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  <a:srgbClr val="993300"/>
    <a:srgbClr val="CC0000"/>
    <a:srgbClr val="FF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EBE94-125E-40CC-9D54-1F8EC4C1D586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98B46-F656-46BE-8475-EA396FAEDC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8B46-F656-46BE-8475-EA396FAEDC8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0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8B46-F656-46BE-8475-EA396FAEDC8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65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8B46-F656-46BE-8475-EA396FAEDC8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84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9C0D-5D20-4E9B-BD30-A5367E71715E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8D3D-1CE5-42D7-8533-BD8375302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9C0D-5D20-4E9B-BD30-A5367E71715E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8D3D-1CE5-42D7-8533-BD8375302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9C0D-5D20-4E9B-BD30-A5367E71715E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8D3D-1CE5-42D7-8533-BD8375302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9C0D-5D20-4E9B-BD30-A5367E71715E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8D3D-1CE5-42D7-8533-BD8375302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9C0D-5D20-4E9B-BD30-A5367E71715E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8D3D-1CE5-42D7-8533-BD8375302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9C0D-5D20-4E9B-BD30-A5367E71715E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8D3D-1CE5-42D7-8533-BD8375302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9C0D-5D20-4E9B-BD30-A5367E71715E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8D3D-1CE5-42D7-8533-BD8375302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9C0D-5D20-4E9B-BD30-A5367E71715E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8D3D-1CE5-42D7-8533-BD8375302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9C0D-5D20-4E9B-BD30-A5367E71715E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8D3D-1CE5-42D7-8533-BD8375302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9C0D-5D20-4E9B-BD30-A5367E71715E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8D3D-1CE5-42D7-8533-BD8375302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9C0D-5D20-4E9B-BD30-A5367E71715E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8D3D-1CE5-42D7-8533-BD8375302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19C0D-5D20-4E9B-BD30-A5367E71715E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18D3D-1CE5-42D7-8533-BD8375302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476518" cy="6858000"/>
            </a:xfrm>
            <a:prstGeom prst="rect">
              <a:avLst/>
            </a:prstGeom>
            <a:solidFill>
              <a:srgbClr val="0000CC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667482" y="0"/>
              <a:ext cx="476518" cy="6858000"/>
            </a:xfrm>
            <a:prstGeom prst="rect">
              <a:avLst/>
            </a:prstGeom>
            <a:solidFill>
              <a:srgbClr val="0000CC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4350027" y="2504941"/>
              <a:ext cx="476518" cy="8229600"/>
            </a:xfrm>
            <a:prstGeom prst="rect">
              <a:avLst/>
            </a:prstGeom>
            <a:solidFill>
              <a:srgbClr val="0000CC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4322123" y="-3876541"/>
              <a:ext cx="476518" cy="8229600"/>
            </a:xfrm>
            <a:prstGeom prst="rect">
              <a:avLst/>
            </a:prstGeom>
            <a:solidFill>
              <a:srgbClr val="0000CC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8077200" cy="717471"/>
          </a:xfrm>
        </p:spPr>
        <p:txBody>
          <a:bodyPr>
            <a:noAutofit/>
          </a:bodyPr>
          <a:lstStyle/>
          <a:p>
            <a:r>
              <a:rPr lang="en-US" sz="5400" dirty="0" smtClean="0">
                <a:ln>
                  <a:solidFill>
                    <a:srgbClr val="FFFF00"/>
                  </a:solidFill>
                </a:ln>
                <a:solidFill>
                  <a:srgbClr val="0000FF"/>
                </a:solidFill>
                <a:latin typeface="AR ESSENCE" panose="02000000000000000000" pitchFamily="2" charset="0"/>
                <a:cs typeface="Aharoni" pitchFamily="2" charset="-79"/>
              </a:rPr>
              <a:t>Cub Scout Pack 1592</a:t>
            </a:r>
            <a:endParaRPr lang="en-US" sz="5400" dirty="0">
              <a:ln>
                <a:solidFill>
                  <a:srgbClr val="FFFF00"/>
                </a:solidFill>
              </a:ln>
              <a:solidFill>
                <a:srgbClr val="0000FF"/>
              </a:solidFill>
              <a:latin typeface="AR ESSENCE" panose="02000000000000000000" pitchFamily="2" charset="0"/>
              <a:cs typeface="Aharoni" pitchFamily="2" charset="-79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533400" y="1633594"/>
            <a:ext cx="8077200" cy="4931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 ESSENCE" panose="02000000000000000000" pitchFamily="2" charset="0"/>
              </a:rPr>
              <a:t>congratulates </a:t>
            </a:r>
            <a:endParaRPr lang="en-US" sz="2400" dirty="0">
              <a:solidFill>
                <a:schemeClr val="tx1"/>
              </a:solidFill>
              <a:latin typeface="AR ESSENCE" panose="02000000000000000000" pitchFamily="2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33400" y="2438400"/>
            <a:ext cx="80772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anose="02000000000000000000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298700" y="2717522"/>
            <a:ext cx="4572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533400" y="2763752"/>
            <a:ext cx="8077200" cy="75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AR ESSENCE" panose="02000000000000000000" pitchFamily="2" charset="0"/>
              </a:rPr>
              <a:t>o</a:t>
            </a:r>
            <a:r>
              <a:rPr lang="en-US" sz="3200" noProof="0" dirty="0" smtClean="0">
                <a:latin typeface="AR ESSENCE" panose="02000000000000000000" pitchFamily="2" charset="0"/>
              </a:rPr>
              <a:t>n winning </a:t>
            </a:r>
            <a:r>
              <a:rPr lang="en-US" sz="4400" noProof="0" dirty="0" smtClean="0">
                <a:ln>
                  <a:solidFill>
                    <a:srgbClr val="FFFF00"/>
                  </a:solidFill>
                </a:ln>
                <a:solidFill>
                  <a:srgbClr val="0000FF"/>
                </a:solidFill>
                <a:latin typeface="AR ESSENCE" panose="02000000000000000000" pitchFamily="2" charset="0"/>
              </a:rPr>
              <a:t>1</a:t>
            </a:r>
            <a:r>
              <a:rPr lang="en-US" sz="4400" baseline="30000" noProof="0" dirty="0" smtClean="0">
                <a:ln>
                  <a:solidFill>
                    <a:srgbClr val="FFFF00"/>
                  </a:solidFill>
                </a:ln>
                <a:solidFill>
                  <a:srgbClr val="0000FF"/>
                </a:solidFill>
                <a:latin typeface="AR ESSENCE" panose="02000000000000000000" pitchFamily="2" charset="0"/>
              </a:rPr>
              <a:t>st</a:t>
            </a:r>
            <a:r>
              <a:rPr lang="en-US" sz="4400" noProof="0" dirty="0" smtClean="0">
                <a:ln>
                  <a:solidFill>
                    <a:srgbClr val="FFFF00"/>
                  </a:solidFill>
                </a:ln>
                <a:solidFill>
                  <a:srgbClr val="0000FF"/>
                </a:solidFill>
                <a:latin typeface="AR ESSENCE" panose="02000000000000000000" pitchFamily="2" charset="0"/>
              </a:rPr>
              <a:t> Place </a:t>
            </a:r>
            <a:r>
              <a:rPr lang="en-US" sz="3200" noProof="0" dirty="0" smtClean="0">
                <a:latin typeface="AR ESSENCE" panose="02000000000000000000" pitchFamily="2" charset="0"/>
              </a:rPr>
              <a:t>for the Bear rank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anose="02000000000000000000" pitchFamily="2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85800" y="5395781"/>
            <a:ext cx="2774092" cy="473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anose="02000000000000000000" pitchFamily="2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5606000" y="5399899"/>
            <a:ext cx="2862498" cy="473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AR ESSENCE" panose="02000000000000000000" pitchFamily="2" charset="0"/>
              </a:rPr>
              <a:t>August 23, 2015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anose="02000000000000000000" pitchFamily="2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689918" y="5955955"/>
            <a:ext cx="2774092" cy="3089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anose="02000000000000000000" pitchFamily="2" charset="0"/>
              </a:rPr>
              <a:t>Cub Master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708798" y="5910645"/>
            <a:ext cx="2743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92785" y="5902404"/>
            <a:ext cx="2743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Frame 24"/>
          <p:cNvSpPr/>
          <p:nvPr/>
        </p:nvSpPr>
        <p:spPr>
          <a:xfrm>
            <a:off x="276726" y="240632"/>
            <a:ext cx="8626642" cy="6424863"/>
          </a:xfrm>
          <a:prstGeom prst="frame">
            <a:avLst>
              <a:gd name="adj1" fmla="val 1451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 ESSENCE" panose="02000000000000000000" pitchFamily="2" charset="0"/>
            </a:endParaRPr>
          </a:p>
        </p:txBody>
      </p:sp>
      <p:pic>
        <p:nvPicPr>
          <p:cNvPr id="2152" name="Picture 104" descr="C:\Users\Beth\AppData\Local\Microsoft\Windows\Temporary Internet Files\Content.IE5\6QX12KF0\MC9003357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728" y="1181522"/>
            <a:ext cx="1342730" cy="1376738"/>
          </a:xfrm>
          <a:prstGeom prst="rect">
            <a:avLst/>
          </a:prstGeom>
          <a:noFill/>
        </p:spPr>
      </p:pic>
      <p:grpSp>
        <p:nvGrpSpPr>
          <p:cNvPr id="2156" name="Group 108"/>
          <p:cNvGrpSpPr>
            <a:grpSpLocks noChangeAspect="1"/>
          </p:cNvGrpSpPr>
          <p:nvPr/>
        </p:nvGrpSpPr>
        <p:grpSpPr bwMode="auto">
          <a:xfrm>
            <a:off x="3351750" y="3394580"/>
            <a:ext cx="2224088" cy="2468563"/>
            <a:chOff x="2189" y="2326"/>
            <a:chExt cx="1401" cy="1555"/>
          </a:xfrm>
        </p:grpSpPr>
        <p:sp>
          <p:nvSpPr>
            <p:cNvPr id="2155" name="AutoShape 107"/>
            <p:cNvSpPr>
              <a:spLocks noChangeAspect="1" noChangeArrowheads="1" noTextEdit="1"/>
            </p:cNvSpPr>
            <p:nvPr/>
          </p:nvSpPr>
          <p:spPr bwMode="auto">
            <a:xfrm>
              <a:off x="2190" y="2326"/>
              <a:ext cx="1400" cy="1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57" name="Freeform 109"/>
            <p:cNvSpPr>
              <a:spLocks noEditPoints="1"/>
            </p:cNvSpPr>
            <p:nvPr/>
          </p:nvSpPr>
          <p:spPr bwMode="auto">
            <a:xfrm>
              <a:off x="2327" y="2356"/>
              <a:ext cx="1239" cy="1522"/>
            </a:xfrm>
            <a:custGeom>
              <a:avLst/>
              <a:gdLst/>
              <a:ahLst/>
              <a:cxnLst>
                <a:cxn ang="0">
                  <a:pos x="450" y="3060"/>
                </a:cxn>
                <a:cxn ang="0">
                  <a:pos x="637" y="3290"/>
                </a:cxn>
                <a:cxn ang="0">
                  <a:pos x="551" y="3320"/>
                </a:cxn>
                <a:cxn ang="0">
                  <a:pos x="361" y="3395"/>
                </a:cxn>
                <a:cxn ang="0">
                  <a:pos x="159" y="3484"/>
                </a:cxn>
                <a:cxn ang="0">
                  <a:pos x="42" y="3555"/>
                </a:cxn>
                <a:cxn ang="0">
                  <a:pos x="8" y="3698"/>
                </a:cxn>
                <a:cxn ang="0">
                  <a:pos x="0" y="3940"/>
                </a:cxn>
                <a:cxn ang="0">
                  <a:pos x="11" y="4170"/>
                </a:cxn>
                <a:cxn ang="0">
                  <a:pos x="42" y="4283"/>
                </a:cxn>
                <a:cxn ang="0">
                  <a:pos x="116" y="4303"/>
                </a:cxn>
                <a:cxn ang="0">
                  <a:pos x="235" y="4328"/>
                </a:cxn>
                <a:cxn ang="0">
                  <a:pos x="343" y="4347"/>
                </a:cxn>
                <a:cxn ang="0">
                  <a:pos x="392" y="4357"/>
                </a:cxn>
                <a:cxn ang="0">
                  <a:pos x="457" y="4393"/>
                </a:cxn>
                <a:cxn ang="0">
                  <a:pos x="616" y="4472"/>
                </a:cxn>
                <a:cxn ang="0">
                  <a:pos x="815" y="4544"/>
                </a:cxn>
                <a:cxn ang="0">
                  <a:pos x="999" y="4564"/>
                </a:cxn>
                <a:cxn ang="0">
                  <a:pos x="1248" y="4492"/>
                </a:cxn>
                <a:cxn ang="0">
                  <a:pos x="1597" y="4368"/>
                </a:cxn>
                <a:cxn ang="0">
                  <a:pos x="1907" y="4246"/>
                </a:cxn>
                <a:cxn ang="0">
                  <a:pos x="2041" y="4193"/>
                </a:cxn>
                <a:cxn ang="0">
                  <a:pos x="2142" y="4195"/>
                </a:cxn>
                <a:cxn ang="0">
                  <a:pos x="2369" y="4198"/>
                </a:cxn>
                <a:cxn ang="0">
                  <a:pos x="2604" y="4196"/>
                </a:cxn>
                <a:cxn ang="0">
                  <a:pos x="2733" y="4187"/>
                </a:cxn>
                <a:cxn ang="0">
                  <a:pos x="2831" y="4134"/>
                </a:cxn>
                <a:cxn ang="0">
                  <a:pos x="3009" y="4041"/>
                </a:cxn>
                <a:cxn ang="0">
                  <a:pos x="3175" y="3951"/>
                </a:cxn>
                <a:cxn ang="0">
                  <a:pos x="3251" y="3913"/>
                </a:cxn>
                <a:cxn ang="0">
                  <a:pos x="3060" y="3713"/>
                </a:cxn>
                <a:cxn ang="0">
                  <a:pos x="3436" y="3867"/>
                </a:cxn>
                <a:cxn ang="0">
                  <a:pos x="3673" y="3555"/>
                </a:cxn>
                <a:cxn ang="0">
                  <a:pos x="3584" y="3216"/>
                </a:cxn>
                <a:cxn ang="0">
                  <a:pos x="3509" y="2830"/>
                </a:cxn>
                <a:cxn ang="0">
                  <a:pos x="3050" y="2978"/>
                </a:cxn>
                <a:cxn ang="0">
                  <a:pos x="3473" y="2519"/>
                </a:cxn>
                <a:cxn ang="0">
                  <a:pos x="3244" y="2461"/>
                </a:cxn>
                <a:cxn ang="0">
                  <a:pos x="3271" y="2415"/>
                </a:cxn>
                <a:cxn ang="0">
                  <a:pos x="3328" y="2270"/>
                </a:cxn>
                <a:cxn ang="0">
                  <a:pos x="3367" y="2004"/>
                </a:cxn>
                <a:cxn ang="0">
                  <a:pos x="3346" y="1601"/>
                </a:cxn>
                <a:cxn ang="0">
                  <a:pos x="3237" y="1110"/>
                </a:cxn>
                <a:cxn ang="0">
                  <a:pos x="3056" y="638"/>
                </a:cxn>
                <a:cxn ang="0">
                  <a:pos x="2812" y="248"/>
                </a:cxn>
                <a:cxn ang="0">
                  <a:pos x="2524" y="0"/>
                </a:cxn>
                <a:cxn ang="0">
                  <a:pos x="2573" y="672"/>
                </a:cxn>
                <a:cxn ang="0">
                  <a:pos x="2582" y="966"/>
                </a:cxn>
                <a:cxn ang="0">
                  <a:pos x="2592" y="1377"/>
                </a:cxn>
                <a:cxn ang="0">
                  <a:pos x="2595" y="1720"/>
                </a:cxn>
                <a:cxn ang="0">
                  <a:pos x="2575" y="1874"/>
                </a:cxn>
                <a:cxn ang="0">
                  <a:pos x="2520" y="2080"/>
                </a:cxn>
                <a:cxn ang="0">
                  <a:pos x="2445" y="2298"/>
                </a:cxn>
                <a:cxn ang="0">
                  <a:pos x="2379" y="2421"/>
                </a:cxn>
                <a:cxn ang="0">
                  <a:pos x="2361" y="2318"/>
                </a:cxn>
                <a:cxn ang="0">
                  <a:pos x="2416" y="1820"/>
                </a:cxn>
                <a:cxn ang="0">
                  <a:pos x="2498" y="1175"/>
                </a:cxn>
                <a:cxn ang="0">
                  <a:pos x="2562" y="701"/>
                </a:cxn>
              </a:cxnLst>
              <a:rect l="0" t="0" r="r" b="b"/>
              <a:pathLst>
                <a:path w="3718" h="4564">
                  <a:moveTo>
                    <a:pt x="2524" y="0"/>
                  </a:moveTo>
                  <a:lnTo>
                    <a:pt x="450" y="3060"/>
                  </a:lnTo>
                  <a:lnTo>
                    <a:pt x="775" y="3126"/>
                  </a:lnTo>
                  <a:lnTo>
                    <a:pt x="637" y="3290"/>
                  </a:lnTo>
                  <a:lnTo>
                    <a:pt x="612" y="3297"/>
                  </a:lnTo>
                  <a:lnTo>
                    <a:pt x="551" y="3320"/>
                  </a:lnTo>
                  <a:lnTo>
                    <a:pt x="462" y="3353"/>
                  </a:lnTo>
                  <a:lnTo>
                    <a:pt x="361" y="3395"/>
                  </a:lnTo>
                  <a:lnTo>
                    <a:pt x="255" y="3439"/>
                  </a:lnTo>
                  <a:lnTo>
                    <a:pt x="159" y="3484"/>
                  </a:lnTo>
                  <a:lnTo>
                    <a:pt x="83" y="3522"/>
                  </a:lnTo>
                  <a:lnTo>
                    <a:pt x="42" y="3555"/>
                  </a:lnTo>
                  <a:lnTo>
                    <a:pt x="21" y="3607"/>
                  </a:lnTo>
                  <a:lnTo>
                    <a:pt x="8" y="3698"/>
                  </a:lnTo>
                  <a:lnTo>
                    <a:pt x="0" y="3813"/>
                  </a:lnTo>
                  <a:lnTo>
                    <a:pt x="0" y="3940"/>
                  </a:lnTo>
                  <a:lnTo>
                    <a:pt x="3" y="4063"/>
                  </a:lnTo>
                  <a:lnTo>
                    <a:pt x="11" y="4170"/>
                  </a:lnTo>
                  <a:lnTo>
                    <a:pt x="24" y="4247"/>
                  </a:lnTo>
                  <a:lnTo>
                    <a:pt x="42" y="4283"/>
                  </a:lnTo>
                  <a:lnTo>
                    <a:pt x="71" y="4292"/>
                  </a:lnTo>
                  <a:lnTo>
                    <a:pt x="116" y="4303"/>
                  </a:lnTo>
                  <a:lnTo>
                    <a:pt x="173" y="4315"/>
                  </a:lnTo>
                  <a:lnTo>
                    <a:pt x="235" y="4328"/>
                  </a:lnTo>
                  <a:lnTo>
                    <a:pt x="293" y="4337"/>
                  </a:lnTo>
                  <a:lnTo>
                    <a:pt x="343" y="4347"/>
                  </a:lnTo>
                  <a:lnTo>
                    <a:pt x="378" y="4354"/>
                  </a:lnTo>
                  <a:lnTo>
                    <a:pt x="392" y="4357"/>
                  </a:lnTo>
                  <a:lnTo>
                    <a:pt x="408" y="4366"/>
                  </a:lnTo>
                  <a:lnTo>
                    <a:pt x="457" y="4393"/>
                  </a:lnTo>
                  <a:lnTo>
                    <a:pt x="527" y="4430"/>
                  </a:lnTo>
                  <a:lnTo>
                    <a:pt x="616" y="4472"/>
                  </a:lnTo>
                  <a:lnTo>
                    <a:pt x="713" y="4510"/>
                  </a:lnTo>
                  <a:lnTo>
                    <a:pt x="815" y="4544"/>
                  </a:lnTo>
                  <a:lnTo>
                    <a:pt x="912" y="4563"/>
                  </a:lnTo>
                  <a:lnTo>
                    <a:pt x="999" y="4564"/>
                  </a:lnTo>
                  <a:lnTo>
                    <a:pt x="1102" y="4538"/>
                  </a:lnTo>
                  <a:lnTo>
                    <a:pt x="1248" y="4492"/>
                  </a:lnTo>
                  <a:lnTo>
                    <a:pt x="1418" y="4433"/>
                  </a:lnTo>
                  <a:lnTo>
                    <a:pt x="1597" y="4368"/>
                  </a:lnTo>
                  <a:lnTo>
                    <a:pt x="1764" y="4301"/>
                  </a:lnTo>
                  <a:lnTo>
                    <a:pt x="1907" y="4246"/>
                  </a:lnTo>
                  <a:lnTo>
                    <a:pt x="2004" y="4207"/>
                  </a:lnTo>
                  <a:lnTo>
                    <a:pt x="2041" y="4193"/>
                  </a:lnTo>
                  <a:lnTo>
                    <a:pt x="2069" y="4193"/>
                  </a:lnTo>
                  <a:lnTo>
                    <a:pt x="2142" y="4195"/>
                  </a:lnTo>
                  <a:lnTo>
                    <a:pt x="2246" y="4195"/>
                  </a:lnTo>
                  <a:lnTo>
                    <a:pt x="2369" y="4198"/>
                  </a:lnTo>
                  <a:lnTo>
                    <a:pt x="2492" y="4196"/>
                  </a:lnTo>
                  <a:lnTo>
                    <a:pt x="2604" y="4196"/>
                  </a:lnTo>
                  <a:lnTo>
                    <a:pt x="2689" y="4192"/>
                  </a:lnTo>
                  <a:lnTo>
                    <a:pt x="2733" y="4187"/>
                  </a:lnTo>
                  <a:lnTo>
                    <a:pt x="2768" y="4167"/>
                  </a:lnTo>
                  <a:lnTo>
                    <a:pt x="2831" y="4134"/>
                  </a:lnTo>
                  <a:lnTo>
                    <a:pt x="2916" y="4090"/>
                  </a:lnTo>
                  <a:lnTo>
                    <a:pt x="3009" y="4041"/>
                  </a:lnTo>
                  <a:lnTo>
                    <a:pt x="3097" y="3991"/>
                  </a:lnTo>
                  <a:lnTo>
                    <a:pt x="3175" y="3951"/>
                  </a:lnTo>
                  <a:lnTo>
                    <a:pt x="3229" y="3922"/>
                  </a:lnTo>
                  <a:lnTo>
                    <a:pt x="3251" y="3913"/>
                  </a:lnTo>
                  <a:lnTo>
                    <a:pt x="3213" y="3758"/>
                  </a:lnTo>
                  <a:lnTo>
                    <a:pt x="3060" y="3713"/>
                  </a:lnTo>
                  <a:lnTo>
                    <a:pt x="3198" y="3625"/>
                  </a:lnTo>
                  <a:lnTo>
                    <a:pt x="3436" y="3867"/>
                  </a:lnTo>
                  <a:lnTo>
                    <a:pt x="3630" y="3852"/>
                  </a:lnTo>
                  <a:lnTo>
                    <a:pt x="3673" y="3555"/>
                  </a:lnTo>
                  <a:lnTo>
                    <a:pt x="3666" y="3275"/>
                  </a:lnTo>
                  <a:lnTo>
                    <a:pt x="3584" y="3216"/>
                  </a:lnTo>
                  <a:lnTo>
                    <a:pt x="3718" y="3039"/>
                  </a:lnTo>
                  <a:lnTo>
                    <a:pt x="3509" y="2830"/>
                  </a:lnTo>
                  <a:lnTo>
                    <a:pt x="3280" y="2839"/>
                  </a:lnTo>
                  <a:lnTo>
                    <a:pt x="3050" y="2978"/>
                  </a:lnTo>
                  <a:lnTo>
                    <a:pt x="3065" y="2876"/>
                  </a:lnTo>
                  <a:lnTo>
                    <a:pt x="3473" y="2519"/>
                  </a:lnTo>
                  <a:lnTo>
                    <a:pt x="3436" y="2423"/>
                  </a:lnTo>
                  <a:lnTo>
                    <a:pt x="3244" y="2461"/>
                  </a:lnTo>
                  <a:lnTo>
                    <a:pt x="3251" y="2448"/>
                  </a:lnTo>
                  <a:lnTo>
                    <a:pt x="3271" y="2415"/>
                  </a:lnTo>
                  <a:lnTo>
                    <a:pt x="3298" y="2356"/>
                  </a:lnTo>
                  <a:lnTo>
                    <a:pt x="3328" y="2270"/>
                  </a:lnTo>
                  <a:lnTo>
                    <a:pt x="3352" y="2152"/>
                  </a:lnTo>
                  <a:lnTo>
                    <a:pt x="3367" y="2004"/>
                  </a:lnTo>
                  <a:lnTo>
                    <a:pt x="3367" y="1820"/>
                  </a:lnTo>
                  <a:lnTo>
                    <a:pt x="3346" y="1601"/>
                  </a:lnTo>
                  <a:lnTo>
                    <a:pt x="3302" y="1357"/>
                  </a:lnTo>
                  <a:lnTo>
                    <a:pt x="3237" y="1110"/>
                  </a:lnTo>
                  <a:lnTo>
                    <a:pt x="3154" y="867"/>
                  </a:lnTo>
                  <a:lnTo>
                    <a:pt x="3056" y="638"/>
                  </a:lnTo>
                  <a:lnTo>
                    <a:pt x="2939" y="428"/>
                  </a:lnTo>
                  <a:lnTo>
                    <a:pt x="2812" y="248"/>
                  </a:lnTo>
                  <a:lnTo>
                    <a:pt x="2672" y="101"/>
                  </a:lnTo>
                  <a:lnTo>
                    <a:pt x="2524" y="0"/>
                  </a:lnTo>
                  <a:close/>
                  <a:moveTo>
                    <a:pt x="2573" y="627"/>
                  </a:moveTo>
                  <a:lnTo>
                    <a:pt x="2573" y="672"/>
                  </a:lnTo>
                  <a:lnTo>
                    <a:pt x="2578" y="793"/>
                  </a:lnTo>
                  <a:lnTo>
                    <a:pt x="2582" y="966"/>
                  </a:lnTo>
                  <a:lnTo>
                    <a:pt x="2589" y="1170"/>
                  </a:lnTo>
                  <a:lnTo>
                    <a:pt x="2592" y="1377"/>
                  </a:lnTo>
                  <a:lnTo>
                    <a:pt x="2596" y="1570"/>
                  </a:lnTo>
                  <a:lnTo>
                    <a:pt x="2595" y="1720"/>
                  </a:lnTo>
                  <a:lnTo>
                    <a:pt x="2591" y="1809"/>
                  </a:lnTo>
                  <a:lnTo>
                    <a:pt x="2575" y="1874"/>
                  </a:lnTo>
                  <a:lnTo>
                    <a:pt x="2552" y="1970"/>
                  </a:lnTo>
                  <a:lnTo>
                    <a:pt x="2520" y="2080"/>
                  </a:lnTo>
                  <a:lnTo>
                    <a:pt x="2484" y="2195"/>
                  </a:lnTo>
                  <a:lnTo>
                    <a:pt x="2445" y="2298"/>
                  </a:lnTo>
                  <a:lnTo>
                    <a:pt x="2409" y="2378"/>
                  </a:lnTo>
                  <a:lnTo>
                    <a:pt x="2379" y="2421"/>
                  </a:lnTo>
                  <a:lnTo>
                    <a:pt x="2357" y="2414"/>
                  </a:lnTo>
                  <a:lnTo>
                    <a:pt x="2361" y="2318"/>
                  </a:lnTo>
                  <a:lnTo>
                    <a:pt x="2383" y="2108"/>
                  </a:lnTo>
                  <a:lnTo>
                    <a:pt x="2416" y="1820"/>
                  </a:lnTo>
                  <a:lnTo>
                    <a:pt x="2458" y="1498"/>
                  </a:lnTo>
                  <a:lnTo>
                    <a:pt x="2498" y="1175"/>
                  </a:lnTo>
                  <a:lnTo>
                    <a:pt x="2535" y="897"/>
                  </a:lnTo>
                  <a:lnTo>
                    <a:pt x="2562" y="701"/>
                  </a:lnTo>
                  <a:lnTo>
                    <a:pt x="2573" y="627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58" name="Freeform 110"/>
            <p:cNvSpPr>
              <a:spLocks/>
            </p:cNvSpPr>
            <p:nvPr/>
          </p:nvSpPr>
          <p:spPr bwMode="auto">
            <a:xfrm>
              <a:off x="2364" y="3326"/>
              <a:ext cx="1168" cy="518"/>
            </a:xfrm>
            <a:custGeom>
              <a:avLst/>
              <a:gdLst/>
              <a:ahLst/>
              <a:cxnLst>
                <a:cxn ang="0">
                  <a:pos x="526" y="473"/>
                </a:cxn>
                <a:cxn ang="0">
                  <a:pos x="278" y="584"/>
                </a:cxn>
                <a:cxn ang="0">
                  <a:pos x="59" y="759"/>
                </a:cxn>
                <a:cxn ang="0">
                  <a:pos x="0" y="1022"/>
                </a:cxn>
                <a:cxn ang="0">
                  <a:pos x="94" y="1284"/>
                </a:cxn>
                <a:cxn ang="0">
                  <a:pos x="336" y="1362"/>
                </a:cxn>
                <a:cxn ang="0">
                  <a:pos x="609" y="1460"/>
                </a:cxn>
                <a:cxn ang="0">
                  <a:pos x="855" y="1549"/>
                </a:cxn>
                <a:cxn ang="0">
                  <a:pos x="1108" y="1493"/>
                </a:cxn>
                <a:cxn ang="0">
                  <a:pos x="1458" y="1322"/>
                </a:cxn>
                <a:cxn ang="0">
                  <a:pos x="1770" y="1196"/>
                </a:cxn>
                <a:cxn ang="0">
                  <a:pos x="2084" y="1183"/>
                </a:cxn>
                <a:cxn ang="0">
                  <a:pos x="2477" y="1181"/>
                </a:cxn>
                <a:cxn ang="0">
                  <a:pos x="2834" y="1073"/>
                </a:cxn>
                <a:cxn ang="0">
                  <a:pos x="3033" y="963"/>
                </a:cxn>
                <a:cxn ang="0">
                  <a:pos x="3041" y="894"/>
                </a:cxn>
                <a:cxn ang="0">
                  <a:pos x="2909" y="857"/>
                </a:cxn>
                <a:cxn ang="0">
                  <a:pos x="2820" y="825"/>
                </a:cxn>
                <a:cxn ang="0">
                  <a:pos x="2817" y="785"/>
                </a:cxn>
                <a:cxn ang="0">
                  <a:pos x="2903" y="703"/>
                </a:cxn>
                <a:cxn ang="0">
                  <a:pos x="3039" y="630"/>
                </a:cxn>
                <a:cxn ang="0">
                  <a:pos x="3166" y="653"/>
                </a:cxn>
                <a:cxn ang="0">
                  <a:pos x="3275" y="778"/>
                </a:cxn>
                <a:cxn ang="0">
                  <a:pos x="3390" y="853"/>
                </a:cxn>
                <a:cxn ang="0">
                  <a:pos x="3486" y="725"/>
                </a:cxn>
                <a:cxn ang="0">
                  <a:pos x="3443" y="453"/>
                </a:cxn>
                <a:cxn ang="0">
                  <a:pos x="3339" y="292"/>
                </a:cxn>
                <a:cxn ang="0">
                  <a:pos x="3362" y="245"/>
                </a:cxn>
                <a:cxn ang="0">
                  <a:pos x="3486" y="170"/>
                </a:cxn>
                <a:cxn ang="0">
                  <a:pos x="3462" y="86"/>
                </a:cxn>
                <a:cxn ang="0">
                  <a:pos x="3320" y="17"/>
                </a:cxn>
                <a:cxn ang="0">
                  <a:pos x="3149" y="6"/>
                </a:cxn>
                <a:cxn ang="0">
                  <a:pos x="3005" y="97"/>
                </a:cxn>
                <a:cxn ang="0">
                  <a:pos x="2892" y="241"/>
                </a:cxn>
                <a:cxn ang="0">
                  <a:pos x="2821" y="330"/>
                </a:cxn>
                <a:cxn ang="0">
                  <a:pos x="2700" y="461"/>
                </a:cxn>
                <a:cxn ang="0">
                  <a:pos x="2522" y="667"/>
                </a:cxn>
                <a:cxn ang="0">
                  <a:pos x="2401" y="745"/>
                </a:cxn>
                <a:cxn ang="0">
                  <a:pos x="2154" y="778"/>
                </a:cxn>
                <a:cxn ang="0">
                  <a:pos x="1876" y="833"/>
                </a:cxn>
                <a:cxn ang="0">
                  <a:pos x="1629" y="944"/>
                </a:cxn>
                <a:cxn ang="0">
                  <a:pos x="1216" y="1107"/>
                </a:cxn>
                <a:cxn ang="0">
                  <a:pos x="916" y="1190"/>
                </a:cxn>
                <a:cxn ang="0">
                  <a:pos x="725" y="1136"/>
                </a:cxn>
                <a:cxn ang="0">
                  <a:pos x="534" y="1042"/>
                </a:cxn>
                <a:cxn ang="0">
                  <a:pos x="459" y="970"/>
                </a:cxn>
                <a:cxn ang="0">
                  <a:pos x="461" y="826"/>
                </a:cxn>
                <a:cxn ang="0">
                  <a:pos x="456" y="680"/>
                </a:cxn>
                <a:cxn ang="0">
                  <a:pos x="463" y="605"/>
                </a:cxn>
                <a:cxn ang="0">
                  <a:pos x="542" y="503"/>
                </a:cxn>
                <a:cxn ang="0">
                  <a:pos x="593" y="450"/>
                </a:cxn>
              </a:cxnLst>
              <a:rect l="0" t="0" r="r" b="b"/>
              <a:pathLst>
                <a:path w="3504" h="1553">
                  <a:moveTo>
                    <a:pt x="593" y="450"/>
                  </a:moveTo>
                  <a:lnTo>
                    <a:pt x="574" y="456"/>
                  </a:lnTo>
                  <a:lnTo>
                    <a:pt x="526" y="473"/>
                  </a:lnTo>
                  <a:lnTo>
                    <a:pt x="454" y="501"/>
                  </a:lnTo>
                  <a:lnTo>
                    <a:pt x="369" y="540"/>
                  </a:lnTo>
                  <a:lnTo>
                    <a:pt x="278" y="584"/>
                  </a:lnTo>
                  <a:lnTo>
                    <a:pt x="191" y="637"/>
                  </a:lnTo>
                  <a:lnTo>
                    <a:pt x="115" y="695"/>
                  </a:lnTo>
                  <a:lnTo>
                    <a:pt x="59" y="759"/>
                  </a:lnTo>
                  <a:lnTo>
                    <a:pt x="23" y="832"/>
                  </a:lnTo>
                  <a:lnTo>
                    <a:pt x="4" y="923"/>
                  </a:lnTo>
                  <a:lnTo>
                    <a:pt x="0" y="1022"/>
                  </a:lnTo>
                  <a:lnTo>
                    <a:pt x="15" y="1120"/>
                  </a:lnTo>
                  <a:lnTo>
                    <a:pt x="45" y="1210"/>
                  </a:lnTo>
                  <a:lnTo>
                    <a:pt x="94" y="1284"/>
                  </a:lnTo>
                  <a:lnTo>
                    <a:pt x="160" y="1334"/>
                  </a:lnTo>
                  <a:lnTo>
                    <a:pt x="245" y="1354"/>
                  </a:lnTo>
                  <a:lnTo>
                    <a:pt x="336" y="1362"/>
                  </a:lnTo>
                  <a:lnTo>
                    <a:pt x="429" y="1387"/>
                  </a:lnTo>
                  <a:lnTo>
                    <a:pt x="519" y="1420"/>
                  </a:lnTo>
                  <a:lnTo>
                    <a:pt x="609" y="1460"/>
                  </a:lnTo>
                  <a:lnTo>
                    <a:pt x="694" y="1498"/>
                  </a:lnTo>
                  <a:lnTo>
                    <a:pt x="777" y="1529"/>
                  </a:lnTo>
                  <a:lnTo>
                    <a:pt x="855" y="1549"/>
                  </a:lnTo>
                  <a:lnTo>
                    <a:pt x="928" y="1553"/>
                  </a:lnTo>
                  <a:lnTo>
                    <a:pt x="1007" y="1532"/>
                  </a:lnTo>
                  <a:lnTo>
                    <a:pt x="1108" y="1493"/>
                  </a:lnTo>
                  <a:lnTo>
                    <a:pt x="1219" y="1441"/>
                  </a:lnTo>
                  <a:lnTo>
                    <a:pt x="1339" y="1383"/>
                  </a:lnTo>
                  <a:lnTo>
                    <a:pt x="1458" y="1322"/>
                  </a:lnTo>
                  <a:lnTo>
                    <a:pt x="1575" y="1268"/>
                  </a:lnTo>
                  <a:lnTo>
                    <a:pt x="1680" y="1222"/>
                  </a:lnTo>
                  <a:lnTo>
                    <a:pt x="1770" y="1196"/>
                  </a:lnTo>
                  <a:lnTo>
                    <a:pt x="1858" y="1183"/>
                  </a:lnTo>
                  <a:lnTo>
                    <a:pt x="1965" y="1181"/>
                  </a:lnTo>
                  <a:lnTo>
                    <a:pt x="2084" y="1183"/>
                  </a:lnTo>
                  <a:lnTo>
                    <a:pt x="2212" y="1189"/>
                  </a:lnTo>
                  <a:lnTo>
                    <a:pt x="2344" y="1189"/>
                  </a:lnTo>
                  <a:lnTo>
                    <a:pt x="2477" y="1181"/>
                  </a:lnTo>
                  <a:lnTo>
                    <a:pt x="2607" y="1159"/>
                  </a:lnTo>
                  <a:lnTo>
                    <a:pt x="2729" y="1121"/>
                  </a:lnTo>
                  <a:lnTo>
                    <a:pt x="2834" y="1073"/>
                  </a:lnTo>
                  <a:lnTo>
                    <a:pt x="2921" y="1031"/>
                  </a:lnTo>
                  <a:lnTo>
                    <a:pt x="2987" y="995"/>
                  </a:lnTo>
                  <a:lnTo>
                    <a:pt x="3033" y="963"/>
                  </a:lnTo>
                  <a:lnTo>
                    <a:pt x="3057" y="936"/>
                  </a:lnTo>
                  <a:lnTo>
                    <a:pt x="3059" y="914"/>
                  </a:lnTo>
                  <a:lnTo>
                    <a:pt x="3041" y="894"/>
                  </a:lnTo>
                  <a:lnTo>
                    <a:pt x="3001" y="880"/>
                  </a:lnTo>
                  <a:lnTo>
                    <a:pt x="2951" y="868"/>
                  </a:lnTo>
                  <a:lnTo>
                    <a:pt x="2909" y="857"/>
                  </a:lnTo>
                  <a:lnTo>
                    <a:pt x="2871" y="847"/>
                  </a:lnTo>
                  <a:lnTo>
                    <a:pt x="2842" y="837"/>
                  </a:lnTo>
                  <a:lnTo>
                    <a:pt x="2820" y="825"/>
                  </a:lnTo>
                  <a:lnTo>
                    <a:pt x="2808" y="814"/>
                  </a:lnTo>
                  <a:lnTo>
                    <a:pt x="2806" y="800"/>
                  </a:lnTo>
                  <a:lnTo>
                    <a:pt x="2817" y="785"/>
                  </a:lnTo>
                  <a:lnTo>
                    <a:pt x="2837" y="761"/>
                  </a:lnTo>
                  <a:lnTo>
                    <a:pt x="2867" y="734"/>
                  </a:lnTo>
                  <a:lnTo>
                    <a:pt x="2903" y="703"/>
                  </a:lnTo>
                  <a:lnTo>
                    <a:pt x="2946" y="674"/>
                  </a:lnTo>
                  <a:lnTo>
                    <a:pt x="2990" y="648"/>
                  </a:lnTo>
                  <a:lnTo>
                    <a:pt x="3039" y="630"/>
                  </a:lnTo>
                  <a:lnTo>
                    <a:pt x="3084" y="622"/>
                  </a:lnTo>
                  <a:lnTo>
                    <a:pt x="3129" y="630"/>
                  </a:lnTo>
                  <a:lnTo>
                    <a:pt x="3166" y="653"/>
                  </a:lnTo>
                  <a:lnTo>
                    <a:pt x="3203" y="691"/>
                  </a:lnTo>
                  <a:lnTo>
                    <a:pt x="3239" y="734"/>
                  </a:lnTo>
                  <a:lnTo>
                    <a:pt x="3275" y="778"/>
                  </a:lnTo>
                  <a:lnTo>
                    <a:pt x="3311" y="815"/>
                  </a:lnTo>
                  <a:lnTo>
                    <a:pt x="3350" y="844"/>
                  </a:lnTo>
                  <a:lnTo>
                    <a:pt x="3390" y="853"/>
                  </a:lnTo>
                  <a:lnTo>
                    <a:pt x="3436" y="840"/>
                  </a:lnTo>
                  <a:lnTo>
                    <a:pt x="3470" y="795"/>
                  </a:lnTo>
                  <a:lnTo>
                    <a:pt x="3486" y="725"/>
                  </a:lnTo>
                  <a:lnTo>
                    <a:pt x="3483" y="638"/>
                  </a:lnTo>
                  <a:lnTo>
                    <a:pt x="3469" y="545"/>
                  </a:lnTo>
                  <a:lnTo>
                    <a:pt x="3443" y="453"/>
                  </a:lnTo>
                  <a:lnTo>
                    <a:pt x="3411" y="375"/>
                  </a:lnTo>
                  <a:lnTo>
                    <a:pt x="3375" y="317"/>
                  </a:lnTo>
                  <a:lnTo>
                    <a:pt x="3339" y="292"/>
                  </a:lnTo>
                  <a:lnTo>
                    <a:pt x="3320" y="281"/>
                  </a:lnTo>
                  <a:lnTo>
                    <a:pt x="3331" y="266"/>
                  </a:lnTo>
                  <a:lnTo>
                    <a:pt x="3362" y="245"/>
                  </a:lnTo>
                  <a:lnTo>
                    <a:pt x="3407" y="223"/>
                  </a:lnTo>
                  <a:lnTo>
                    <a:pt x="3450" y="197"/>
                  </a:lnTo>
                  <a:lnTo>
                    <a:pt x="3486" y="170"/>
                  </a:lnTo>
                  <a:lnTo>
                    <a:pt x="3504" y="143"/>
                  </a:lnTo>
                  <a:lnTo>
                    <a:pt x="3495" y="115"/>
                  </a:lnTo>
                  <a:lnTo>
                    <a:pt x="3462" y="86"/>
                  </a:lnTo>
                  <a:lnTo>
                    <a:pt x="3422" y="60"/>
                  </a:lnTo>
                  <a:lnTo>
                    <a:pt x="3372" y="35"/>
                  </a:lnTo>
                  <a:lnTo>
                    <a:pt x="3320" y="17"/>
                  </a:lnTo>
                  <a:lnTo>
                    <a:pt x="3261" y="3"/>
                  </a:lnTo>
                  <a:lnTo>
                    <a:pt x="3205" y="0"/>
                  </a:lnTo>
                  <a:lnTo>
                    <a:pt x="3149" y="6"/>
                  </a:lnTo>
                  <a:lnTo>
                    <a:pt x="3098" y="25"/>
                  </a:lnTo>
                  <a:lnTo>
                    <a:pt x="3050" y="56"/>
                  </a:lnTo>
                  <a:lnTo>
                    <a:pt x="3005" y="97"/>
                  </a:lnTo>
                  <a:lnTo>
                    <a:pt x="2964" y="144"/>
                  </a:lnTo>
                  <a:lnTo>
                    <a:pt x="2927" y="195"/>
                  </a:lnTo>
                  <a:lnTo>
                    <a:pt x="2892" y="241"/>
                  </a:lnTo>
                  <a:lnTo>
                    <a:pt x="2863" y="283"/>
                  </a:lnTo>
                  <a:lnTo>
                    <a:pt x="2838" y="313"/>
                  </a:lnTo>
                  <a:lnTo>
                    <a:pt x="2821" y="330"/>
                  </a:lnTo>
                  <a:lnTo>
                    <a:pt x="2795" y="350"/>
                  </a:lnTo>
                  <a:lnTo>
                    <a:pt x="2754" y="397"/>
                  </a:lnTo>
                  <a:lnTo>
                    <a:pt x="2700" y="461"/>
                  </a:lnTo>
                  <a:lnTo>
                    <a:pt x="2641" y="533"/>
                  </a:lnTo>
                  <a:lnTo>
                    <a:pt x="2579" y="604"/>
                  </a:lnTo>
                  <a:lnTo>
                    <a:pt x="2522" y="667"/>
                  </a:lnTo>
                  <a:lnTo>
                    <a:pt x="2475" y="714"/>
                  </a:lnTo>
                  <a:lnTo>
                    <a:pt x="2442" y="738"/>
                  </a:lnTo>
                  <a:lnTo>
                    <a:pt x="2401" y="745"/>
                  </a:lnTo>
                  <a:lnTo>
                    <a:pt x="2334" y="754"/>
                  </a:lnTo>
                  <a:lnTo>
                    <a:pt x="2248" y="764"/>
                  </a:lnTo>
                  <a:lnTo>
                    <a:pt x="2154" y="778"/>
                  </a:lnTo>
                  <a:lnTo>
                    <a:pt x="2055" y="793"/>
                  </a:lnTo>
                  <a:lnTo>
                    <a:pt x="1961" y="811"/>
                  </a:lnTo>
                  <a:lnTo>
                    <a:pt x="1876" y="833"/>
                  </a:lnTo>
                  <a:lnTo>
                    <a:pt x="1813" y="861"/>
                  </a:lnTo>
                  <a:lnTo>
                    <a:pt x="1736" y="896"/>
                  </a:lnTo>
                  <a:lnTo>
                    <a:pt x="1629" y="944"/>
                  </a:lnTo>
                  <a:lnTo>
                    <a:pt x="1498" y="999"/>
                  </a:lnTo>
                  <a:lnTo>
                    <a:pt x="1357" y="1056"/>
                  </a:lnTo>
                  <a:lnTo>
                    <a:pt x="1216" y="1107"/>
                  </a:lnTo>
                  <a:lnTo>
                    <a:pt x="1089" y="1152"/>
                  </a:lnTo>
                  <a:lnTo>
                    <a:pt x="984" y="1181"/>
                  </a:lnTo>
                  <a:lnTo>
                    <a:pt x="916" y="1190"/>
                  </a:lnTo>
                  <a:lnTo>
                    <a:pt x="859" y="1181"/>
                  </a:lnTo>
                  <a:lnTo>
                    <a:pt x="794" y="1163"/>
                  </a:lnTo>
                  <a:lnTo>
                    <a:pt x="725" y="1136"/>
                  </a:lnTo>
                  <a:lnTo>
                    <a:pt x="656" y="1106"/>
                  </a:lnTo>
                  <a:lnTo>
                    <a:pt x="589" y="1074"/>
                  </a:lnTo>
                  <a:lnTo>
                    <a:pt x="534" y="1042"/>
                  </a:lnTo>
                  <a:lnTo>
                    <a:pt x="491" y="1015"/>
                  </a:lnTo>
                  <a:lnTo>
                    <a:pt x="469" y="997"/>
                  </a:lnTo>
                  <a:lnTo>
                    <a:pt x="459" y="970"/>
                  </a:lnTo>
                  <a:lnTo>
                    <a:pt x="456" y="932"/>
                  </a:lnTo>
                  <a:lnTo>
                    <a:pt x="458" y="880"/>
                  </a:lnTo>
                  <a:lnTo>
                    <a:pt x="461" y="826"/>
                  </a:lnTo>
                  <a:lnTo>
                    <a:pt x="462" y="770"/>
                  </a:lnTo>
                  <a:lnTo>
                    <a:pt x="462" y="720"/>
                  </a:lnTo>
                  <a:lnTo>
                    <a:pt x="456" y="680"/>
                  </a:lnTo>
                  <a:lnTo>
                    <a:pt x="444" y="656"/>
                  </a:lnTo>
                  <a:lnTo>
                    <a:pt x="447" y="634"/>
                  </a:lnTo>
                  <a:lnTo>
                    <a:pt x="463" y="605"/>
                  </a:lnTo>
                  <a:lnTo>
                    <a:pt x="487" y="570"/>
                  </a:lnTo>
                  <a:lnTo>
                    <a:pt x="515" y="537"/>
                  </a:lnTo>
                  <a:lnTo>
                    <a:pt x="542" y="503"/>
                  </a:lnTo>
                  <a:lnTo>
                    <a:pt x="568" y="475"/>
                  </a:lnTo>
                  <a:lnTo>
                    <a:pt x="585" y="456"/>
                  </a:lnTo>
                  <a:lnTo>
                    <a:pt x="593" y="4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59" name="Freeform 111"/>
            <p:cNvSpPr>
              <a:spLocks/>
            </p:cNvSpPr>
            <p:nvPr/>
          </p:nvSpPr>
          <p:spPr bwMode="auto">
            <a:xfrm>
              <a:off x="2503" y="3202"/>
              <a:ext cx="922" cy="536"/>
            </a:xfrm>
            <a:custGeom>
              <a:avLst/>
              <a:gdLst/>
              <a:ahLst/>
              <a:cxnLst>
                <a:cxn ang="0">
                  <a:pos x="302" y="685"/>
                </a:cxn>
                <a:cxn ang="0">
                  <a:pos x="20" y="994"/>
                </a:cxn>
                <a:cxn ang="0">
                  <a:pos x="0" y="1239"/>
                </a:cxn>
                <a:cxn ang="0">
                  <a:pos x="9" y="1390"/>
                </a:cxn>
                <a:cxn ang="0">
                  <a:pos x="27" y="1412"/>
                </a:cxn>
                <a:cxn ang="0">
                  <a:pos x="75" y="1444"/>
                </a:cxn>
                <a:cxn ang="0">
                  <a:pos x="144" y="1478"/>
                </a:cxn>
                <a:cxn ang="0">
                  <a:pos x="226" y="1514"/>
                </a:cxn>
                <a:cxn ang="0">
                  <a:pos x="307" y="1547"/>
                </a:cxn>
                <a:cxn ang="0">
                  <a:pos x="382" y="1577"/>
                </a:cxn>
                <a:cxn ang="0">
                  <a:pos x="440" y="1597"/>
                </a:cxn>
                <a:cxn ang="0">
                  <a:pos x="474" y="1608"/>
                </a:cxn>
                <a:cxn ang="0">
                  <a:pos x="497" y="1608"/>
                </a:cxn>
                <a:cxn ang="0">
                  <a:pos x="537" y="1600"/>
                </a:cxn>
                <a:cxn ang="0">
                  <a:pos x="593" y="1585"/>
                </a:cxn>
                <a:cxn ang="0">
                  <a:pos x="665" y="1565"/>
                </a:cxn>
                <a:cxn ang="0">
                  <a:pos x="749" y="1539"/>
                </a:cxn>
                <a:cxn ang="0">
                  <a:pos x="847" y="1509"/>
                </a:cxn>
                <a:cxn ang="0">
                  <a:pos x="958" y="1474"/>
                </a:cxn>
                <a:cxn ang="0">
                  <a:pos x="1081" y="1438"/>
                </a:cxn>
                <a:cxn ang="0">
                  <a:pos x="1203" y="1399"/>
                </a:cxn>
                <a:cxn ang="0">
                  <a:pos x="1319" y="1366"/>
                </a:cxn>
                <a:cxn ang="0">
                  <a:pos x="1428" y="1333"/>
                </a:cxn>
                <a:cxn ang="0">
                  <a:pos x="1534" y="1304"/>
                </a:cxn>
                <a:cxn ang="0">
                  <a:pos x="1633" y="1273"/>
                </a:cxn>
                <a:cxn ang="0">
                  <a:pos x="1729" y="1244"/>
                </a:cxn>
                <a:cxn ang="0">
                  <a:pos x="1821" y="1214"/>
                </a:cxn>
                <a:cxn ang="0">
                  <a:pos x="1914" y="1184"/>
                </a:cxn>
                <a:cxn ang="0">
                  <a:pos x="1997" y="1149"/>
                </a:cxn>
                <a:cxn ang="0">
                  <a:pos x="2073" y="1114"/>
                </a:cxn>
                <a:cxn ang="0">
                  <a:pos x="2140" y="1074"/>
                </a:cxn>
                <a:cxn ang="0">
                  <a:pos x="2201" y="1029"/>
                </a:cxn>
                <a:cxn ang="0">
                  <a:pos x="2250" y="973"/>
                </a:cxn>
                <a:cxn ang="0">
                  <a:pos x="2297" y="907"/>
                </a:cxn>
                <a:cxn ang="0">
                  <a:pos x="2336" y="827"/>
                </a:cxn>
                <a:cxn ang="0">
                  <a:pos x="2371" y="732"/>
                </a:cxn>
                <a:cxn ang="0">
                  <a:pos x="2396" y="633"/>
                </a:cxn>
                <a:cxn ang="0">
                  <a:pos x="2415" y="544"/>
                </a:cxn>
                <a:cxn ang="0">
                  <a:pos x="2428" y="467"/>
                </a:cxn>
                <a:cxn ang="0">
                  <a:pos x="2437" y="403"/>
                </a:cxn>
                <a:cxn ang="0">
                  <a:pos x="2441" y="349"/>
                </a:cxn>
                <a:cxn ang="0">
                  <a:pos x="2443" y="312"/>
                </a:cxn>
                <a:cxn ang="0">
                  <a:pos x="2443" y="288"/>
                </a:cxn>
                <a:cxn ang="0">
                  <a:pos x="2444" y="281"/>
                </a:cxn>
                <a:cxn ang="0">
                  <a:pos x="2768" y="18"/>
                </a:cxn>
                <a:cxn ang="0">
                  <a:pos x="2756" y="0"/>
                </a:cxn>
                <a:cxn ang="0">
                  <a:pos x="2360" y="213"/>
                </a:cxn>
                <a:cxn ang="0">
                  <a:pos x="2331" y="209"/>
                </a:cxn>
                <a:cxn ang="0">
                  <a:pos x="2252" y="200"/>
                </a:cxn>
                <a:cxn ang="0">
                  <a:pos x="2136" y="189"/>
                </a:cxn>
                <a:cxn ang="0">
                  <a:pos x="1994" y="177"/>
                </a:cxn>
                <a:cxn ang="0">
                  <a:pos x="1841" y="169"/>
                </a:cxn>
                <a:cxn ang="0">
                  <a:pos x="1689" y="168"/>
                </a:cxn>
                <a:cxn ang="0">
                  <a:pos x="1549" y="173"/>
                </a:cxn>
                <a:cxn ang="0">
                  <a:pos x="1435" y="191"/>
                </a:cxn>
                <a:cxn ang="0">
                  <a:pos x="302" y="685"/>
                </a:cxn>
              </a:cxnLst>
              <a:rect l="0" t="0" r="r" b="b"/>
              <a:pathLst>
                <a:path w="2768" h="1608">
                  <a:moveTo>
                    <a:pt x="302" y="685"/>
                  </a:moveTo>
                  <a:lnTo>
                    <a:pt x="20" y="994"/>
                  </a:lnTo>
                  <a:lnTo>
                    <a:pt x="0" y="1239"/>
                  </a:lnTo>
                  <a:lnTo>
                    <a:pt x="9" y="1390"/>
                  </a:lnTo>
                  <a:lnTo>
                    <a:pt x="27" y="1412"/>
                  </a:lnTo>
                  <a:lnTo>
                    <a:pt x="75" y="1444"/>
                  </a:lnTo>
                  <a:lnTo>
                    <a:pt x="144" y="1478"/>
                  </a:lnTo>
                  <a:lnTo>
                    <a:pt x="226" y="1514"/>
                  </a:lnTo>
                  <a:lnTo>
                    <a:pt x="307" y="1547"/>
                  </a:lnTo>
                  <a:lnTo>
                    <a:pt x="382" y="1577"/>
                  </a:lnTo>
                  <a:lnTo>
                    <a:pt x="440" y="1597"/>
                  </a:lnTo>
                  <a:lnTo>
                    <a:pt x="474" y="1608"/>
                  </a:lnTo>
                  <a:lnTo>
                    <a:pt x="497" y="1608"/>
                  </a:lnTo>
                  <a:lnTo>
                    <a:pt x="537" y="1600"/>
                  </a:lnTo>
                  <a:lnTo>
                    <a:pt x="593" y="1585"/>
                  </a:lnTo>
                  <a:lnTo>
                    <a:pt x="665" y="1565"/>
                  </a:lnTo>
                  <a:lnTo>
                    <a:pt x="749" y="1539"/>
                  </a:lnTo>
                  <a:lnTo>
                    <a:pt x="847" y="1509"/>
                  </a:lnTo>
                  <a:lnTo>
                    <a:pt x="958" y="1474"/>
                  </a:lnTo>
                  <a:lnTo>
                    <a:pt x="1081" y="1438"/>
                  </a:lnTo>
                  <a:lnTo>
                    <a:pt x="1203" y="1399"/>
                  </a:lnTo>
                  <a:lnTo>
                    <a:pt x="1319" y="1366"/>
                  </a:lnTo>
                  <a:lnTo>
                    <a:pt x="1428" y="1333"/>
                  </a:lnTo>
                  <a:lnTo>
                    <a:pt x="1534" y="1304"/>
                  </a:lnTo>
                  <a:lnTo>
                    <a:pt x="1633" y="1273"/>
                  </a:lnTo>
                  <a:lnTo>
                    <a:pt x="1729" y="1244"/>
                  </a:lnTo>
                  <a:lnTo>
                    <a:pt x="1821" y="1214"/>
                  </a:lnTo>
                  <a:lnTo>
                    <a:pt x="1914" y="1184"/>
                  </a:lnTo>
                  <a:lnTo>
                    <a:pt x="1997" y="1149"/>
                  </a:lnTo>
                  <a:lnTo>
                    <a:pt x="2073" y="1114"/>
                  </a:lnTo>
                  <a:lnTo>
                    <a:pt x="2140" y="1074"/>
                  </a:lnTo>
                  <a:lnTo>
                    <a:pt x="2201" y="1029"/>
                  </a:lnTo>
                  <a:lnTo>
                    <a:pt x="2250" y="973"/>
                  </a:lnTo>
                  <a:lnTo>
                    <a:pt x="2297" y="907"/>
                  </a:lnTo>
                  <a:lnTo>
                    <a:pt x="2336" y="827"/>
                  </a:lnTo>
                  <a:lnTo>
                    <a:pt x="2371" y="732"/>
                  </a:lnTo>
                  <a:lnTo>
                    <a:pt x="2396" y="633"/>
                  </a:lnTo>
                  <a:lnTo>
                    <a:pt x="2415" y="544"/>
                  </a:lnTo>
                  <a:lnTo>
                    <a:pt x="2428" y="467"/>
                  </a:lnTo>
                  <a:lnTo>
                    <a:pt x="2437" y="403"/>
                  </a:lnTo>
                  <a:lnTo>
                    <a:pt x="2441" y="349"/>
                  </a:lnTo>
                  <a:lnTo>
                    <a:pt x="2443" y="312"/>
                  </a:lnTo>
                  <a:lnTo>
                    <a:pt x="2443" y="288"/>
                  </a:lnTo>
                  <a:lnTo>
                    <a:pt x="2444" y="281"/>
                  </a:lnTo>
                  <a:lnTo>
                    <a:pt x="2768" y="18"/>
                  </a:lnTo>
                  <a:lnTo>
                    <a:pt x="2756" y="0"/>
                  </a:lnTo>
                  <a:lnTo>
                    <a:pt x="2360" y="213"/>
                  </a:lnTo>
                  <a:lnTo>
                    <a:pt x="2331" y="209"/>
                  </a:lnTo>
                  <a:lnTo>
                    <a:pt x="2252" y="200"/>
                  </a:lnTo>
                  <a:lnTo>
                    <a:pt x="2136" y="189"/>
                  </a:lnTo>
                  <a:lnTo>
                    <a:pt x="1994" y="177"/>
                  </a:lnTo>
                  <a:lnTo>
                    <a:pt x="1841" y="169"/>
                  </a:lnTo>
                  <a:lnTo>
                    <a:pt x="1689" y="168"/>
                  </a:lnTo>
                  <a:lnTo>
                    <a:pt x="1549" y="173"/>
                  </a:lnTo>
                  <a:lnTo>
                    <a:pt x="1435" y="191"/>
                  </a:lnTo>
                  <a:lnTo>
                    <a:pt x="302" y="68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0" name="Freeform 112"/>
            <p:cNvSpPr>
              <a:spLocks/>
            </p:cNvSpPr>
            <p:nvPr/>
          </p:nvSpPr>
          <p:spPr bwMode="auto">
            <a:xfrm>
              <a:off x="2516" y="3279"/>
              <a:ext cx="784" cy="383"/>
            </a:xfrm>
            <a:custGeom>
              <a:avLst/>
              <a:gdLst/>
              <a:ahLst/>
              <a:cxnLst>
                <a:cxn ang="0">
                  <a:pos x="227" y="549"/>
                </a:cxn>
                <a:cxn ang="0">
                  <a:pos x="164" y="613"/>
                </a:cxn>
                <a:cxn ang="0">
                  <a:pos x="81" y="704"/>
                </a:cxn>
                <a:cxn ang="0">
                  <a:pos x="21" y="777"/>
                </a:cxn>
                <a:cxn ang="0">
                  <a:pos x="16" y="811"/>
                </a:cxn>
                <a:cxn ang="0">
                  <a:pos x="11" y="874"/>
                </a:cxn>
                <a:cxn ang="0">
                  <a:pos x="6" y="952"/>
                </a:cxn>
                <a:cxn ang="0">
                  <a:pos x="0" y="1007"/>
                </a:cxn>
                <a:cxn ang="0">
                  <a:pos x="13" y="1022"/>
                </a:cxn>
                <a:cxn ang="0">
                  <a:pos x="104" y="1058"/>
                </a:cxn>
                <a:cxn ang="0">
                  <a:pos x="231" y="1107"/>
                </a:cxn>
                <a:cxn ang="0">
                  <a:pos x="334" y="1144"/>
                </a:cxn>
                <a:cxn ang="0">
                  <a:pos x="382" y="1143"/>
                </a:cxn>
                <a:cxn ang="0">
                  <a:pos x="510" y="1092"/>
                </a:cxn>
                <a:cxn ang="0">
                  <a:pos x="695" y="1020"/>
                </a:cxn>
                <a:cxn ang="0">
                  <a:pos x="887" y="955"/>
                </a:cxn>
                <a:cxn ang="0">
                  <a:pos x="1069" y="912"/>
                </a:cxn>
                <a:cxn ang="0">
                  <a:pos x="1365" y="844"/>
                </a:cxn>
                <a:cxn ang="0">
                  <a:pos x="1698" y="761"/>
                </a:cxn>
                <a:cxn ang="0">
                  <a:pos x="1954" y="689"/>
                </a:cxn>
                <a:cxn ang="0">
                  <a:pos x="2057" y="622"/>
                </a:cxn>
                <a:cxn ang="0">
                  <a:pos x="2165" y="449"/>
                </a:cxn>
                <a:cxn ang="0">
                  <a:pos x="2274" y="235"/>
                </a:cxn>
                <a:cxn ang="0">
                  <a:pos x="2345" y="73"/>
                </a:cxn>
                <a:cxn ang="0">
                  <a:pos x="2317" y="32"/>
                </a:cxn>
                <a:cxn ang="0">
                  <a:pos x="2114" y="12"/>
                </a:cxn>
                <a:cxn ang="0">
                  <a:pos x="1823" y="0"/>
                </a:cxn>
                <a:cxn ang="0">
                  <a:pos x="1553" y="8"/>
                </a:cxn>
                <a:cxn ang="0">
                  <a:pos x="1285" y="69"/>
                </a:cxn>
                <a:cxn ang="0">
                  <a:pos x="901" y="214"/>
                </a:cxn>
                <a:cxn ang="0">
                  <a:pos x="543" y="382"/>
                </a:cxn>
                <a:cxn ang="0">
                  <a:pos x="294" y="509"/>
                </a:cxn>
              </a:cxnLst>
              <a:rect l="0" t="0" r="r" b="b"/>
              <a:pathLst>
                <a:path w="2353" h="1151">
                  <a:moveTo>
                    <a:pt x="238" y="539"/>
                  </a:moveTo>
                  <a:lnTo>
                    <a:pt x="227" y="549"/>
                  </a:lnTo>
                  <a:lnTo>
                    <a:pt x="201" y="575"/>
                  </a:lnTo>
                  <a:lnTo>
                    <a:pt x="164" y="613"/>
                  </a:lnTo>
                  <a:lnTo>
                    <a:pt x="124" y="658"/>
                  </a:lnTo>
                  <a:lnTo>
                    <a:pt x="81" y="704"/>
                  </a:lnTo>
                  <a:lnTo>
                    <a:pt x="46" y="746"/>
                  </a:lnTo>
                  <a:lnTo>
                    <a:pt x="21" y="777"/>
                  </a:lnTo>
                  <a:lnTo>
                    <a:pt x="16" y="795"/>
                  </a:lnTo>
                  <a:lnTo>
                    <a:pt x="16" y="811"/>
                  </a:lnTo>
                  <a:lnTo>
                    <a:pt x="14" y="838"/>
                  </a:lnTo>
                  <a:lnTo>
                    <a:pt x="11" y="874"/>
                  </a:lnTo>
                  <a:lnTo>
                    <a:pt x="10" y="914"/>
                  </a:lnTo>
                  <a:lnTo>
                    <a:pt x="6" y="952"/>
                  </a:lnTo>
                  <a:lnTo>
                    <a:pt x="3" y="985"/>
                  </a:lnTo>
                  <a:lnTo>
                    <a:pt x="0" y="1007"/>
                  </a:lnTo>
                  <a:lnTo>
                    <a:pt x="0" y="1017"/>
                  </a:lnTo>
                  <a:lnTo>
                    <a:pt x="13" y="1022"/>
                  </a:lnTo>
                  <a:lnTo>
                    <a:pt x="52" y="1038"/>
                  </a:lnTo>
                  <a:lnTo>
                    <a:pt x="104" y="1058"/>
                  </a:lnTo>
                  <a:lnTo>
                    <a:pt x="168" y="1083"/>
                  </a:lnTo>
                  <a:lnTo>
                    <a:pt x="231" y="1107"/>
                  </a:lnTo>
                  <a:lnTo>
                    <a:pt x="290" y="1129"/>
                  </a:lnTo>
                  <a:lnTo>
                    <a:pt x="334" y="1144"/>
                  </a:lnTo>
                  <a:lnTo>
                    <a:pt x="357" y="1151"/>
                  </a:lnTo>
                  <a:lnTo>
                    <a:pt x="382" y="1143"/>
                  </a:lnTo>
                  <a:lnTo>
                    <a:pt x="436" y="1122"/>
                  </a:lnTo>
                  <a:lnTo>
                    <a:pt x="510" y="1092"/>
                  </a:lnTo>
                  <a:lnTo>
                    <a:pt x="600" y="1057"/>
                  </a:lnTo>
                  <a:lnTo>
                    <a:pt x="695" y="1020"/>
                  </a:lnTo>
                  <a:lnTo>
                    <a:pt x="793" y="985"/>
                  </a:lnTo>
                  <a:lnTo>
                    <a:pt x="887" y="955"/>
                  </a:lnTo>
                  <a:lnTo>
                    <a:pt x="970" y="935"/>
                  </a:lnTo>
                  <a:lnTo>
                    <a:pt x="1069" y="912"/>
                  </a:lnTo>
                  <a:lnTo>
                    <a:pt x="1204" y="881"/>
                  </a:lnTo>
                  <a:lnTo>
                    <a:pt x="1365" y="844"/>
                  </a:lnTo>
                  <a:lnTo>
                    <a:pt x="1535" y="804"/>
                  </a:lnTo>
                  <a:lnTo>
                    <a:pt x="1698" y="761"/>
                  </a:lnTo>
                  <a:lnTo>
                    <a:pt x="1844" y="723"/>
                  </a:lnTo>
                  <a:lnTo>
                    <a:pt x="1954" y="689"/>
                  </a:lnTo>
                  <a:lnTo>
                    <a:pt x="2018" y="664"/>
                  </a:lnTo>
                  <a:lnTo>
                    <a:pt x="2057" y="622"/>
                  </a:lnTo>
                  <a:lnTo>
                    <a:pt x="2108" y="548"/>
                  </a:lnTo>
                  <a:lnTo>
                    <a:pt x="2165" y="449"/>
                  </a:lnTo>
                  <a:lnTo>
                    <a:pt x="2223" y="343"/>
                  </a:lnTo>
                  <a:lnTo>
                    <a:pt x="2274" y="235"/>
                  </a:lnTo>
                  <a:lnTo>
                    <a:pt x="2318" y="142"/>
                  </a:lnTo>
                  <a:lnTo>
                    <a:pt x="2345" y="73"/>
                  </a:lnTo>
                  <a:lnTo>
                    <a:pt x="2353" y="43"/>
                  </a:lnTo>
                  <a:lnTo>
                    <a:pt x="2317" y="32"/>
                  </a:lnTo>
                  <a:lnTo>
                    <a:pt x="2234" y="22"/>
                  </a:lnTo>
                  <a:lnTo>
                    <a:pt x="2114" y="12"/>
                  </a:lnTo>
                  <a:lnTo>
                    <a:pt x="1974" y="5"/>
                  </a:lnTo>
                  <a:lnTo>
                    <a:pt x="1823" y="0"/>
                  </a:lnTo>
                  <a:lnTo>
                    <a:pt x="1679" y="1"/>
                  </a:lnTo>
                  <a:lnTo>
                    <a:pt x="1553" y="8"/>
                  </a:lnTo>
                  <a:lnTo>
                    <a:pt x="1460" y="25"/>
                  </a:lnTo>
                  <a:lnTo>
                    <a:pt x="1285" y="69"/>
                  </a:lnTo>
                  <a:lnTo>
                    <a:pt x="1095" y="135"/>
                  </a:lnTo>
                  <a:lnTo>
                    <a:pt x="901" y="214"/>
                  </a:lnTo>
                  <a:lnTo>
                    <a:pt x="714" y="300"/>
                  </a:lnTo>
                  <a:lnTo>
                    <a:pt x="543" y="382"/>
                  </a:lnTo>
                  <a:lnTo>
                    <a:pt x="400" y="455"/>
                  </a:lnTo>
                  <a:lnTo>
                    <a:pt x="294" y="509"/>
                  </a:lnTo>
                  <a:lnTo>
                    <a:pt x="238" y="539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1" name="Freeform 113"/>
            <p:cNvSpPr>
              <a:spLocks/>
            </p:cNvSpPr>
            <p:nvPr/>
          </p:nvSpPr>
          <p:spPr bwMode="auto">
            <a:xfrm>
              <a:off x="2514" y="3309"/>
              <a:ext cx="791" cy="410"/>
            </a:xfrm>
            <a:custGeom>
              <a:avLst/>
              <a:gdLst/>
              <a:ahLst/>
              <a:cxnLst>
                <a:cxn ang="0">
                  <a:pos x="13" y="961"/>
                </a:cxn>
                <a:cxn ang="0">
                  <a:pos x="104" y="999"/>
                </a:cxn>
                <a:cxn ang="0">
                  <a:pos x="227" y="1050"/>
                </a:cxn>
                <a:cxn ang="0">
                  <a:pos x="330" y="1086"/>
                </a:cxn>
                <a:cxn ang="0">
                  <a:pos x="380" y="1083"/>
                </a:cxn>
                <a:cxn ang="0">
                  <a:pos x="500" y="1044"/>
                </a:cxn>
                <a:cxn ang="0">
                  <a:pos x="661" y="992"/>
                </a:cxn>
                <a:cxn ang="0">
                  <a:pos x="803" y="943"/>
                </a:cxn>
                <a:cxn ang="0">
                  <a:pos x="921" y="906"/>
                </a:cxn>
                <a:cxn ang="0">
                  <a:pos x="1236" y="829"/>
                </a:cxn>
                <a:cxn ang="0">
                  <a:pos x="1640" y="728"/>
                </a:cxn>
                <a:cxn ang="0">
                  <a:pos x="1961" y="636"/>
                </a:cxn>
                <a:cxn ang="0">
                  <a:pos x="2083" y="556"/>
                </a:cxn>
                <a:cxn ang="0">
                  <a:pos x="2190" y="379"/>
                </a:cxn>
                <a:cxn ang="0">
                  <a:pos x="2295" y="170"/>
                </a:cxn>
                <a:cxn ang="0">
                  <a:pos x="2364" y="22"/>
                </a:cxn>
                <a:cxn ang="0">
                  <a:pos x="2375" y="1"/>
                </a:cxn>
                <a:cxn ang="0">
                  <a:pos x="2375" y="15"/>
                </a:cxn>
                <a:cxn ang="0">
                  <a:pos x="2375" y="38"/>
                </a:cxn>
                <a:cxn ang="0">
                  <a:pos x="2375" y="65"/>
                </a:cxn>
                <a:cxn ang="0">
                  <a:pos x="2371" y="105"/>
                </a:cxn>
                <a:cxn ang="0">
                  <a:pos x="2347" y="249"/>
                </a:cxn>
                <a:cxn ang="0">
                  <a:pos x="2289" y="451"/>
                </a:cxn>
                <a:cxn ang="0">
                  <a:pos x="2186" y="643"/>
                </a:cxn>
                <a:cxn ang="0">
                  <a:pos x="2015" y="766"/>
                </a:cxn>
                <a:cxn ang="0">
                  <a:pos x="1741" y="873"/>
                </a:cxn>
                <a:cxn ang="0">
                  <a:pos x="1437" y="966"/>
                </a:cxn>
                <a:cxn ang="0">
                  <a:pos x="1196" y="1033"/>
                </a:cxn>
                <a:cxn ang="0">
                  <a:pos x="1067" y="1074"/>
                </a:cxn>
                <a:cxn ang="0">
                  <a:pos x="878" y="1130"/>
                </a:cxn>
                <a:cxn ang="0">
                  <a:pos x="658" y="1190"/>
                </a:cxn>
                <a:cxn ang="0">
                  <a:pos x="475" y="1227"/>
                </a:cxn>
                <a:cxn ang="0">
                  <a:pos x="373" y="1220"/>
                </a:cxn>
                <a:cxn ang="0">
                  <a:pos x="241" y="1169"/>
                </a:cxn>
                <a:cxn ang="0">
                  <a:pos x="104" y="1103"/>
                </a:cxn>
                <a:cxn ang="0">
                  <a:pos x="13" y="1056"/>
                </a:cxn>
                <a:cxn ang="0">
                  <a:pos x="0" y="956"/>
                </a:cxn>
              </a:cxnLst>
              <a:rect l="0" t="0" r="r" b="b"/>
              <a:pathLst>
                <a:path w="2375" h="1231">
                  <a:moveTo>
                    <a:pt x="0" y="956"/>
                  </a:moveTo>
                  <a:lnTo>
                    <a:pt x="13" y="961"/>
                  </a:lnTo>
                  <a:lnTo>
                    <a:pt x="50" y="977"/>
                  </a:lnTo>
                  <a:lnTo>
                    <a:pt x="104" y="999"/>
                  </a:lnTo>
                  <a:lnTo>
                    <a:pt x="167" y="1025"/>
                  </a:lnTo>
                  <a:lnTo>
                    <a:pt x="227" y="1050"/>
                  </a:lnTo>
                  <a:lnTo>
                    <a:pt x="286" y="1072"/>
                  </a:lnTo>
                  <a:lnTo>
                    <a:pt x="330" y="1086"/>
                  </a:lnTo>
                  <a:lnTo>
                    <a:pt x="355" y="1091"/>
                  </a:lnTo>
                  <a:lnTo>
                    <a:pt x="380" y="1083"/>
                  </a:lnTo>
                  <a:lnTo>
                    <a:pt x="431" y="1068"/>
                  </a:lnTo>
                  <a:lnTo>
                    <a:pt x="500" y="1044"/>
                  </a:lnTo>
                  <a:lnTo>
                    <a:pt x="579" y="1020"/>
                  </a:lnTo>
                  <a:lnTo>
                    <a:pt x="661" y="992"/>
                  </a:lnTo>
                  <a:lnTo>
                    <a:pt x="738" y="967"/>
                  </a:lnTo>
                  <a:lnTo>
                    <a:pt x="803" y="943"/>
                  </a:lnTo>
                  <a:lnTo>
                    <a:pt x="849" y="928"/>
                  </a:lnTo>
                  <a:lnTo>
                    <a:pt x="921" y="906"/>
                  </a:lnTo>
                  <a:lnTo>
                    <a:pt x="1056" y="873"/>
                  </a:lnTo>
                  <a:lnTo>
                    <a:pt x="1236" y="829"/>
                  </a:lnTo>
                  <a:lnTo>
                    <a:pt x="1438" y="780"/>
                  </a:lnTo>
                  <a:lnTo>
                    <a:pt x="1640" y="728"/>
                  </a:lnTo>
                  <a:lnTo>
                    <a:pt x="1822" y="679"/>
                  </a:lnTo>
                  <a:lnTo>
                    <a:pt x="1961" y="636"/>
                  </a:lnTo>
                  <a:lnTo>
                    <a:pt x="2040" y="604"/>
                  </a:lnTo>
                  <a:lnTo>
                    <a:pt x="2083" y="556"/>
                  </a:lnTo>
                  <a:lnTo>
                    <a:pt x="2134" y="478"/>
                  </a:lnTo>
                  <a:lnTo>
                    <a:pt x="2190" y="379"/>
                  </a:lnTo>
                  <a:lnTo>
                    <a:pt x="2245" y="274"/>
                  </a:lnTo>
                  <a:lnTo>
                    <a:pt x="2295" y="170"/>
                  </a:lnTo>
                  <a:lnTo>
                    <a:pt x="2336" y="83"/>
                  </a:lnTo>
                  <a:lnTo>
                    <a:pt x="2364" y="22"/>
                  </a:lnTo>
                  <a:lnTo>
                    <a:pt x="2375" y="0"/>
                  </a:lnTo>
                  <a:lnTo>
                    <a:pt x="2375" y="1"/>
                  </a:lnTo>
                  <a:lnTo>
                    <a:pt x="2375" y="7"/>
                  </a:lnTo>
                  <a:lnTo>
                    <a:pt x="2375" y="15"/>
                  </a:lnTo>
                  <a:lnTo>
                    <a:pt x="2375" y="27"/>
                  </a:lnTo>
                  <a:lnTo>
                    <a:pt x="2375" y="38"/>
                  </a:lnTo>
                  <a:lnTo>
                    <a:pt x="2375" y="52"/>
                  </a:lnTo>
                  <a:lnTo>
                    <a:pt x="2375" y="65"/>
                  </a:lnTo>
                  <a:lnTo>
                    <a:pt x="2375" y="77"/>
                  </a:lnTo>
                  <a:lnTo>
                    <a:pt x="2371" y="105"/>
                  </a:lnTo>
                  <a:lnTo>
                    <a:pt x="2364" y="166"/>
                  </a:lnTo>
                  <a:lnTo>
                    <a:pt x="2347" y="249"/>
                  </a:lnTo>
                  <a:lnTo>
                    <a:pt x="2324" y="348"/>
                  </a:lnTo>
                  <a:lnTo>
                    <a:pt x="2289" y="451"/>
                  </a:lnTo>
                  <a:lnTo>
                    <a:pt x="2244" y="553"/>
                  </a:lnTo>
                  <a:lnTo>
                    <a:pt x="2186" y="643"/>
                  </a:lnTo>
                  <a:lnTo>
                    <a:pt x="2115" y="712"/>
                  </a:lnTo>
                  <a:lnTo>
                    <a:pt x="2015" y="766"/>
                  </a:lnTo>
                  <a:lnTo>
                    <a:pt x="1888" y="822"/>
                  </a:lnTo>
                  <a:lnTo>
                    <a:pt x="1741" y="873"/>
                  </a:lnTo>
                  <a:lnTo>
                    <a:pt x="1588" y="923"/>
                  </a:lnTo>
                  <a:lnTo>
                    <a:pt x="1437" y="966"/>
                  </a:lnTo>
                  <a:lnTo>
                    <a:pt x="1304" y="1003"/>
                  </a:lnTo>
                  <a:lnTo>
                    <a:pt x="1196" y="1033"/>
                  </a:lnTo>
                  <a:lnTo>
                    <a:pt x="1130" y="1056"/>
                  </a:lnTo>
                  <a:lnTo>
                    <a:pt x="1067" y="1074"/>
                  </a:lnTo>
                  <a:lnTo>
                    <a:pt x="982" y="1101"/>
                  </a:lnTo>
                  <a:lnTo>
                    <a:pt x="878" y="1130"/>
                  </a:lnTo>
                  <a:lnTo>
                    <a:pt x="769" y="1162"/>
                  </a:lnTo>
                  <a:lnTo>
                    <a:pt x="658" y="1190"/>
                  </a:lnTo>
                  <a:lnTo>
                    <a:pt x="557" y="1213"/>
                  </a:lnTo>
                  <a:lnTo>
                    <a:pt x="475" y="1227"/>
                  </a:lnTo>
                  <a:lnTo>
                    <a:pt x="421" y="1231"/>
                  </a:lnTo>
                  <a:lnTo>
                    <a:pt x="373" y="1220"/>
                  </a:lnTo>
                  <a:lnTo>
                    <a:pt x="312" y="1198"/>
                  </a:lnTo>
                  <a:lnTo>
                    <a:pt x="241" y="1169"/>
                  </a:lnTo>
                  <a:lnTo>
                    <a:pt x="172" y="1136"/>
                  </a:lnTo>
                  <a:lnTo>
                    <a:pt x="104" y="1103"/>
                  </a:lnTo>
                  <a:lnTo>
                    <a:pt x="50" y="1075"/>
                  </a:lnTo>
                  <a:lnTo>
                    <a:pt x="13" y="1056"/>
                  </a:lnTo>
                  <a:lnTo>
                    <a:pt x="0" y="1049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707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2" name="Freeform 114"/>
            <p:cNvSpPr>
              <a:spLocks/>
            </p:cNvSpPr>
            <p:nvPr/>
          </p:nvSpPr>
          <p:spPr bwMode="auto">
            <a:xfrm>
              <a:off x="2531" y="3464"/>
              <a:ext cx="284" cy="184"/>
            </a:xfrm>
            <a:custGeom>
              <a:avLst/>
              <a:gdLst/>
              <a:ahLst/>
              <a:cxnLst>
                <a:cxn ang="0">
                  <a:pos x="253" y="0"/>
                </a:cxn>
                <a:cxn ang="0">
                  <a:pos x="360" y="66"/>
                </a:cxn>
                <a:cxn ang="0">
                  <a:pos x="851" y="346"/>
                </a:cxn>
                <a:cxn ang="0">
                  <a:pos x="562" y="454"/>
                </a:cxn>
                <a:cxn ang="0">
                  <a:pos x="328" y="553"/>
                </a:cxn>
                <a:cxn ang="0">
                  <a:pos x="0" y="440"/>
                </a:cxn>
                <a:cxn ang="0">
                  <a:pos x="6" y="272"/>
                </a:cxn>
                <a:cxn ang="0">
                  <a:pos x="253" y="0"/>
                </a:cxn>
              </a:cxnLst>
              <a:rect l="0" t="0" r="r" b="b"/>
              <a:pathLst>
                <a:path w="851" h="553">
                  <a:moveTo>
                    <a:pt x="253" y="0"/>
                  </a:moveTo>
                  <a:lnTo>
                    <a:pt x="360" y="66"/>
                  </a:lnTo>
                  <a:lnTo>
                    <a:pt x="851" y="346"/>
                  </a:lnTo>
                  <a:lnTo>
                    <a:pt x="562" y="454"/>
                  </a:lnTo>
                  <a:lnTo>
                    <a:pt x="328" y="553"/>
                  </a:lnTo>
                  <a:lnTo>
                    <a:pt x="0" y="440"/>
                  </a:lnTo>
                  <a:lnTo>
                    <a:pt x="6" y="272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3" name="Freeform 115"/>
            <p:cNvSpPr>
              <a:spLocks/>
            </p:cNvSpPr>
            <p:nvPr/>
          </p:nvSpPr>
          <p:spPr bwMode="auto">
            <a:xfrm>
              <a:off x="2562" y="3452"/>
              <a:ext cx="248" cy="157"/>
            </a:xfrm>
            <a:custGeom>
              <a:avLst/>
              <a:gdLst/>
              <a:ahLst/>
              <a:cxnLst>
                <a:cxn ang="0">
                  <a:pos x="416" y="0"/>
                </a:cxn>
                <a:cxn ang="0">
                  <a:pos x="402" y="0"/>
                </a:cxn>
                <a:cxn ang="0">
                  <a:pos x="380" y="8"/>
                </a:cxn>
                <a:cxn ang="0">
                  <a:pos x="351" y="20"/>
                </a:cxn>
                <a:cxn ang="0">
                  <a:pos x="319" y="37"/>
                </a:cxn>
                <a:cxn ang="0">
                  <a:pos x="285" y="54"/>
                </a:cxn>
                <a:cxn ang="0">
                  <a:pos x="255" y="70"/>
                </a:cxn>
                <a:cxn ang="0">
                  <a:pos x="230" y="84"/>
                </a:cxn>
                <a:cxn ang="0">
                  <a:pos x="215" y="96"/>
                </a:cxn>
                <a:cxn ang="0">
                  <a:pos x="196" y="112"/>
                </a:cxn>
                <a:cxn ang="0">
                  <a:pos x="166" y="141"/>
                </a:cxn>
                <a:cxn ang="0">
                  <a:pos x="130" y="177"/>
                </a:cxn>
                <a:cxn ang="0">
                  <a:pos x="93" y="218"/>
                </a:cxn>
                <a:cxn ang="0">
                  <a:pos x="54" y="258"/>
                </a:cxn>
                <a:cxn ang="0">
                  <a:pos x="25" y="294"/>
                </a:cxn>
                <a:cxn ang="0">
                  <a:pos x="5" y="322"/>
                </a:cxn>
                <a:cxn ang="0">
                  <a:pos x="0" y="339"/>
                </a:cxn>
                <a:cxn ang="0">
                  <a:pos x="14" y="350"/>
                </a:cxn>
                <a:cxn ang="0">
                  <a:pos x="45" y="370"/>
                </a:cxn>
                <a:cxn ang="0">
                  <a:pos x="85" y="393"/>
                </a:cxn>
                <a:cxn ang="0">
                  <a:pos x="132" y="419"/>
                </a:cxn>
                <a:cxn ang="0">
                  <a:pos x="179" y="441"/>
                </a:cxn>
                <a:cxn ang="0">
                  <a:pos x="223" y="459"/>
                </a:cxn>
                <a:cxn ang="0">
                  <a:pos x="258" y="469"/>
                </a:cxn>
                <a:cxn ang="0">
                  <a:pos x="281" y="472"/>
                </a:cxn>
                <a:cxn ang="0">
                  <a:pos x="301" y="459"/>
                </a:cxn>
                <a:cxn ang="0">
                  <a:pos x="334" y="437"/>
                </a:cxn>
                <a:cxn ang="0">
                  <a:pos x="373" y="409"/>
                </a:cxn>
                <a:cxn ang="0">
                  <a:pos x="416" y="379"/>
                </a:cxn>
                <a:cxn ang="0">
                  <a:pos x="457" y="347"/>
                </a:cxn>
                <a:cxn ang="0">
                  <a:pos x="496" y="319"/>
                </a:cxn>
                <a:cxn ang="0">
                  <a:pos x="526" y="297"/>
                </a:cxn>
                <a:cxn ang="0">
                  <a:pos x="544" y="285"/>
                </a:cxn>
                <a:cxn ang="0">
                  <a:pos x="557" y="276"/>
                </a:cxn>
                <a:cxn ang="0">
                  <a:pos x="577" y="265"/>
                </a:cxn>
                <a:cxn ang="0">
                  <a:pos x="602" y="253"/>
                </a:cxn>
                <a:cxn ang="0">
                  <a:pos x="631" y="240"/>
                </a:cxn>
                <a:cxn ang="0">
                  <a:pos x="660" y="225"/>
                </a:cxn>
                <a:cxn ang="0">
                  <a:pos x="692" y="211"/>
                </a:cxn>
                <a:cxn ang="0">
                  <a:pos x="720" y="199"/>
                </a:cxn>
                <a:cxn ang="0">
                  <a:pos x="745" y="188"/>
                </a:cxn>
                <a:cxn ang="0">
                  <a:pos x="732" y="180"/>
                </a:cxn>
                <a:cxn ang="0">
                  <a:pos x="699" y="159"/>
                </a:cxn>
                <a:cxn ang="0">
                  <a:pos x="652" y="130"/>
                </a:cxn>
                <a:cxn ang="0">
                  <a:pos x="598" y="98"/>
                </a:cxn>
                <a:cxn ang="0">
                  <a:pos x="540" y="63"/>
                </a:cxn>
                <a:cxn ang="0">
                  <a:pos x="486" y="33"/>
                </a:cxn>
                <a:cxn ang="0">
                  <a:pos x="442" y="9"/>
                </a:cxn>
                <a:cxn ang="0">
                  <a:pos x="416" y="0"/>
                </a:cxn>
              </a:cxnLst>
              <a:rect l="0" t="0" r="r" b="b"/>
              <a:pathLst>
                <a:path w="745" h="472">
                  <a:moveTo>
                    <a:pt x="416" y="0"/>
                  </a:moveTo>
                  <a:lnTo>
                    <a:pt x="402" y="0"/>
                  </a:lnTo>
                  <a:lnTo>
                    <a:pt x="380" y="8"/>
                  </a:lnTo>
                  <a:lnTo>
                    <a:pt x="351" y="20"/>
                  </a:lnTo>
                  <a:lnTo>
                    <a:pt x="319" y="37"/>
                  </a:lnTo>
                  <a:lnTo>
                    <a:pt x="285" y="54"/>
                  </a:lnTo>
                  <a:lnTo>
                    <a:pt x="255" y="70"/>
                  </a:lnTo>
                  <a:lnTo>
                    <a:pt x="230" y="84"/>
                  </a:lnTo>
                  <a:lnTo>
                    <a:pt x="215" y="96"/>
                  </a:lnTo>
                  <a:lnTo>
                    <a:pt x="196" y="112"/>
                  </a:lnTo>
                  <a:lnTo>
                    <a:pt x="166" y="141"/>
                  </a:lnTo>
                  <a:lnTo>
                    <a:pt x="130" y="177"/>
                  </a:lnTo>
                  <a:lnTo>
                    <a:pt x="93" y="218"/>
                  </a:lnTo>
                  <a:lnTo>
                    <a:pt x="54" y="258"/>
                  </a:lnTo>
                  <a:lnTo>
                    <a:pt x="25" y="294"/>
                  </a:lnTo>
                  <a:lnTo>
                    <a:pt x="5" y="322"/>
                  </a:lnTo>
                  <a:lnTo>
                    <a:pt x="0" y="339"/>
                  </a:lnTo>
                  <a:lnTo>
                    <a:pt x="14" y="350"/>
                  </a:lnTo>
                  <a:lnTo>
                    <a:pt x="45" y="370"/>
                  </a:lnTo>
                  <a:lnTo>
                    <a:pt x="85" y="393"/>
                  </a:lnTo>
                  <a:lnTo>
                    <a:pt x="132" y="419"/>
                  </a:lnTo>
                  <a:lnTo>
                    <a:pt x="179" y="441"/>
                  </a:lnTo>
                  <a:lnTo>
                    <a:pt x="223" y="459"/>
                  </a:lnTo>
                  <a:lnTo>
                    <a:pt x="258" y="469"/>
                  </a:lnTo>
                  <a:lnTo>
                    <a:pt x="281" y="472"/>
                  </a:lnTo>
                  <a:lnTo>
                    <a:pt x="301" y="459"/>
                  </a:lnTo>
                  <a:lnTo>
                    <a:pt x="334" y="437"/>
                  </a:lnTo>
                  <a:lnTo>
                    <a:pt x="373" y="409"/>
                  </a:lnTo>
                  <a:lnTo>
                    <a:pt x="416" y="379"/>
                  </a:lnTo>
                  <a:lnTo>
                    <a:pt x="457" y="347"/>
                  </a:lnTo>
                  <a:lnTo>
                    <a:pt x="496" y="319"/>
                  </a:lnTo>
                  <a:lnTo>
                    <a:pt x="526" y="297"/>
                  </a:lnTo>
                  <a:lnTo>
                    <a:pt x="544" y="285"/>
                  </a:lnTo>
                  <a:lnTo>
                    <a:pt x="557" y="276"/>
                  </a:lnTo>
                  <a:lnTo>
                    <a:pt x="577" y="265"/>
                  </a:lnTo>
                  <a:lnTo>
                    <a:pt x="602" y="253"/>
                  </a:lnTo>
                  <a:lnTo>
                    <a:pt x="631" y="240"/>
                  </a:lnTo>
                  <a:lnTo>
                    <a:pt x="660" y="225"/>
                  </a:lnTo>
                  <a:lnTo>
                    <a:pt x="692" y="211"/>
                  </a:lnTo>
                  <a:lnTo>
                    <a:pt x="720" y="199"/>
                  </a:lnTo>
                  <a:lnTo>
                    <a:pt x="745" y="188"/>
                  </a:lnTo>
                  <a:lnTo>
                    <a:pt x="732" y="180"/>
                  </a:lnTo>
                  <a:lnTo>
                    <a:pt x="699" y="159"/>
                  </a:lnTo>
                  <a:lnTo>
                    <a:pt x="652" y="130"/>
                  </a:lnTo>
                  <a:lnTo>
                    <a:pt x="598" y="98"/>
                  </a:lnTo>
                  <a:lnTo>
                    <a:pt x="540" y="63"/>
                  </a:lnTo>
                  <a:lnTo>
                    <a:pt x="486" y="33"/>
                  </a:lnTo>
                  <a:lnTo>
                    <a:pt x="442" y="9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4" name="Freeform 116"/>
            <p:cNvSpPr>
              <a:spLocks/>
            </p:cNvSpPr>
            <p:nvPr/>
          </p:nvSpPr>
          <p:spPr bwMode="auto">
            <a:xfrm>
              <a:off x="2578" y="3462"/>
              <a:ext cx="211" cy="137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346" y="2"/>
                </a:cxn>
                <a:cxn ang="0">
                  <a:pos x="327" y="9"/>
                </a:cxn>
                <a:cxn ang="0">
                  <a:pos x="302" y="18"/>
                </a:cxn>
                <a:cxn ang="0">
                  <a:pos x="276" y="34"/>
                </a:cxn>
                <a:cxn ang="0">
                  <a:pos x="247" y="46"/>
                </a:cxn>
                <a:cxn ang="0">
                  <a:pos x="222" y="61"/>
                </a:cxn>
                <a:cxn ang="0">
                  <a:pos x="199" y="74"/>
                </a:cxn>
                <a:cxn ang="0">
                  <a:pos x="187" y="85"/>
                </a:cxn>
                <a:cxn ang="0">
                  <a:pos x="169" y="97"/>
                </a:cxn>
                <a:cxn ang="0">
                  <a:pos x="144" y="122"/>
                </a:cxn>
                <a:cxn ang="0">
                  <a:pos x="112" y="154"/>
                </a:cxn>
                <a:cxn ang="0">
                  <a:pos x="79" y="190"/>
                </a:cxn>
                <a:cxn ang="0">
                  <a:pos x="47" y="225"/>
                </a:cxn>
                <a:cxn ang="0">
                  <a:pos x="21" y="256"/>
                </a:cxn>
                <a:cxn ang="0">
                  <a:pos x="3" y="280"/>
                </a:cxn>
                <a:cxn ang="0">
                  <a:pos x="0" y="295"/>
                </a:cxn>
                <a:cxn ang="0">
                  <a:pos x="11" y="305"/>
                </a:cxn>
                <a:cxn ang="0">
                  <a:pos x="38" y="323"/>
                </a:cxn>
                <a:cxn ang="0">
                  <a:pos x="72" y="342"/>
                </a:cxn>
                <a:cxn ang="0">
                  <a:pos x="114" y="364"/>
                </a:cxn>
                <a:cxn ang="0">
                  <a:pos x="154" y="384"/>
                </a:cxn>
                <a:cxn ang="0">
                  <a:pos x="193" y="399"/>
                </a:cxn>
                <a:cxn ang="0">
                  <a:pos x="223" y="409"/>
                </a:cxn>
                <a:cxn ang="0">
                  <a:pos x="242" y="410"/>
                </a:cxn>
                <a:cxn ang="0">
                  <a:pos x="259" y="399"/>
                </a:cxn>
                <a:cxn ang="0">
                  <a:pos x="285" y="380"/>
                </a:cxn>
                <a:cxn ang="0">
                  <a:pos x="316" y="353"/>
                </a:cxn>
                <a:cxn ang="0">
                  <a:pos x="352" y="326"/>
                </a:cxn>
                <a:cxn ang="0">
                  <a:pos x="385" y="295"/>
                </a:cxn>
                <a:cxn ang="0">
                  <a:pos x="417" y="270"/>
                </a:cxn>
                <a:cxn ang="0">
                  <a:pos x="440" y="250"/>
                </a:cxn>
                <a:cxn ang="0">
                  <a:pos x="457" y="238"/>
                </a:cxn>
                <a:cxn ang="0">
                  <a:pos x="468" y="230"/>
                </a:cxn>
                <a:cxn ang="0">
                  <a:pos x="486" y="222"/>
                </a:cxn>
                <a:cxn ang="0">
                  <a:pos x="508" y="211"/>
                </a:cxn>
                <a:cxn ang="0">
                  <a:pos x="533" y="200"/>
                </a:cxn>
                <a:cxn ang="0">
                  <a:pos x="558" y="187"/>
                </a:cxn>
                <a:cxn ang="0">
                  <a:pos x="586" y="176"/>
                </a:cxn>
                <a:cxn ang="0">
                  <a:pos x="609" y="165"/>
                </a:cxn>
                <a:cxn ang="0">
                  <a:pos x="631" y="157"/>
                </a:cxn>
                <a:cxn ang="0">
                  <a:pos x="620" y="150"/>
                </a:cxn>
                <a:cxn ang="0">
                  <a:pos x="594" y="133"/>
                </a:cxn>
                <a:cxn ang="0">
                  <a:pos x="555" y="108"/>
                </a:cxn>
                <a:cxn ang="0">
                  <a:pos x="511" y="82"/>
                </a:cxn>
                <a:cxn ang="0">
                  <a:pos x="462" y="53"/>
                </a:cxn>
                <a:cxn ang="0">
                  <a:pos x="418" y="28"/>
                </a:cxn>
                <a:cxn ang="0">
                  <a:pos x="381" y="10"/>
                </a:cxn>
                <a:cxn ang="0">
                  <a:pos x="359" y="0"/>
                </a:cxn>
              </a:cxnLst>
              <a:rect l="0" t="0" r="r" b="b"/>
              <a:pathLst>
                <a:path w="631" h="410">
                  <a:moveTo>
                    <a:pt x="359" y="0"/>
                  </a:moveTo>
                  <a:lnTo>
                    <a:pt x="346" y="2"/>
                  </a:lnTo>
                  <a:lnTo>
                    <a:pt x="327" y="9"/>
                  </a:lnTo>
                  <a:lnTo>
                    <a:pt x="302" y="18"/>
                  </a:lnTo>
                  <a:lnTo>
                    <a:pt x="276" y="34"/>
                  </a:lnTo>
                  <a:lnTo>
                    <a:pt x="247" y="46"/>
                  </a:lnTo>
                  <a:lnTo>
                    <a:pt x="222" y="61"/>
                  </a:lnTo>
                  <a:lnTo>
                    <a:pt x="199" y="74"/>
                  </a:lnTo>
                  <a:lnTo>
                    <a:pt x="187" y="85"/>
                  </a:lnTo>
                  <a:lnTo>
                    <a:pt x="169" y="97"/>
                  </a:lnTo>
                  <a:lnTo>
                    <a:pt x="144" y="122"/>
                  </a:lnTo>
                  <a:lnTo>
                    <a:pt x="112" y="154"/>
                  </a:lnTo>
                  <a:lnTo>
                    <a:pt x="79" y="190"/>
                  </a:lnTo>
                  <a:lnTo>
                    <a:pt x="47" y="225"/>
                  </a:lnTo>
                  <a:lnTo>
                    <a:pt x="21" y="256"/>
                  </a:lnTo>
                  <a:lnTo>
                    <a:pt x="3" y="280"/>
                  </a:lnTo>
                  <a:lnTo>
                    <a:pt x="0" y="295"/>
                  </a:lnTo>
                  <a:lnTo>
                    <a:pt x="11" y="305"/>
                  </a:lnTo>
                  <a:lnTo>
                    <a:pt x="38" y="323"/>
                  </a:lnTo>
                  <a:lnTo>
                    <a:pt x="72" y="342"/>
                  </a:lnTo>
                  <a:lnTo>
                    <a:pt x="114" y="364"/>
                  </a:lnTo>
                  <a:lnTo>
                    <a:pt x="154" y="384"/>
                  </a:lnTo>
                  <a:lnTo>
                    <a:pt x="193" y="399"/>
                  </a:lnTo>
                  <a:lnTo>
                    <a:pt x="223" y="409"/>
                  </a:lnTo>
                  <a:lnTo>
                    <a:pt x="242" y="410"/>
                  </a:lnTo>
                  <a:lnTo>
                    <a:pt x="259" y="399"/>
                  </a:lnTo>
                  <a:lnTo>
                    <a:pt x="285" y="380"/>
                  </a:lnTo>
                  <a:lnTo>
                    <a:pt x="316" y="353"/>
                  </a:lnTo>
                  <a:lnTo>
                    <a:pt x="352" y="326"/>
                  </a:lnTo>
                  <a:lnTo>
                    <a:pt x="385" y="295"/>
                  </a:lnTo>
                  <a:lnTo>
                    <a:pt x="417" y="270"/>
                  </a:lnTo>
                  <a:lnTo>
                    <a:pt x="440" y="250"/>
                  </a:lnTo>
                  <a:lnTo>
                    <a:pt x="457" y="238"/>
                  </a:lnTo>
                  <a:lnTo>
                    <a:pt x="468" y="230"/>
                  </a:lnTo>
                  <a:lnTo>
                    <a:pt x="486" y="222"/>
                  </a:lnTo>
                  <a:lnTo>
                    <a:pt x="508" y="211"/>
                  </a:lnTo>
                  <a:lnTo>
                    <a:pt x="533" y="200"/>
                  </a:lnTo>
                  <a:lnTo>
                    <a:pt x="558" y="187"/>
                  </a:lnTo>
                  <a:lnTo>
                    <a:pt x="586" y="176"/>
                  </a:lnTo>
                  <a:lnTo>
                    <a:pt x="609" y="165"/>
                  </a:lnTo>
                  <a:lnTo>
                    <a:pt x="631" y="157"/>
                  </a:lnTo>
                  <a:lnTo>
                    <a:pt x="620" y="150"/>
                  </a:lnTo>
                  <a:lnTo>
                    <a:pt x="594" y="133"/>
                  </a:lnTo>
                  <a:lnTo>
                    <a:pt x="555" y="108"/>
                  </a:lnTo>
                  <a:lnTo>
                    <a:pt x="511" y="82"/>
                  </a:lnTo>
                  <a:lnTo>
                    <a:pt x="462" y="53"/>
                  </a:lnTo>
                  <a:lnTo>
                    <a:pt x="418" y="28"/>
                  </a:lnTo>
                  <a:lnTo>
                    <a:pt x="381" y="1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5" name="Freeform 117"/>
            <p:cNvSpPr>
              <a:spLocks/>
            </p:cNvSpPr>
            <p:nvPr/>
          </p:nvSpPr>
          <p:spPr bwMode="auto">
            <a:xfrm>
              <a:off x="3011" y="2386"/>
              <a:ext cx="174" cy="1055"/>
            </a:xfrm>
            <a:custGeom>
              <a:avLst/>
              <a:gdLst/>
              <a:ahLst/>
              <a:cxnLst>
                <a:cxn ang="0">
                  <a:pos x="479" y="0"/>
                </a:cxn>
                <a:cxn ang="0">
                  <a:pos x="0" y="3155"/>
                </a:cxn>
                <a:cxn ang="0">
                  <a:pos x="90" y="3167"/>
                </a:cxn>
                <a:cxn ang="0">
                  <a:pos x="521" y="2"/>
                </a:cxn>
                <a:cxn ang="0">
                  <a:pos x="479" y="0"/>
                </a:cxn>
              </a:cxnLst>
              <a:rect l="0" t="0" r="r" b="b"/>
              <a:pathLst>
                <a:path w="521" h="3167">
                  <a:moveTo>
                    <a:pt x="479" y="0"/>
                  </a:moveTo>
                  <a:lnTo>
                    <a:pt x="0" y="3155"/>
                  </a:lnTo>
                  <a:lnTo>
                    <a:pt x="90" y="3167"/>
                  </a:lnTo>
                  <a:lnTo>
                    <a:pt x="521" y="2"/>
                  </a:lnTo>
                  <a:lnTo>
                    <a:pt x="47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6" name="Freeform 118"/>
            <p:cNvSpPr>
              <a:spLocks/>
            </p:cNvSpPr>
            <p:nvPr/>
          </p:nvSpPr>
          <p:spPr bwMode="auto">
            <a:xfrm>
              <a:off x="3021" y="2397"/>
              <a:ext cx="160" cy="1035"/>
            </a:xfrm>
            <a:custGeom>
              <a:avLst/>
              <a:gdLst/>
              <a:ahLst/>
              <a:cxnLst>
                <a:cxn ang="0">
                  <a:pos x="456" y="1"/>
                </a:cxn>
                <a:cxn ang="0">
                  <a:pos x="0" y="3098"/>
                </a:cxn>
                <a:cxn ang="0">
                  <a:pos x="40" y="3107"/>
                </a:cxn>
                <a:cxn ang="0">
                  <a:pos x="479" y="0"/>
                </a:cxn>
                <a:cxn ang="0">
                  <a:pos x="456" y="1"/>
                </a:cxn>
              </a:cxnLst>
              <a:rect l="0" t="0" r="r" b="b"/>
              <a:pathLst>
                <a:path w="479" h="3107">
                  <a:moveTo>
                    <a:pt x="456" y="1"/>
                  </a:moveTo>
                  <a:lnTo>
                    <a:pt x="0" y="3098"/>
                  </a:lnTo>
                  <a:lnTo>
                    <a:pt x="40" y="3107"/>
                  </a:lnTo>
                  <a:lnTo>
                    <a:pt x="479" y="0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7" name="Freeform 119"/>
            <p:cNvSpPr>
              <a:spLocks/>
            </p:cNvSpPr>
            <p:nvPr/>
          </p:nvSpPr>
          <p:spPr bwMode="auto">
            <a:xfrm>
              <a:off x="2571" y="2385"/>
              <a:ext cx="601" cy="986"/>
            </a:xfrm>
            <a:custGeom>
              <a:avLst/>
              <a:gdLst/>
              <a:ahLst/>
              <a:cxnLst>
                <a:cxn ang="0">
                  <a:pos x="1802" y="0"/>
                </a:cxn>
                <a:cxn ang="0">
                  <a:pos x="0" y="2957"/>
                </a:cxn>
                <a:cxn ang="0">
                  <a:pos x="1367" y="2884"/>
                </a:cxn>
                <a:cxn ang="0">
                  <a:pos x="1802" y="0"/>
                </a:cxn>
              </a:cxnLst>
              <a:rect l="0" t="0" r="r" b="b"/>
              <a:pathLst>
                <a:path w="1802" h="2957">
                  <a:moveTo>
                    <a:pt x="1802" y="0"/>
                  </a:moveTo>
                  <a:lnTo>
                    <a:pt x="0" y="2957"/>
                  </a:lnTo>
                  <a:lnTo>
                    <a:pt x="1367" y="2884"/>
                  </a:lnTo>
                  <a:lnTo>
                    <a:pt x="180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8" name="Freeform 120"/>
            <p:cNvSpPr>
              <a:spLocks/>
            </p:cNvSpPr>
            <p:nvPr/>
          </p:nvSpPr>
          <p:spPr bwMode="auto">
            <a:xfrm>
              <a:off x="2606" y="2423"/>
              <a:ext cx="557" cy="925"/>
            </a:xfrm>
            <a:custGeom>
              <a:avLst/>
              <a:gdLst/>
              <a:ahLst/>
              <a:cxnLst>
                <a:cxn ang="0">
                  <a:pos x="1671" y="0"/>
                </a:cxn>
                <a:cxn ang="0">
                  <a:pos x="0" y="2774"/>
                </a:cxn>
                <a:cxn ang="0">
                  <a:pos x="1229" y="2716"/>
                </a:cxn>
                <a:cxn ang="0">
                  <a:pos x="1671" y="0"/>
                </a:cxn>
              </a:cxnLst>
              <a:rect l="0" t="0" r="r" b="b"/>
              <a:pathLst>
                <a:path w="1671" h="2774">
                  <a:moveTo>
                    <a:pt x="1671" y="0"/>
                  </a:moveTo>
                  <a:lnTo>
                    <a:pt x="0" y="2774"/>
                  </a:lnTo>
                  <a:lnTo>
                    <a:pt x="1229" y="2716"/>
                  </a:lnTo>
                  <a:lnTo>
                    <a:pt x="167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9" name="Freeform 121"/>
            <p:cNvSpPr>
              <a:spLocks/>
            </p:cNvSpPr>
            <p:nvPr/>
          </p:nvSpPr>
          <p:spPr bwMode="auto">
            <a:xfrm>
              <a:off x="2899" y="2386"/>
              <a:ext cx="516" cy="1048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872" y="28"/>
                </a:cxn>
                <a:cxn ang="0">
                  <a:pos x="922" y="112"/>
                </a:cxn>
                <a:cxn ang="0">
                  <a:pos x="997" y="245"/>
                </a:cxn>
                <a:cxn ang="0">
                  <a:pos x="1089" y="425"/>
                </a:cxn>
                <a:cxn ang="0">
                  <a:pos x="1192" y="644"/>
                </a:cxn>
                <a:cxn ang="0">
                  <a:pos x="1300" y="901"/>
                </a:cxn>
                <a:cxn ang="0">
                  <a:pos x="1404" y="1188"/>
                </a:cxn>
                <a:cxn ang="0">
                  <a:pos x="1500" y="1502"/>
                </a:cxn>
                <a:cxn ang="0">
                  <a:pos x="1548" y="1809"/>
                </a:cxn>
                <a:cxn ang="0">
                  <a:pos x="1528" y="2082"/>
                </a:cxn>
                <a:cxn ang="0">
                  <a:pos x="1462" y="2317"/>
                </a:cxn>
                <a:cxn ang="0">
                  <a:pos x="1366" y="2516"/>
                </a:cxn>
                <a:cxn ang="0">
                  <a:pos x="1258" y="2671"/>
                </a:cxn>
                <a:cxn ang="0">
                  <a:pos x="1159" y="2786"/>
                </a:cxn>
                <a:cxn ang="0">
                  <a:pos x="1084" y="2855"/>
                </a:cxn>
                <a:cxn ang="0">
                  <a:pos x="1056" y="2880"/>
                </a:cxn>
                <a:cxn ang="0">
                  <a:pos x="0" y="3144"/>
                </a:cxn>
                <a:cxn ang="0">
                  <a:pos x="32" y="3122"/>
                </a:cxn>
                <a:cxn ang="0">
                  <a:pos x="118" y="3060"/>
                </a:cxn>
                <a:cxn ang="0">
                  <a:pos x="244" y="2956"/>
                </a:cxn>
                <a:cxn ang="0">
                  <a:pos x="395" y="2811"/>
                </a:cxn>
                <a:cxn ang="0">
                  <a:pos x="554" y="2621"/>
                </a:cxn>
                <a:cxn ang="0">
                  <a:pos x="709" y="2392"/>
                </a:cxn>
                <a:cxn ang="0">
                  <a:pos x="845" y="2116"/>
                </a:cxn>
                <a:cxn ang="0">
                  <a:pos x="946" y="1801"/>
                </a:cxn>
                <a:cxn ang="0">
                  <a:pos x="955" y="1565"/>
                </a:cxn>
                <a:cxn ang="0">
                  <a:pos x="954" y="1290"/>
                </a:cxn>
                <a:cxn ang="0">
                  <a:pos x="939" y="993"/>
                </a:cxn>
                <a:cxn ang="0">
                  <a:pos x="921" y="698"/>
                </a:cxn>
                <a:cxn ang="0">
                  <a:pos x="898" y="428"/>
                </a:cxn>
                <a:cxn ang="0">
                  <a:pos x="878" y="206"/>
                </a:cxn>
                <a:cxn ang="0">
                  <a:pos x="861" y="56"/>
                </a:cxn>
                <a:cxn ang="0">
                  <a:pos x="856" y="0"/>
                </a:cxn>
              </a:cxnLst>
              <a:rect l="0" t="0" r="r" b="b"/>
              <a:pathLst>
                <a:path w="1548" h="3144">
                  <a:moveTo>
                    <a:pt x="856" y="0"/>
                  </a:moveTo>
                  <a:lnTo>
                    <a:pt x="872" y="28"/>
                  </a:lnTo>
                  <a:lnTo>
                    <a:pt x="922" y="112"/>
                  </a:lnTo>
                  <a:lnTo>
                    <a:pt x="997" y="245"/>
                  </a:lnTo>
                  <a:lnTo>
                    <a:pt x="1089" y="425"/>
                  </a:lnTo>
                  <a:lnTo>
                    <a:pt x="1192" y="644"/>
                  </a:lnTo>
                  <a:lnTo>
                    <a:pt x="1300" y="901"/>
                  </a:lnTo>
                  <a:lnTo>
                    <a:pt x="1404" y="1188"/>
                  </a:lnTo>
                  <a:lnTo>
                    <a:pt x="1500" y="1502"/>
                  </a:lnTo>
                  <a:lnTo>
                    <a:pt x="1548" y="1809"/>
                  </a:lnTo>
                  <a:lnTo>
                    <a:pt x="1528" y="2082"/>
                  </a:lnTo>
                  <a:lnTo>
                    <a:pt x="1462" y="2317"/>
                  </a:lnTo>
                  <a:lnTo>
                    <a:pt x="1366" y="2516"/>
                  </a:lnTo>
                  <a:lnTo>
                    <a:pt x="1258" y="2671"/>
                  </a:lnTo>
                  <a:lnTo>
                    <a:pt x="1159" y="2786"/>
                  </a:lnTo>
                  <a:lnTo>
                    <a:pt x="1084" y="2855"/>
                  </a:lnTo>
                  <a:lnTo>
                    <a:pt x="1056" y="2880"/>
                  </a:lnTo>
                  <a:lnTo>
                    <a:pt x="0" y="3144"/>
                  </a:lnTo>
                  <a:lnTo>
                    <a:pt x="32" y="3122"/>
                  </a:lnTo>
                  <a:lnTo>
                    <a:pt x="118" y="3060"/>
                  </a:lnTo>
                  <a:lnTo>
                    <a:pt x="244" y="2956"/>
                  </a:lnTo>
                  <a:lnTo>
                    <a:pt x="395" y="2811"/>
                  </a:lnTo>
                  <a:lnTo>
                    <a:pt x="554" y="2621"/>
                  </a:lnTo>
                  <a:lnTo>
                    <a:pt x="709" y="2392"/>
                  </a:lnTo>
                  <a:lnTo>
                    <a:pt x="845" y="2116"/>
                  </a:lnTo>
                  <a:lnTo>
                    <a:pt x="946" y="1801"/>
                  </a:lnTo>
                  <a:lnTo>
                    <a:pt x="955" y="1565"/>
                  </a:lnTo>
                  <a:lnTo>
                    <a:pt x="954" y="1290"/>
                  </a:lnTo>
                  <a:lnTo>
                    <a:pt x="939" y="993"/>
                  </a:lnTo>
                  <a:lnTo>
                    <a:pt x="921" y="698"/>
                  </a:lnTo>
                  <a:lnTo>
                    <a:pt x="898" y="428"/>
                  </a:lnTo>
                  <a:lnTo>
                    <a:pt x="878" y="206"/>
                  </a:lnTo>
                  <a:lnTo>
                    <a:pt x="861" y="56"/>
                  </a:lnTo>
                  <a:lnTo>
                    <a:pt x="8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0" name="Freeform 122"/>
            <p:cNvSpPr>
              <a:spLocks/>
            </p:cNvSpPr>
            <p:nvPr/>
          </p:nvSpPr>
          <p:spPr bwMode="auto">
            <a:xfrm>
              <a:off x="2959" y="2440"/>
              <a:ext cx="447" cy="965"/>
            </a:xfrm>
            <a:custGeom>
              <a:avLst/>
              <a:gdLst/>
              <a:ahLst/>
              <a:cxnLst>
                <a:cxn ang="0">
                  <a:pos x="719" y="0"/>
                </a:cxn>
                <a:cxn ang="0">
                  <a:pos x="735" y="26"/>
                </a:cxn>
                <a:cxn ang="0">
                  <a:pos x="780" y="106"/>
                </a:cxn>
                <a:cxn ang="0">
                  <a:pos x="848" y="231"/>
                </a:cxn>
                <a:cxn ang="0">
                  <a:pos x="933" y="400"/>
                </a:cxn>
                <a:cxn ang="0">
                  <a:pos x="1025" y="602"/>
                </a:cxn>
                <a:cxn ang="0">
                  <a:pos x="1122" y="837"/>
                </a:cxn>
                <a:cxn ang="0">
                  <a:pos x="1216" y="1096"/>
                </a:cxn>
                <a:cxn ang="0">
                  <a:pos x="1302" y="1378"/>
                </a:cxn>
                <a:cxn ang="0">
                  <a:pos x="1341" y="1655"/>
                </a:cxn>
                <a:cxn ang="0">
                  <a:pos x="1317" y="1907"/>
                </a:cxn>
                <a:cxn ang="0">
                  <a:pos x="1247" y="2131"/>
                </a:cxn>
                <a:cxn ang="0">
                  <a:pos x="1148" y="2323"/>
                </a:cxn>
                <a:cxn ang="0">
                  <a:pos x="1041" y="2478"/>
                </a:cxn>
                <a:cxn ang="0">
                  <a:pos x="941" y="2595"/>
                </a:cxn>
                <a:cxn ang="0">
                  <a:pos x="866" y="2665"/>
                </a:cxn>
                <a:cxn ang="0">
                  <a:pos x="839" y="2691"/>
                </a:cxn>
                <a:cxn ang="0">
                  <a:pos x="0" y="2895"/>
                </a:cxn>
                <a:cxn ang="0">
                  <a:pos x="26" y="2873"/>
                </a:cxn>
                <a:cxn ang="0">
                  <a:pos x="100" y="2812"/>
                </a:cxn>
                <a:cxn ang="0">
                  <a:pos x="207" y="2709"/>
                </a:cxn>
                <a:cxn ang="0">
                  <a:pos x="336" y="2571"/>
                </a:cxn>
                <a:cxn ang="0">
                  <a:pos x="472" y="2393"/>
                </a:cxn>
                <a:cxn ang="0">
                  <a:pos x="605" y="2177"/>
                </a:cxn>
                <a:cxn ang="0">
                  <a:pos x="721" y="1926"/>
                </a:cxn>
                <a:cxn ang="0">
                  <a:pos x="809" y="1642"/>
                </a:cxn>
                <a:cxn ang="0">
                  <a:pos x="818" y="1433"/>
                </a:cxn>
                <a:cxn ang="0">
                  <a:pos x="815" y="1183"/>
                </a:cxn>
                <a:cxn ang="0">
                  <a:pos x="801" y="910"/>
                </a:cxn>
                <a:cxn ang="0">
                  <a:pos x="783" y="642"/>
                </a:cxn>
                <a:cxn ang="0">
                  <a:pos x="761" y="394"/>
                </a:cxn>
                <a:cxn ang="0">
                  <a:pos x="742" y="191"/>
                </a:cxn>
                <a:cxn ang="0">
                  <a:pos x="726" y="51"/>
                </a:cxn>
                <a:cxn ang="0">
                  <a:pos x="719" y="0"/>
                </a:cxn>
              </a:cxnLst>
              <a:rect l="0" t="0" r="r" b="b"/>
              <a:pathLst>
                <a:path w="1341" h="2895">
                  <a:moveTo>
                    <a:pt x="719" y="0"/>
                  </a:moveTo>
                  <a:lnTo>
                    <a:pt x="735" y="26"/>
                  </a:lnTo>
                  <a:lnTo>
                    <a:pt x="780" y="106"/>
                  </a:lnTo>
                  <a:lnTo>
                    <a:pt x="848" y="231"/>
                  </a:lnTo>
                  <a:lnTo>
                    <a:pt x="933" y="400"/>
                  </a:lnTo>
                  <a:lnTo>
                    <a:pt x="1025" y="602"/>
                  </a:lnTo>
                  <a:lnTo>
                    <a:pt x="1122" y="837"/>
                  </a:lnTo>
                  <a:lnTo>
                    <a:pt x="1216" y="1096"/>
                  </a:lnTo>
                  <a:lnTo>
                    <a:pt x="1302" y="1378"/>
                  </a:lnTo>
                  <a:lnTo>
                    <a:pt x="1341" y="1655"/>
                  </a:lnTo>
                  <a:lnTo>
                    <a:pt x="1317" y="1907"/>
                  </a:lnTo>
                  <a:lnTo>
                    <a:pt x="1247" y="2131"/>
                  </a:lnTo>
                  <a:lnTo>
                    <a:pt x="1148" y="2323"/>
                  </a:lnTo>
                  <a:lnTo>
                    <a:pt x="1041" y="2478"/>
                  </a:lnTo>
                  <a:lnTo>
                    <a:pt x="941" y="2595"/>
                  </a:lnTo>
                  <a:lnTo>
                    <a:pt x="866" y="2665"/>
                  </a:lnTo>
                  <a:lnTo>
                    <a:pt x="839" y="2691"/>
                  </a:lnTo>
                  <a:lnTo>
                    <a:pt x="0" y="2895"/>
                  </a:lnTo>
                  <a:lnTo>
                    <a:pt x="26" y="2873"/>
                  </a:lnTo>
                  <a:lnTo>
                    <a:pt x="100" y="2812"/>
                  </a:lnTo>
                  <a:lnTo>
                    <a:pt x="207" y="2709"/>
                  </a:lnTo>
                  <a:lnTo>
                    <a:pt x="336" y="2571"/>
                  </a:lnTo>
                  <a:lnTo>
                    <a:pt x="472" y="2393"/>
                  </a:lnTo>
                  <a:lnTo>
                    <a:pt x="605" y="2177"/>
                  </a:lnTo>
                  <a:lnTo>
                    <a:pt x="721" y="1926"/>
                  </a:lnTo>
                  <a:lnTo>
                    <a:pt x="809" y="1642"/>
                  </a:lnTo>
                  <a:lnTo>
                    <a:pt x="818" y="1433"/>
                  </a:lnTo>
                  <a:lnTo>
                    <a:pt x="815" y="1183"/>
                  </a:lnTo>
                  <a:lnTo>
                    <a:pt x="801" y="910"/>
                  </a:lnTo>
                  <a:lnTo>
                    <a:pt x="783" y="642"/>
                  </a:lnTo>
                  <a:lnTo>
                    <a:pt x="761" y="394"/>
                  </a:lnTo>
                  <a:lnTo>
                    <a:pt x="742" y="191"/>
                  </a:lnTo>
                  <a:lnTo>
                    <a:pt x="726" y="51"/>
                  </a:lnTo>
                  <a:lnTo>
                    <a:pt x="719" y="0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1" name="Freeform 123"/>
            <p:cNvSpPr>
              <a:spLocks/>
            </p:cNvSpPr>
            <p:nvPr/>
          </p:nvSpPr>
          <p:spPr bwMode="auto">
            <a:xfrm>
              <a:off x="2695" y="3366"/>
              <a:ext cx="554" cy="198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68" y="217"/>
                </a:cxn>
                <a:cxn ang="0">
                  <a:pos x="172" y="174"/>
                </a:cxn>
                <a:cxn ang="0">
                  <a:pos x="476" y="380"/>
                </a:cxn>
                <a:cxn ang="0">
                  <a:pos x="364" y="506"/>
                </a:cxn>
                <a:cxn ang="0">
                  <a:pos x="446" y="592"/>
                </a:cxn>
                <a:cxn ang="0">
                  <a:pos x="479" y="584"/>
                </a:cxn>
                <a:cxn ang="0">
                  <a:pos x="572" y="564"/>
                </a:cxn>
                <a:cxn ang="0">
                  <a:pos x="702" y="535"/>
                </a:cxn>
                <a:cxn ang="0">
                  <a:pos x="857" y="501"/>
                </a:cxn>
                <a:cxn ang="0">
                  <a:pos x="1016" y="462"/>
                </a:cxn>
                <a:cxn ang="0">
                  <a:pos x="1163" y="426"/>
                </a:cxn>
                <a:cxn ang="0">
                  <a:pos x="1279" y="391"/>
                </a:cxn>
                <a:cxn ang="0">
                  <a:pos x="1350" y="365"/>
                </a:cxn>
                <a:cxn ang="0">
                  <a:pos x="1392" y="330"/>
                </a:cxn>
                <a:cxn ang="0">
                  <a:pos x="1444" y="282"/>
                </a:cxn>
                <a:cxn ang="0">
                  <a:pos x="1495" y="224"/>
                </a:cxn>
                <a:cxn ang="0">
                  <a:pos x="1546" y="164"/>
                </a:cxn>
                <a:cxn ang="0">
                  <a:pos x="1590" y="105"/>
                </a:cxn>
                <a:cxn ang="0">
                  <a:pos x="1626" y="56"/>
                </a:cxn>
                <a:cxn ang="0">
                  <a:pos x="1651" y="23"/>
                </a:cxn>
                <a:cxn ang="0">
                  <a:pos x="1661" y="11"/>
                </a:cxn>
                <a:cxn ang="0">
                  <a:pos x="1127" y="128"/>
                </a:cxn>
                <a:cxn ang="0">
                  <a:pos x="1096" y="267"/>
                </a:cxn>
                <a:cxn ang="0">
                  <a:pos x="914" y="282"/>
                </a:cxn>
                <a:cxn ang="0">
                  <a:pos x="908" y="202"/>
                </a:cxn>
                <a:cxn ang="0">
                  <a:pos x="511" y="276"/>
                </a:cxn>
                <a:cxn ang="0">
                  <a:pos x="826" y="22"/>
                </a:cxn>
                <a:cxn ang="0">
                  <a:pos x="407" y="206"/>
                </a:cxn>
                <a:cxn ang="0">
                  <a:pos x="699" y="9"/>
                </a:cxn>
                <a:cxn ang="0">
                  <a:pos x="316" y="138"/>
                </a:cxn>
                <a:cxn ang="0">
                  <a:pos x="522" y="0"/>
                </a:cxn>
                <a:cxn ang="0">
                  <a:pos x="350" y="2"/>
                </a:cxn>
                <a:cxn ang="0">
                  <a:pos x="335" y="9"/>
                </a:cxn>
                <a:cxn ang="0">
                  <a:pos x="295" y="30"/>
                </a:cxn>
                <a:cxn ang="0">
                  <a:pos x="238" y="58"/>
                </a:cxn>
                <a:cxn ang="0">
                  <a:pos x="175" y="91"/>
                </a:cxn>
                <a:cxn ang="0">
                  <a:pos x="110" y="123"/>
                </a:cxn>
                <a:cxn ang="0">
                  <a:pos x="54" y="150"/>
                </a:cxn>
                <a:cxn ang="0">
                  <a:pos x="14" y="170"/>
                </a:cxn>
                <a:cxn ang="0">
                  <a:pos x="0" y="178"/>
                </a:cxn>
              </a:cxnLst>
              <a:rect l="0" t="0" r="r" b="b"/>
              <a:pathLst>
                <a:path w="1661" h="592">
                  <a:moveTo>
                    <a:pt x="0" y="178"/>
                  </a:moveTo>
                  <a:lnTo>
                    <a:pt x="68" y="217"/>
                  </a:lnTo>
                  <a:lnTo>
                    <a:pt x="172" y="174"/>
                  </a:lnTo>
                  <a:lnTo>
                    <a:pt x="476" y="380"/>
                  </a:lnTo>
                  <a:lnTo>
                    <a:pt x="364" y="506"/>
                  </a:lnTo>
                  <a:lnTo>
                    <a:pt x="446" y="592"/>
                  </a:lnTo>
                  <a:lnTo>
                    <a:pt x="479" y="584"/>
                  </a:lnTo>
                  <a:lnTo>
                    <a:pt x="572" y="564"/>
                  </a:lnTo>
                  <a:lnTo>
                    <a:pt x="702" y="535"/>
                  </a:lnTo>
                  <a:lnTo>
                    <a:pt x="857" y="501"/>
                  </a:lnTo>
                  <a:lnTo>
                    <a:pt x="1016" y="462"/>
                  </a:lnTo>
                  <a:lnTo>
                    <a:pt x="1163" y="426"/>
                  </a:lnTo>
                  <a:lnTo>
                    <a:pt x="1279" y="391"/>
                  </a:lnTo>
                  <a:lnTo>
                    <a:pt x="1350" y="365"/>
                  </a:lnTo>
                  <a:lnTo>
                    <a:pt x="1392" y="330"/>
                  </a:lnTo>
                  <a:lnTo>
                    <a:pt x="1444" y="282"/>
                  </a:lnTo>
                  <a:lnTo>
                    <a:pt x="1495" y="224"/>
                  </a:lnTo>
                  <a:lnTo>
                    <a:pt x="1546" y="164"/>
                  </a:lnTo>
                  <a:lnTo>
                    <a:pt x="1590" y="105"/>
                  </a:lnTo>
                  <a:lnTo>
                    <a:pt x="1626" y="56"/>
                  </a:lnTo>
                  <a:lnTo>
                    <a:pt x="1651" y="23"/>
                  </a:lnTo>
                  <a:lnTo>
                    <a:pt x="1661" y="11"/>
                  </a:lnTo>
                  <a:lnTo>
                    <a:pt x="1127" y="128"/>
                  </a:lnTo>
                  <a:lnTo>
                    <a:pt x="1096" y="267"/>
                  </a:lnTo>
                  <a:lnTo>
                    <a:pt x="914" y="282"/>
                  </a:lnTo>
                  <a:lnTo>
                    <a:pt x="908" y="202"/>
                  </a:lnTo>
                  <a:lnTo>
                    <a:pt x="511" y="276"/>
                  </a:lnTo>
                  <a:lnTo>
                    <a:pt x="826" y="22"/>
                  </a:lnTo>
                  <a:lnTo>
                    <a:pt x="407" y="206"/>
                  </a:lnTo>
                  <a:lnTo>
                    <a:pt x="699" y="9"/>
                  </a:lnTo>
                  <a:lnTo>
                    <a:pt x="316" y="138"/>
                  </a:lnTo>
                  <a:lnTo>
                    <a:pt x="522" y="0"/>
                  </a:lnTo>
                  <a:lnTo>
                    <a:pt x="350" y="2"/>
                  </a:lnTo>
                  <a:lnTo>
                    <a:pt x="335" y="9"/>
                  </a:lnTo>
                  <a:lnTo>
                    <a:pt x="295" y="30"/>
                  </a:lnTo>
                  <a:lnTo>
                    <a:pt x="238" y="58"/>
                  </a:lnTo>
                  <a:lnTo>
                    <a:pt x="175" y="91"/>
                  </a:lnTo>
                  <a:lnTo>
                    <a:pt x="110" y="123"/>
                  </a:lnTo>
                  <a:lnTo>
                    <a:pt x="54" y="150"/>
                  </a:lnTo>
                  <a:lnTo>
                    <a:pt x="14" y="170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2" name="Freeform 124"/>
            <p:cNvSpPr>
              <a:spLocks/>
            </p:cNvSpPr>
            <p:nvPr/>
          </p:nvSpPr>
          <p:spPr bwMode="auto">
            <a:xfrm>
              <a:off x="2521" y="3636"/>
              <a:ext cx="129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60"/>
                </a:cxn>
                <a:cxn ang="0">
                  <a:pos x="386" y="230"/>
                </a:cxn>
                <a:cxn ang="0">
                  <a:pos x="358" y="137"/>
                </a:cxn>
                <a:cxn ang="0">
                  <a:pos x="0" y="0"/>
                </a:cxn>
              </a:cxnLst>
              <a:rect l="0" t="0" r="r" b="b"/>
              <a:pathLst>
                <a:path w="386" h="230">
                  <a:moveTo>
                    <a:pt x="0" y="0"/>
                  </a:moveTo>
                  <a:lnTo>
                    <a:pt x="1" y="60"/>
                  </a:lnTo>
                  <a:lnTo>
                    <a:pt x="386" y="230"/>
                  </a:lnTo>
                  <a:lnTo>
                    <a:pt x="358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3" name="Freeform 125"/>
            <p:cNvSpPr>
              <a:spLocks/>
            </p:cNvSpPr>
            <p:nvPr/>
          </p:nvSpPr>
          <p:spPr bwMode="auto">
            <a:xfrm>
              <a:off x="2703" y="3407"/>
              <a:ext cx="578" cy="287"/>
            </a:xfrm>
            <a:custGeom>
              <a:avLst/>
              <a:gdLst/>
              <a:ahLst/>
              <a:cxnLst>
                <a:cxn ang="0">
                  <a:pos x="3" y="780"/>
                </a:cxn>
                <a:cxn ang="0">
                  <a:pos x="18" y="773"/>
                </a:cxn>
                <a:cxn ang="0">
                  <a:pos x="61" y="758"/>
                </a:cxn>
                <a:cxn ang="0">
                  <a:pos x="123" y="736"/>
                </a:cxn>
                <a:cxn ang="0">
                  <a:pos x="200" y="711"/>
                </a:cxn>
                <a:cxn ang="0">
                  <a:pos x="280" y="683"/>
                </a:cxn>
                <a:cxn ang="0">
                  <a:pos x="359" y="658"/>
                </a:cxn>
                <a:cxn ang="0">
                  <a:pos x="428" y="638"/>
                </a:cxn>
                <a:cxn ang="0">
                  <a:pos x="482" y="627"/>
                </a:cxn>
                <a:cxn ang="0">
                  <a:pos x="552" y="609"/>
                </a:cxn>
                <a:cxn ang="0">
                  <a:pos x="673" y="575"/>
                </a:cxn>
                <a:cxn ang="0">
                  <a:pos x="825" y="531"/>
                </a:cxn>
                <a:cxn ang="0">
                  <a:pos x="994" y="484"/>
                </a:cxn>
                <a:cxn ang="0">
                  <a:pos x="1157" y="436"/>
                </a:cxn>
                <a:cxn ang="0">
                  <a:pos x="1301" y="394"/>
                </a:cxn>
                <a:cxn ang="0">
                  <a:pos x="1408" y="364"/>
                </a:cxn>
                <a:cxn ang="0">
                  <a:pos x="1462" y="350"/>
                </a:cxn>
                <a:cxn ang="0">
                  <a:pos x="1486" y="329"/>
                </a:cxn>
                <a:cxn ang="0">
                  <a:pos x="1522" y="288"/>
                </a:cxn>
                <a:cxn ang="0">
                  <a:pos x="1564" y="231"/>
                </a:cxn>
                <a:cxn ang="0">
                  <a:pos x="1610" y="169"/>
                </a:cxn>
                <a:cxn ang="0">
                  <a:pos x="1651" y="105"/>
                </a:cxn>
                <a:cxn ang="0">
                  <a:pos x="1690" y="51"/>
                </a:cxn>
                <a:cxn ang="0">
                  <a:pos x="1718" y="14"/>
                </a:cxn>
                <a:cxn ang="0">
                  <a:pos x="1733" y="0"/>
                </a:cxn>
                <a:cxn ang="0">
                  <a:pos x="1733" y="9"/>
                </a:cxn>
                <a:cxn ang="0">
                  <a:pos x="1725" y="41"/>
                </a:cxn>
                <a:cxn ang="0">
                  <a:pos x="1708" y="87"/>
                </a:cxn>
                <a:cxn ang="0">
                  <a:pos x="1687" y="145"/>
                </a:cxn>
                <a:cxn ang="0">
                  <a:pos x="1658" y="207"/>
                </a:cxn>
                <a:cxn ang="0">
                  <a:pos x="1625" y="272"/>
                </a:cxn>
                <a:cxn ang="0">
                  <a:pos x="1585" y="332"/>
                </a:cxn>
                <a:cxn ang="0">
                  <a:pos x="1542" y="386"/>
                </a:cxn>
                <a:cxn ang="0">
                  <a:pos x="1507" y="411"/>
                </a:cxn>
                <a:cxn ang="0">
                  <a:pos x="1463" y="437"/>
                </a:cxn>
                <a:cxn ang="0">
                  <a:pos x="1409" y="461"/>
                </a:cxn>
                <a:cxn ang="0">
                  <a:pos x="1348" y="486"/>
                </a:cxn>
                <a:cxn ang="0">
                  <a:pos x="1280" y="508"/>
                </a:cxn>
                <a:cxn ang="0">
                  <a:pos x="1208" y="530"/>
                </a:cxn>
                <a:cxn ang="0">
                  <a:pos x="1134" y="549"/>
                </a:cxn>
                <a:cxn ang="0">
                  <a:pos x="1060" y="570"/>
                </a:cxn>
                <a:cxn ang="0">
                  <a:pos x="896" y="611"/>
                </a:cxn>
                <a:cxn ang="0">
                  <a:pos x="724" y="658"/>
                </a:cxn>
                <a:cxn ang="0">
                  <a:pos x="555" y="708"/>
                </a:cxn>
                <a:cxn ang="0">
                  <a:pos x="397" y="757"/>
                </a:cxn>
                <a:cxn ang="0">
                  <a:pos x="256" y="798"/>
                </a:cxn>
                <a:cxn ang="0">
                  <a:pos x="143" y="833"/>
                </a:cxn>
                <a:cxn ang="0">
                  <a:pos x="65" y="854"/>
                </a:cxn>
                <a:cxn ang="0">
                  <a:pos x="33" y="861"/>
                </a:cxn>
                <a:cxn ang="0">
                  <a:pos x="24" y="854"/>
                </a:cxn>
                <a:cxn ang="0">
                  <a:pos x="17" y="844"/>
                </a:cxn>
                <a:cxn ang="0">
                  <a:pos x="11" y="831"/>
                </a:cxn>
                <a:cxn ang="0">
                  <a:pos x="7" y="820"/>
                </a:cxn>
                <a:cxn ang="0">
                  <a:pos x="3" y="808"/>
                </a:cxn>
                <a:cxn ang="0">
                  <a:pos x="2" y="795"/>
                </a:cxn>
                <a:cxn ang="0">
                  <a:pos x="0" y="786"/>
                </a:cxn>
                <a:cxn ang="0">
                  <a:pos x="3" y="780"/>
                </a:cxn>
              </a:cxnLst>
              <a:rect l="0" t="0" r="r" b="b"/>
              <a:pathLst>
                <a:path w="1733" h="861">
                  <a:moveTo>
                    <a:pt x="3" y="780"/>
                  </a:moveTo>
                  <a:lnTo>
                    <a:pt x="18" y="773"/>
                  </a:lnTo>
                  <a:lnTo>
                    <a:pt x="61" y="758"/>
                  </a:lnTo>
                  <a:lnTo>
                    <a:pt x="123" y="736"/>
                  </a:lnTo>
                  <a:lnTo>
                    <a:pt x="200" y="711"/>
                  </a:lnTo>
                  <a:lnTo>
                    <a:pt x="280" y="683"/>
                  </a:lnTo>
                  <a:lnTo>
                    <a:pt x="359" y="658"/>
                  </a:lnTo>
                  <a:lnTo>
                    <a:pt x="428" y="638"/>
                  </a:lnTo>
                  <a:lnTo>
                    <a:pt x="482" y="627"/>
                  </a:lnTo>
                  <a:lnTo>
                    <a:pt x="552" y="609"/>
                  </a:lnTo>
                  <a:lnTo>
                    <a:pt x="673" y="575"/>
                  </a:lnTo>
                  <a:lnTo>
                    <a:pt x="825" y="531"/>
                  </a:lnTo>
                  <a:lnTo>
                    <a:pt x="994" y="484"/>
                  </a:lnTo>
                  <a:lnTo>
                    <a:pt x="1157" y="436"/>
                  </a:lnTo>
                  <a:lnTo>
                    <a:pt x="1301" y="394"/>
                  </a:lnTo>
                  <a:lnTo>
                    <a:pt x="1408" y="364"/>
                  </a:lnTo>
                  <a:lnTo>
                    <a:pt x="1462" y="350"/>
                  </a:lnTo>
                  <a:lnTo>
                    <a:pt x="1486" y="329"/>
                  </a:lnTo>
                  <a:lnTo>
                    <a:pt x="1522" y="288"/>
                  </a:lnTo>
                  <a:lnTo>
                    <a:pt x="1564" y="231"/>
                  </a:lnTo>
                  <a:lnTo>
                    <a:pt x="1610" y="169"/>
                  </a:lnTo>
                  <a:lnTo>
                    <a:pt x="1651" y="105"/>
                  </a:lnTo>
                  <a:lnTo>
                    <a:pt x="1690" y="51"/>
                  </a:lnTo>
                  <a:lnTo>
                    <a:pt x="1718" y="14"/>
                  </a:lnTo>
                  <a:lnTo>
                    <a:pt x="1733" y="0"/>
                  </a:lnTo>
                  <a:lnTo>
                    <a:pt x="1733" y="9"/>
                  </a:lnTo>
                  <a:lnTo>
                    <a:pt x="1725" y="41"/>
                  </a:lnTo>
                  <a:lnTo>
                    <a:pt x="1708" y="87"/>
                  </a:lnTo>
                  <a:lnTo>
                    <a:pt x="1687" y="145"/>
                  </a:lnTo>
                  <a:lnTo>
                    <a:pt x="1658" y="207"/>
                  </a:lnTo>
                  <a:lnTo>
                    <a:pt x="1625" y="272"/>
                  </a:lnTo>
                  <a:lnTo>
                    <a:pt x="1585" y="332"/>
                  </a:lnTo>
                  <a:lnTo>
                    <a:pt x="1542" y="386"/>
                  </a:lnTo>
                  <a:lnTo>
                    <a:pt x="1507" y="411"/>
                  </a:lnTo>
                  <a:lnTo>
                    <a:pt x="1463" y="437"/>
                  </a:lnTo>
                  <a:lnTo>
                    <a:pt x="1409" y="461"/>
                  </a:lnTo>
                  <a:lnTo>
                    <a:pt x="1348" y="486"/>
                  </a:lnTo>
                  <a:lnTo>
                    <a:pt x="1280" y="508"/>
                  </a:lnTo>
                  <a:lnTo>
                    <a:pt x="1208" y="530"/>
                  </a:lnTo>
                  <a:lnTo>
                    <a:pt x="1134" y="549"/>
                  </a:lnTo>
                  <a:lnTo>
                    <a:pt x="1060" y="570"/>
                  </a:lnTo>
                  <a:lnTo>
                    <a:pt x="896" y="611"/>
                  </a:lnTo>
                  <a:lnTo>
                    <a:pt x="724" y="658"/>
                  </a:lnTo>
                  <a:lnTo>
                    <a:pt x="555" y="708"/>
                  </a:lnTo>
                  <a:lnTo>
                    <a:pt x="397" y="757"/>
                  </a:lnTo>
                  <a:lnTo>
                    <a:pt x="256" y="798"/>
                  </a:lnTo>
                  <a:lnTo>
                    <a:pt x="143" y="833"/>
                  </a:lnTo>
                  <a:lnTo>
                    <a:pt x="65" y="854"/>
                  </a:lnTo>
                  <a:lnTo>
                    <a:pt x="33" y="861"/>
                  </a:lnTo>
                  <a:lnTo>
                    <a:pt x="24" y="854"/>
                  </a:lnTo>
                  <a:lnTo>
                    <a:pt x="17" y="844"/>
                  </a:lnTo>
                  <a:lnTo>
                    <a:pt x="11" y="831"/>
                  </a:lnTo>
                  <a:lnTo>
                    <a:pt x="7" y="820"/>
                  </a:lnTo>
                  <a:lnTo>
                    <a:pt x="3" y="808"/>
                  </a:lnTo>
                  <a:lnTo>
                    <a:pt x="2" y="795"/>
                  </a:lnTo>
                  <a:lnTo>
                    <a:pt x="0" y="786"/>
                  </a:lnTo>
                  <a:lnTo>
                    <a:pt x="3" y="78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4" name="Freeform 126"/>
            <p:cNvSpPr>
              <a:spLocks/>
            </p:cNvSpPr>
            <p:nvPr/>
          </p:nvSpPr>
          <p:spPr bwMode="auto">
            <a:xfrm>
              <a:off x="2389" y="3348"/>
              <a:ext cx="1122" cy="479"/>
            </a:xfrm>
            <a:custGeom>
              <a:avLst/>
              <a:gdLst/>
              <a:ahLst/>
              <a:cxnLst>
                <a:cxn ang="0">
                  <a:pos x="2761" y="314"/>
                </a:cxn>
                <a:cxn ang="0">
                  <a:pos x="2917" y="125"/>
                </a:cxn>
                <a:cxn ang="0">
                  <a:pos x="3061" y="4"/>
                </a:cxn>
                <a:cxn ang="0">
                  <a:pos x="3185" y="3"/>
                </a:cxn>
                <a:cxn ang="0">
                  <a:pos x="3317" y="29"/>
                </a:cxn>
                <a:cxn ang="0">
                  <a:pos x="3347" y="63"/>
                </a:cxn>
                <a:cxn ang="0">
                  <a:pos x="3293" y="116"/>
                </a:cxn>
                <a:cxn ang="0">
                  <a:pos x="3219" y="170"/>
                </a:cxn>
                <a:cxn ang="0">
                  <a:pos x="3154" y="213"/>
                </a:cxn>
                <a:cxn ang="0">
                  <a:pos x="3064" y="260"/>
                </a:cxn>
                <a:cxn ang="0">
                  <a:pos x="3015" y="309"/>
                </a:cxn>
                <a:cxn ang="0">
                  <a:pos x="3078" y="303"/>
                </a:cxn>
                <a:cxn ang="0">
                  <a:pos x="3202" y="277"/>
                </a:cxn>
                <a:cxn ang="0">
                  <a:pos x="3278" y="328"/>
                </a:cxn>
                <a:cxn ang="0">
                  <a:pos x="3345" y="530"/>
                </a:cxn>
                <a:cxn ang="0">
                  <a:pos x="3358" y="705"/>
                </a:cxn>
                <a:cxn ang="0">
                  <a:pos x="3267" y="681"/>
                </a:cxn>
                <a:cxn ang="0">
                  <a:pos x="3145" y="563"/>
                </a:cxn>
                <a:cxn ang="0">
                  <a:pos x="3035" y="490"/>
                </a:cxn>
                <a:cxn ang="0">
                  <a:pos x="2870" y="544"/>
                </a:cxn>
                <a:cxn ang="0">
                  <a:pos x="2687" y="660"/>
                </a:cxn>
                <a:cxn ang="0">
                  <a:pos x="2649" y="739"/>
                </a:cxn>
                <a:cxn ang="0">
                  <a:pos x="2766" y="815"/>
                </a:cxn>
                <a:cxn ang="0">
                  <a:pos x="2870" y="879"/>
                </a:cxn>
                <a:cxn ang="0">
                  <a:pos x="2808" y="927"/>
                </a:cxn>
                <a:cxn ang="0">
                  <a:pos x="2626" y="1004"/>
                </a:cxn>
                <a:cxn ang="0">
                  <a:pos x="2449" y="1055"/>
                </a:cxn>
                <a:cxn ang="0">
                  <a:pos x="2200" y="1051"/>
                </a:cxn>
                <a:cxn ang="0">
                  <a:pos x="1876" y="1045"/>
                </a:cxn>
                <a:cxn ang="0">
                  <a:pos x="1659" y="1077"/>
                </a:cxn>
                <a:cxn ang="0">
                  <a:pos x="1272" y="1261"/>
                </a:cxn>
                <a:cxn ang="0">
                  <a:pos x="906" y="1426"/>
                </a:cxn>
                <a:cxn ang="0">
                  <a:pos x="764" y="1392"/>
                </a:cxn>
                <a:cxn ang="0">
                  <a:pos x="548" y="1282"/>
                </a:cxn>
                <a:cxn ang="0">
                  <a:pos x="373" y="1213"/>
                </a:cxn>
                <a:cxn ang="0">
                  <a:pos x="243" y="1197"/>
                </a:cxn>
                <a:cxn ang="0">
                  <a:pos x="108" y="1192"/>
                </a:cxn>
                <a:cxn ang="0">
                  <a:pos x="29" y="1175"/>
                </a:cxn>
                <a:cxn ang="0">
                  <a:pos x="1" y="997"/>
                </a:cxn>
                <a:cxn ang="0">
                  <a:pos x="15" y="790"/>
                </a:cxn>
                <a:cxn ang="0">
                  <a:pos x="101" y="682"/>
                </a:cxn>
                <a:cxn ang="0">
                  <a:pos x="252" y="561"/>
                </a:cxn>
                <a:cxn ang="0">
                  <a:pos x="329" y="539"/>
                </a:cxn>
                <a:cxn ang="0">
                  <a:pos x="318" y="698"/>
                </a:cxn>
                <a:cxn ang="0">
                  <a:pos x="321" y="918"/>
                </a:cxn>
                <a:cxn ang="0">
                  <a:pos x="373" y="1016"/>
                </a:cxn>
                <a:cxn ang="0">
                  <a:pos x="570" y="1107"/>
                </a:cxn>
                <a:cxn ang="0">
                  <a:pos x="773" y="1178"/>
                </a:cxn>
                <a:cxn ang="0">
                  <a:pos x="1009" y="1132"/>
                </a:cxn>
                <a:cxn ang="0">
                  <a:pos x="1593" y="965"/>
                </a:cxn>
                <a:cxn ang="0">
                  <a:pos x="2022" y="846"/>
                </a:cxn>
                <a:cxn ang="0">
                  <a:pos x="2246" y="771"/>
                </a:cxn>
                <a:cxn ang="0">
                  <a:pos x="2495" y="659"/>
                </a:cxn>
                <a:cxn ang="0">
                  <a:pos x="2619" y="554"/>
                </a:cxn>
                <a:cxn ang="0">
                  <a:pos x="2667" y="480"/>
                </a:cxn>
                <a:cxn ang="0">
                  <a:pos x="2701" y="402"/>
                </a:cxn>
              </a:cxnLst>
              <a:rect l="0" t="0" r="r" b="b"/>
              <a:pathLst>
                <a:path w="3365" h="1437">
                  <a:moveTo>
                    <a:pt x="2719" y="371"/>
                  </a:moveTo>
                  <a:lnTo>
                    <a:pt x="2729" y="355"/>
                  </a:lnTo>
                  <a:lnTo>
                    <a:pt x="2761" y="314"/>
                  </a:lnTo>
                  <a:lnTo>
                    <a:pt x="2805" y="258"/>
                  </a:lnTo>
                  <a:lnTo>
                    <a:pt x="2860" y="193"/>
                  </a:lnTo>
                  <a:lnTo>
                    <a:pt x="2917" y="125"/>
                  </a:lnTo>
                  <a:lnTo>
                    <a:pt x="2972" y="67"/>
                  </a:lnTo>
                  <a:lnTo>
                    <a:pt x="3022" y="22"/>
                  </a:lnTo>
                  <a:lnTo>
                    <a:pt x="3061" y="4"/>
                  </a:lnTo>
                  <a:lnTo>
                    <a:pt x="3096" y="0"/>
                  </a:lnTo>
                  <a:lnTo>
                    <a:pt x="3138" y="0"/>
                  </a:lnTo>
                  <a:lnTo>
                    <a:pt x="3185" y="3"/>
                  </a:lnTo>
                  <a:lnTo>
                    <a:pt x="3235" y="11"/>
                  </a:lnTo>
                  <a:lnTo>
                    <a:pt x="3280" y="18"/>
                  </a:lnTo>
                  <a:lnTo>
                    <a:pt x="3317" y="29"/>
                  </a:lnTo>
                  <a:lnTo>
                    <a:pt x="3343" y="40"/>
                  </a:lnTo>
                  <a:lnTo>
                    <a:pt x="3353" y="51"/>
                  </a:lnTo>
                  <a:lnTo>
                    <a:pt x="3347" y="63"/>
                  </a:lnTo>
                  <a:lnTo>
                    <a:pt x="3335" y="79"/>
                  </a:lnTo>
                  <a:lnTo>
                    <a:pt x="3316" y="97"/>
                  </a:lnTo>
                  <a:lnTo>
                    <a:pt x="3293" y="116"/>
                  </a:lnTo>
                  <a:lnTo>
                    <a:pt x="3267" y="134"/>
                  </a:lnTo>
                  <a:lnTo>
                    <a:pt x="3242" y="154"/>
                  </a:lnTo>
                  <a:lnTo>
                    <a:pt x="3219" y="170"/>
                  </a:lnTo>
                  <a:lnTo>
                    <a:pt x="3201" y="187"/>
                  </a:lnTo>
                  <a:lnTo>
                    <a:pt x="3180" y="198"/>
                  </a:lnTo>
                  <a:lnTo>
                    <a:pt x="3154" y="213"/>
                  </a:lnTo>
                  <a:lnTo>
                    <a:pt x="3123" y="229"/>
                  </a:lnTo>
                  <a:lnTo>
                    <a:pt x="3094" y="245"/>
                  </a:lnTo>
                  <a:lnTo>
                    <a:pt x="3064" y="260"/>
                  </a:lnTo>
                  <a:lnTo>
                    <a:pt x="3040" y="277"/>
                  </a:lnTo>
                  <a:lnTo>
                    <a:pt x="3022" y="292"/>
                  </a:lnTo>
                  <a:lnTo>
                    <a:pt x="3015" y="309"/>
                  </a:lnTo>
                  <a:lnTo>
                    <a:pt x="3021" y="314"/>
                  </a:lnTo>
                  <a:lnTo>
                    <a:pt x="3044" y="313"/>
                  </a:lnTo>
                  <a:lnTo>
                    <a:pt x="3078" y="303"/>
                  </a:lnTo>
                  <a:lnTo>
                    <a:pt x="3119" y="294"/>
                  </a:lnTo>
                  <a:lnTo>
                    <a:pt x="3161" y="283"/>
                  </a:lnTo>
                  <a:lnTo>
                    <a:pt x="3202" y="277"/>
                  </a:lnTo>
                  <a:lnTo>
                    <a:pt x="3237" y="280"/>
                  </a:lnTo>
                  <a:lnTo>
                    <a:pt x="3260" y="295"/>
                  </a:lnTo>
                  <a:lnTo>
                    <a:pt x="3278" y="328"/>
                  </a:lnTo>
                  <a:lnTo>
                    <a:pt x="3300" y="385"/>
                  </a:lnTo>
                  <a:lnTo>
                    <a:pt x="3322" y="454"/>
                  </a:lnTo>
                  <a:lnTo>
                    <a:pt x="3345" y="530"/>
                  </a:lnTo>
                  <a:lnTo>
                    <a:pt x="3358" y="602"/>
                  </a:lnTo>
                  <a:lnTo>
                    <a:pt x="3365" y="665"/>
                  </a:lnTo>
                  <a:lnTo>
                    <a:pt x="3358" y="705"/>
                  </a:lnTo>
                  <a:lnTo>
                    <a:pt x="3338" y="720"/>
                  </a:lnTo>
                  <a:lnTo>
                    <a:pt x="3303" y="706"/>
                  </a:lnTo>
                  <a:lnTo>
                    <a:pt x="3267" y="681"/>
                  </a:lnTo>
                  <a:lnTo>
                    <a:pt x="3227" y="645"/>
                  </a:lnTo>
                  <a:lnTo>
                    <a:pt x="3187" y="605"/>
                  </a:lnTo>
                  <a:lnTo>
                    <a:pt x="3145" y="563"/>
                  </a:lnTo>
                  <a:lnTo>
                    <a:pt x="3105" y="528"/>
                  </a:lnTo>
                  <a:lnTo>
                    <a:pt x="3068" y="501"/>
                  </a:lnTo>
                  <a:lnTo>
                    <a:pt x="3035" y="490"/>
                  </a:lnTo>
                  <a:lnTo>
                    <a:pt x="2992" y="494"/>
                  </a:lnTo>
                  <a:lnTo>
                    <a:pt x="2935" y="515"/>
                  </a:lnTo>
                  <a:lnTo>
                    <a:pt x="2870" y="544"/>
                  </a:lnTo>
                  <a:lnTo>
                    <a:pt x="2804" y="581"/>
                  </a:lnTo>
                  <a:lnTo>
                    <a:pt x="2740" y="620"/>
                  </a:lnTo>
                  <a:lnTo>
                    <a:pt x="2687" y="660"/>
                  </a:lnTo>
                  <a:lnTo>
                    <a:pt x="2650" y="694"/>
                  </a:lnTo>
                  <a:lnTo>
                    <a:pt x="2637" y="720"/>
                  </a:lnTo>
                  <a:lnTo>
                    <a:pt x="2649" y="739"/>
                  </a:lnTo>
                  <a:lnTo>
                    <a:pt x="2678" y="764"/>
                  </a:lnTo>
                  <a:lnTo>
                    <a:pt x="2719" y="789"/>
                  </a:lnTo>
                  <a:lnTo>
                    <a:pt x="2766" y="815"/>
                  </a:lnTo>
                  <a:lnTo>
                    <a:pt x="2810" y="839"/>
                  </a:lnTo>
                  <a:lnTo>
                    <a:pt x="2848" y="861"/>
                  </a:lnTo>
                  <a:lnTo>
                    <a:pt x="2870" y="879"/>
                  </a:lnTo>
                  <a:lnTo>
                    <a:pt x="2873" y="893"/>
                  </a:lnTo>
                  <a:lnTo>
                    <a:pt x="2848" y="907"/>
                  </a:lnTo>
                  <a:lnTo>
                    <a:pt x="2808" y="927"/>
                  </a:lnTo>
                  <a:lnTo>
                    <a:pt x="2754" y="952"/>
                  </a:lnTo>
                  <a:lnTo>
                    <a:pt x="2693" y="980"/>
                  </a:lnTo>
                  <a:lnTo>
                    <a:pt x="2626" y="1004"/>
                  </a:lnTo>
                  <a:lnTo>
                    <a:pt x="2561" y="1027"/>
                  </a:lnTo>
                  <a:lnTo>
                    <a:pt x="2500" y="1044"/>
                  </a:lnTo>
                  <a:lnTo>
                    <a:pt x="2449" y="1055"/>
                  </a:lnTo>
                  <a:lnTo>
                    <a:pt x="2388" y="1055"/>
                  </a:lnTo>
                  <a:lnTo>
                    <a:pt x="2303" y="1055"/>
                  </a:lnTo>
                  <a:lnTo>
                    <a:pt x="2200" y="1051"/>
                  </a:lnTo>
                  <a:lnTo>
                    <a:pt x="2089" y="1048"/>
                  </a:lnTo>
                  <a:lnTo>
                    <a:pt x="1979" y="1044"/>
                  </a:lnTo>
                  <a:lnTo>
                    <a:pt x="1876" y="1045"/>
                  </a:lnTo>
                  <a:lnTo>
                    <a:pt x="1791" y="1046"/>
                  </a:lnTo>
                  <a:lnTo>
                    <a:pt x="1731" y="1055"/>
                  </a:lnTo>
                  <a:lnTo>
                    <a:pt x="1659" y="1077"/>
                  </a:lnTo>
                  <a:lnTo>
                    <a:pt x="1551" y="1125"/>
                  </a:lnTo>
                  <a:lnTo>
                    <a:pt x="1416" y="1189"/>
                  </a:lnTo>
                  <a:lnTo>
                    <a:pt x="1272" y="1261"/>
                  </a:lnTo>
                  <a:lnTo>
                    <a:pt x="1128" y="1329"/>
                  </a:lnTo>
                  <a:lnTo>
                    <a:pt x="1002" y="1388"/>
                  </a:lnTo>
                  <a:lnTo>
                    <a:pt x="906" y="1426"/>
                  </a:lnTo>
                  <a:lnTo>
                    <a:pt x="855" y="1437"/>
                  </a:lnTo>
                  <a:lnTo>
                    <a:pt x="818" y="1419"/>
                  </a:lnTo>
                  <a:lnTo>
                    <a:pt x="764" y="1392"/>
                  </a:lnTo>
                  <a:lnTo>
                    <a:pt x="696" y="1358"/>
                  </a:lnTo>
                  <a:lnTo>
                    <a:pt x="623" y="1320"/>
                  </a:lnTo>
                  <a:lnTo>
                    <a:pt x="548" y="1282"/>
                  </a:lnTo>
                  <a:lnTo>
                    <a:pt x="477" y="1250"/>
                  </a:lnTo>
                  <a:lnTo>
                    <a:pt x="416" y="1224"/>
                  </a:lnTo>
                  <a:lnTo>
                    <a:pt x="373" y="1213"/>
                  </a:lnTo>
                  <a:lnTo>
                    <a:pt x="335" y="1206"/>
                  </a:lnTo>
                  <a:lnTo>
                    <a:pt x="292" y="1201"/>
                  </a:lnTo>
                  <a:lnTo>
                    <a:pt x="243" y="1197"/>
                  </a:lnTo>
                  <a:lnTo>
                    <a:pt x="196" y="1196"/>
                  </a:lnTo>
                  <a:lnTo>
                    <a:pt x="149" y="1193"/>
                  </a:lnTo>
                  <a:lnTo>
                    <a:pt x="108" y="1192"/>
                  </a:lnTo>
                  <a:lnTo>
                    <a:pt x="72" y="1192"/>
                  </a:lnTo>
                  <a:lnTo>
                    <a:pt x="48" y="1192"/>
                  </a:lnTo>
                  <a:lnTo>
                    <a:pt x="29" y="1175"/>
                  </a:lnTo>
                  <a:lnTo>
                    <a:pt x="16" y="1132"/>
                  </a:lnTo>
                  <a:lnTo>
                    <a:pt x="5" y="1070"/>
                  </a:lnTo>
                  <a:lnTo>
                    <a:pt x="1" y="997"/>
                  </a:lnTo>
                  <a:lnTo>
                    <a:pt x="0" y="919"/>
                  </a:lnTo>
                  <a:lnTo>
                    <a:pt x="5" y="849"/>
                  </a:lnTo>
                  <a:lnTo>
                    <a:pt x="15" y="790"/>
                  </a:lnTo>
                  <a:lnTo>
                    <a:pt x="33" y="753"/>
                  </a:lnTo>
                  <a:lnTo>
                    <a:pt x="59" y="721"/>
                  </a:lnTo>
                  <a:lnTo>
                    <a:pt x="101" y="682"/>
                  </a:lnTo>
                  <a:lnTo>
                    <a:pt x="149" y="640"/>
                  </a:lnTo>
                  <a:lnTo>
                    <a:pt x="203" y="598"/>
                  </a:lnTo>
                  <a:lnTo>
                    <a:pt x="252" y="561"/>
                  </a:lnTo>
                  <a:lnTo>
                    <a:pt x="293" y="537"/>
                  </a:lnTo>
                  <a:lnTo>
                    <a:pt x="319" y="528"/>
                  </a:lnTo>
                  <a:lnTo>
                    <a:pt x="329" y="539"/>
                  </a:lnTo>
                  <a:lnTo>
                    <a:pt x="325" y="572"/>
                  </a:lnTo>
                  <a:lnTo>
                    <a:pt x="321" y="629"/>
                  </a:lnTo>
                  <a:lnTo>
                    <a:pt x="318" y="698"/>
                  </a:lnTo>
                  <a:lnTo>
                    <a:pt x="317" y="775"/>
                  </a:lnTo>
                  <a:lnTo>
                    <a:pt x="317" y="850"/>
                  </a:lnTo>
                  <a:lnTo>
                    <a:pt x="321" y="918"/>
                  </a:lnTo>
                  <a:lnTo>
                    <a:pt x="329" y="969"/>
                  </a:lnTo>
                  <a:lnTo>
                    <a:pt x="344" y="998"/>
                  </a:lnTo>
                  <a:lnTo>
                    <a:pt x="373" y="1016"/>
                  </a:lnTo>
                  <a:lnTo>
                    <a:pt x="426" y="1042"/>
                  </a:lnTo>
                  <a:lnTo>
                    <a:pt x="492" y="1074"/>
                  </a:lnTo>
                  <a:lnTo>
                    <a:pt x="570" y="1107"/>
                  </a:lnTo>
                  <a:lnTo>
                    <a:pt x="645" y="1136"/>
                  </a:lnTo>
                  <a:lnTo>
                    <a:pt x="717" y="1163"/>
                  </a:lnTo>
                  <a:lnTo>
                    <a:pt x="773" y="1178"/>
                  </a:lnTo>
                  <a:lnTo>
                    <a:pt x="812" y="1183"/>
                  </a:lnTo>
                  <a:lnTo>
                    <a:pt x="877" y="1167"/>
                  </a:lnTo>
                  <a:lnTo>
                    <a:pt x="1009" y="1132"/>
                  </a:lnTo>
                  <a:lnTo>
                    <a:pt x="1186" y="1082"/>
                  </a:lnTo>
                  <a:lnTo>
                    <a:pt x="1388" y="1024"/>
                  </a:lnTo>
                  <a:lnTo>
                    <a:pt x="1593" y="965"/>
                  </a:lnTo>
                  <a:lnTo>
                    <a:pt x="1781" y="912"/>
                  </a:lnTo>
                  <a:lnTo>
                    <a:pt x="1930" y="869"/>
                  </a:lnTo>
                  <a:lnTo>
                    <a:pt x="2022" y="846"/>
                  </a:lnTo>
                  <a:lnTo>
                    <a:pt x="2083" y="826"/>
                  </a:lnTo>
                  <a:lnTo>
                    <a:pt x="2160" y="802"/>
                  </a:lnTo>
                  <a:lnTo>
                    <a:pt x="2246" y="771"/>
                  </a:lnTo>
                  <a:lnTo>
                    <a:pt x="2334" y="736"/>
                  </a:lnTo>
                  <a:lnTo>
                    <a:pt x="2419" y="698"/>
                  </a:lnTo>
                  <a:lnTo>
                    <a:pt x="2495" y="659"/>
                  </a:lnTo>
                  <a:lnTo>
                    <a:pt x="2556" y="620"/>
                  </a:lnTo>
                  <a:lnTo>
                    <a:pt x="2597" y="586"/>
                  </a:lnTo>
                  <a:lnTo>
                    <a:pt x="2619" y="554"/>
                  </a:lnTo>
                  <a:lnTo>
                    <a:pt x="2639" y="528"/>
                  </a:lnTo>
                  <a:lnTo>
                    <a:pt x="2653" y="503"/>
                  </a:lnTo>
                  <a:lnTo>
                    <a:pt x="2667" y="480"/>
                  </a:lnTo>
                  <a:lnTo>
                    <a:pt x="2676" y="456"/>
                  </a:lnTo>
                  <a:lnTo>
                    <a:pt x="2689" y="431"/>
                  </a:lnTo>
                  <a:lnTo>
                    <a:pt x="2701" y="402"/>
                  </a:lnTo>
                  <a:lnTo>
                    <a:pt x="2719" y="371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5" name="Freeform 127"/>
            <p:cNvSpPr>
              <a:spLocks/>
            </p:cNvSpPr>
            <p:nvPr/>
          </p:nvSpPr>
          <p:spPr bwMode="auto">
            <a:xfrm>
              <a:off x="3307" y="3369"/>
              <a:ext cx="169" cy="157"/>
            </a:xfrm>
            <a:custGeom>
              <a:avLst/>
              <a:gdLst/>
              <a:ahLst/>
              <a:cxnLst>
                <a:cxn ang="0">
                  <a:pos x="50" y="302"/>
                </a:cxn>
                <a:cxn ang="0">
                  <a:pos x="58" y="289"/>
                </a:cxn>
                <a:cxn ang="0">
                  <a:pos x="81" y="256"/>
                </a:cxn>
                <a:cxn ang="0">
                  <a:pos x="116" y="209"/>
                </a:cxn>
                <a:cxn ang="0">
                  <a:pos x="159" y="156"/>
                </a:cxn>
                <a:cxn ang="0">
                  <a:pos x="202" y="101"/>
                </a:cxn>
                <a:cxn ang="0">
                  <a:pos x="246" y="54"/>
                </a:cxn>
                <a:cxn ang="0">
                  <a:pos x="283" y="19"/>
                </a:cxn>
                <a:cxn ang="0">
                  <a:pos x="314" y="7"/>
                </a:cxn>
                <a:cxn ang="0">
                  <a:pos x="337" y="4"/>
                </a:cxn>
                <a:cxn ang="0">
                  <a:pos x="368" y="1"/>
                </a:cxn>
                <a:cxn ang="0">
                  <a:pos x="398" y="0"/>
                </a:cxn>
                <a:cxn ang="0">
                  <a:pos x="429" y="1"/>
                </a:cxn>
                <a:cxn ang="0">
                  <a:pos x="455" y="3"/>
                </a:cxn>
                <a:cxn ang="0">
                  <a:pos x="474" y="8"/>
                </a:cxn>
                <a:cxn ang="0">
                  <a:pos x="485" y="17"/>
                </a:cxn>
                <a:cxn ang="0">
                  <a:pos x="485" y="29"/>
                </a:cxn>
                <a:cxn ang="0">
                  <a:pos x="462" y="48"/>
                </a:cxn>
                <a:cxn ang="0">
                  <a:pos x="420" y="79"/>
                </a:cxn>
                <a:cxn ang="0">
                  <a:pos x="365" y="115"/>
                </a:cxn>
                <a:cxn ang="0">
                  <a:pos x="308" y="155"/>
                </a:cxn>
                <a:cxn ang="0">
                  <a:pos x="253" y="194"/>
                </a:cxn>
                <a:cxn ang="0">
                  <a:pos x="211" y="232"/>
                </a:cxn>
                <a:cxn ang="0">
                  <a:pos x="192" y="264"/>
                </a:cxn>
                <a:cxn ang="0">
                  <a:pos x="202" y="288"/>
                </a:cxn>
                <a:cxn ang="0">
                  <a:pos x="229" y="299"/>
                </a:cxn>
                <a:cxn ang="0">
                  <a:pos x="263" y="300"/>
                </a:cxn>
                <a:cxn ang="0">
                  <a:pos x="297" y="295"/>
                </a:cxn>
                <a:cxn ang="0">
                  <a:pos x="332" y="285"/>
                </a:cxn>
                <a:cxn ang="0">
                  <a:pos x="364" y="274"/>
                </a:cxn>
                <a:cxn ang="0">
                  <a:pos x="393" y="268"/>
                </a:cxn>
                <a:cxn ang="0">
                  <a:pos x="416" y="267"/>
                </a:cxn>
                <a:cxn ang="0">
                  <a:pos x="431" y="278"/>
                </a:cxn>
                <a:cxn ang="0">
                  <a:pos x="444" y="297"/>
                </a:cxn>
                <a:cxn ang="0">
                  <a:pos x="462" y="328"/>
                </a:cxn>
                <a:cxn ang="0">
                  <a:pos x="479" y="362"/>
                </a:cxn>
                <a:cxn ang="0">
                  <a:pos x="494" y="398"/>
                </a:cxn>
                <a:cxn ang="0">
                  <a:pos x="502" y="430"/>
                </a:cxn>
                <a:cxn ang="0">
                  <a:pos x="505" y="457"/>
                </a:cxn>
                <a:cxn ang="0">
                  <a:pos x="497" y="470"/>
                </a:cxn>
                <a:cxn ang="0">
                  <a:pos x="477" y="470"/>
                </a:cxn>
                <a:cxn ang="0">
                  <a:pos x="445" y="457"/>
                </a:cxn>
                <a:cxn ang="0">
                  <a:pos x="411" y="440"/>
                </a:cxn>
                <a:cxn ang="0">
                  <a:pos x="373" y="421"/>
                </a:cxn>
                <a:cxn ang="0">
                  <a:pos x="332" y="403"/>
                </a:cxn>
                <a:cxn ang="0">
                  <a:pos x="286" y="387"/>
                </a:cxn>
                <a:cxn ang="0">
                  <a:pos x="239" y="379"/>
                </a:cxn>
                <a:cxn ang="0">
                  <a:pos x="188" y="378"/>
                </a:cxn>
                <a:cxn ang="0">
                  <a:pos x="135" y="389"/>
                </a:cxn>
                <a:cxn ang="0">
                  <a:pos x="84" y="404"/>
                </a:cxn>
                <a:cxn ang="0">
                  <a:pos x="47" y="416"/>
                </a:cxn>
                <a:cxn ang="0">
                  <a:pos x="19" y="423"/>
                </a:cxn>
                <a:cxn ang="0">
                  <a:pos x="5" y="423"/>
                </a:cxn>
                <a:cxn ang="0">
                  <a:pos x="0" y="412"/>
                </a:cxn>
                <a:cxn ang="0">
                  <a:pos x="5" y="390"/>
                </a:cxn>
                <a:cxn ang="0">
                  <a:pos x="22" y="353"/>
                </a:cxn>
                <a:cxn ang="0">
                  <a:pos x="50" y="302"/>
                </a:cxn>
              </a:cxnLst>
              <a:rect l="0" t="0" r="r" b="b"/>
              <a:pathLst>
                <a:path w="505" h="470">
                  <a:moveTo>
                    <a:pt x="50" y="302"/>
                  </a:moveTo>
                  <a:lnTo>
                    <a:pt x="58" y="289"/>
                  </a:lnTo>
                  <a:lnTo>
                    <a:pt x="81" y="256"/>
                  </a:lnTo>
                  <a:lnTo>
                    <a:pt x="116" y="209"/>
                  </a:lnTo>
                  <a:lnTo>
                    <a:pt x="159" y="156"/>
                  </a:lnTo>
                  <a:lnTo>
                    <a:pt x="202" y="101"/>
                  </a:lnTo>
                  <a:lnTo>
                    <a:pt x="246" y="54"/>
                  </a:lnTo>
                  <a:lnTo>
                    <a:pt x="283" y="19"/>
                  </a:lnTo>
                  <a:lnTo>
                    <a:pt x="314" y="7"/>
                  </a:lnTo>
                  <a:lnTo>
                    <a:pt x="337" y="4"/>
                  </a:lnTo>
                  <a:lnTo>
                    <a:pt x="368" y="1"/>
                  </a:lnTo>
                  <a:lnTo>
                    <a:pt x="398" y="0"/>
                  </a:lnTo>
                  <a:lnTo>
                    <a:pt x="429" y="1"/>
                  </a:lnTo>
                  <a:lnTo>
                    <a:pt x="455" y="3"/>
                  </a:lnTo>
                  <a:lnTo>
                    <a:pt x="474" y="8"/>
                  </a:lnTo>
                  <a:lnTo>
                    <a:pt x="485" y="17"/>
                  </a:lnTo>
                  <a:lnTo>
                    <a:pt x="485" y="29"/>
                  </a:lnTo>
                  <a:lnTo>
                    <a:pt x="462" y="48"/>
                  </a:lnTo>
                  <a:lnTo>
                    <a:pt x="420" y="79"/>
                  </a:lnTo>
                  <a:lnTo>
                    <a:pt x="365" y="115"/>
                  </a:lnTo>
                  <a:lnTo>
                    <a:pt x="308" y="155"/>
                  </a:lnTo>
                  <a:lnTo>
                    <a:pt x="253" y="194"/>
                  </a:lnTo>
                  <a:lnTo>
                    <a:pt x="211" y="232"/>
                  </a:lnTo>
                  <a:lnTo>
                    <a:pt x="192" y="264"/>
                  </a:lnTo>
                  <a:lnTo>
                    <a:pt x="202" y="288"/>
                  </a:lnTo>
                  <a:lnTo>
                    <a:pt x="229" y="299"/>
                  </a:lnTo>
                  <a:lnTo>
                    <a:pt x="263" y="300"/>
                  </a:lnTo>
                  <a:lnTo>
                    <a:pt x="297" y="295"/>
                  </a:lnTo>
                  <a:lnTo>
                    <a:pt x="332" y="285"/>
                  </a:lnTo>
                  <a:lnTo>
                    <a:pt x="364" y="274"/>
                  </a:lnTo>
                  <a:lnTo>
                    <a:pt x="393" y="268"/>
                  </a:lnTo>
                  <a:lnTo>
                    <a:pt x="416" y="267"/>
                  </a:lnTo>
                  <a:lnTo>
                    <a:pt x="431" y="278"/>
                  </a:lnTo>
                  <a:lnTo>
                    <a:pt x="444" y="297"/>
                  </a:lnTo>
                  <a:lnTo>
                    <a:pt x="462" y="328"/>
                  </a:lnTo>
                  <a:lnTo>
                    <a:pt x="479" y="362"/>
                  </a:lnTo>
                  <a:lnTo>
                    <a:pt x="494" y="398"/>
                  </a:lnTo>
                  <a:lnTo>
                    <a:pt x="502" y="430"/>
                  </a:lnTo>
                  <a:lnTo>
                    <a:pt x="505" y="457"/>
                  </a:lnTo>
                  <a:lnTo>
                    <a:pt x="497" y="470"/>
                  </a:lnTo>
                  <a:lnTo>
                    <a:pt x="477" y="470"/>
                  </a:lnTo>
                  <a:lnTo>
                    <a:pt x="445" y="457"/>
                  </a:lnTo>
                  <a:lnTo>
                    <a:pt x="411" y="440"/>
                  </a:lnTo>
                  <a:lnTo>
                    <a:pt x="373" y="421"/>
                  </a:lnTo>
                  <a:lnTo>
                    <a:pt x="332" y="403"/>
                  </a:lnTo>
                  <a:lnTo>
                    <a:pt x="286" y="387"/>
                  </a:lnTo>
                  <a:lnTo>
                    <a:pt x="239" y="379"/>
                  </a:lnTo>
                  <a:lnTo>
                    <a:pt x="188" y="378"/>
                  </a:lnTo>
                  <a:lnTo>
                    <a:pt x="135" y="389"/>
                  </a:lnTo>
                  <a:lnTo>
                    <a:pt x="84" y="404"/>
                  </a:lnTo>
                  <a:lnTo>
                    <a:pt x="47" y="416"/>
                  </a:lnTo>
                  <a:lnTo>
                    <a:pt x="19" y="423"/>
                  </a:lnTo>
                  <a:lnTo>
                    <a:pt x="5" y="423"/>
                  </a:lnTo>
                  <a:lnTo>
                    <a:pt x="0" y="412"/>
                  </a:lnTo>
                  <a:lnTo>
                    <a:pt x="5" y="390"/>
                  </a:lnTo>
                  <a:lnTo>
                    <a:pt x="22" y="353"/>
                  </a:lnTo>
                  <a:lnTo>
                    <a:pt x="50" y="302"/>
                  </a:lnTo>
                  <a:close/>
                </a:path>
              </a:pathLst>
            </a:custGeom>
            <a:solidFill>
              <a:srgbClr val="C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6" name="Freeform 128"/>
            <p:cNvSpPr>
              <a:spLocks/>
            </p:cNvSpPr>
            <p:nvPr/>
          </p:nvSpPr>
          <p:spPr bwMode="auto">
            <a:xfrm>
              <a:off x="2993" y="3583"/>
              <a:ext cx="296" cy="95"/>
            </a:xfrm>
            <a:custGeom>
              <a:avLst/>
              <a:gdLst/>
              <a:ahLst/>
              <a:cxnLst>
                <a:cxn ang="0">
                  <a:pos x="746" y="10"/>
                </a:cxn>
                <a:cxn ang="0">
                  <a:pos x="743" y="13"/>
                </a:cxn>
                <a:cxn ang="0">
                  <a:pos x="742" y="23"/>
                </a:cxn>
                <a:cxn ang="0">
                  <a:pos x="739" y="36"/>
                </a:cxn>
                <a:cxn ang="0">
                  <a:pos x="741" y="56"/>
                </a:cxn>
                <a:cxn ang="0">
                  <a:pos x="742" y="74"/>
                </a:cxn>
                <a:cxn ang="0">
                  <a:pos x="749" y="93"/>
                </a:cxn>
                <a:cxn ang="0">
                  <a:pos x="761" y="108"/>
                </a:cxn>
                <a:cxn ang="0">
                  <a:pos x="782" y="124"/>
                </a:cxn>
                <a:cxn ang="0">
                  <a:pos x="806" y="133"/>
                </a:cxn>
                <a:cxn ang="0">
                  <a:pos x="829" y="143"/>
                </a:cxn>
                <a:cxn ang="0">
                  <a:pos x="850" y="153"/>
                </a:cxn>
                <a:cxn ang="0">
                  <a:pos x="869" y="162"/>
                </a:cxn>
                <a:cxn ang="0">
                  <a:pos x="880" y="172"/>
                </a:cxn>
                <a:cxn ang="0">
                  <a:pos x="887" y="183"/>
                </a:cxn>
                <a:cxn ang="0">
                  <a:pos x="883" y="196"/>
                </a:cxn>
                <a:cxn ang="0">
                  <a:pos x="871" y="209"/>
                </a:cxn>
                <a:cxn ang="0">
                  <a:pos x="849" y="220"/>
                </a:cxn>
                <a:cxn ang="0">
                  <a:pos x="821" y="230"/>
                </a:cxn>
                <a:cxn ang="0">
                  <a:pos x="786" y="236"/>
                </a:cxn>
                <a:cxn ang="0">
                  <a:pos x="746" y="243"/>
                </a:cxn>
                <a:cxn ang="0">
                  <a:pos x="698" y="245"/>
                </a:cxn>
                <a:cxn ang="0">
                  <a:pos x="645" y="250"/>
                </a:cxn>
                <a:cxn ang="0">
                  <a:pos x="583" y="255"/>
                </a:cxn>
                <a:cxn ang="0">
                  <a:pos x="516" y="262"/>
                </a:cxn>
                <a:cxn ang="0">
                  <a:pos x="440" y="267"/>
                </a:cxn>
                <a:cxn ang="0">
                  <a:pos x="363" y="273"/>
                </a:cxn>
                <a:cxn ang="0">
                  <a:pos x="284" y="277"/>
                </a:cxn>
                <a:cxn ang="0">
                  <a:pos x="211" y="281"/>
                </a:cxn>
                <a:cxn ang="0">
                  <a:pos x="141" y="283"/>
                </a:cxn>
                <a:cxn ang="0">
                  <a:pos x="82" y="283"/>
                </a:cxn>
                <a:cxn ang="0">
                  <a:pos x="34" y="280"/>
                </a:cxn>
                <a:cxn ang="0">
                  <a:pos x="0" y="276"/>
                </a:cxn>
                <a:cxn ang="0">
                  <a:pos x="0" y="265"/>
                </a:cxn>
                <a:cxn ang="0">
                  <a:pos x="46" y="250"/>
                </a:cxn>
                <a:cxn ang="0">
                  <a:pos x="126" y="233"/>
                </a:cxn>
                <a:cxn ang="0">
                  <a:pos x="227" y="216"/>
                </a:cxn>
                <a:cxn ang="0">
                  <a:pos x="335" y="200"/>
                </a:cxn>
                <a:cxn ang="0">
                  <a:pos x="440" y="189"/>
                </a:cxn>
                <a:cxn ang="0">
                  <a:pos x="528" y="182"/>
                </a:cxn>
                <a:cxn ang="0">
                  <a:pos x="587" y="184"/>
                </a:cxn>
                <a:cxn ang="0">
                  <a:pos x="611" y="182"/>
                </a:cxn>
                <a:cxn ang="0">
                  <a:pos x="615" y="175"/>
                </a:cxn>
                <a:cxn ang="0">
                  <a:pos x="602" y="161"/>
                </a:cxn>
                <a:cxn ang="0">
                  <a:pos x="582" y="146"/>
                </a:cxn>
                <a:cxn ang="0">
                  <a:pos x="559" y="126"/>
                </a:cxn>
                <a:cxn ang="0">
                  <a:pos x="544" y="108"/>
                </a:cxn>
                <a:cxn ang="0">
                  <a:pos x="540" y="92"/>
                </a:cxn>
                <a:cxn ang="0">
                  <a:pos x="557" y="81"/>
                </a:cxn>
                <a:cxn ang="0">
                  <a:pos x="583" y="67"/>
                </a:cxn>
                <a:cxn ang="0">
                  <a:pos x="612" y="53"/>
                </a:cxn>
                <a:cxn ang="0">
                  <a:pos x="640" y="36"/>
                </a:cxn>
                <a:cxn ang="0">
                  <a:pos x="667" y="21"/>
                </a:cxn>
                <a:cxn ang="0">
                  <a:pos x="691" y="9"/>
                </a:cxn>
                <a:cxn ang="0">
                  <a:pos x="713" y="2"/>
                </a:cxn>
                <a:cxn ang="0">
                  <a:pos x="731" y="0"/>
                </a:cxn>
                <a:cxn ang="0">
                  <a:pos x="746" y="10"/>
                </a:cxn>
              </a:cxnLst>
              <a:rect l="0" t="0" r="r" b="b"/>
              <a:pathLst>
                <a:path w="887" h="283">
                  <a:moveTo>
                    <a:pt x="746" y="10"/>
                  </a:moveTo>
                  <a:lnTo>
                    <a:pt x="743" y="13"/>
                  </a:lnTo>
                  <a:lnTo>
                    <a:pt x="742" y="23"/>
                  </a:lnTo>
                  <a:lnTo>
                    <a:pt x="739" y="36"/>
                  </a:lnTo>
                  <a:lnTo>
                    <a:pt x="741" y="56"/>
                  </a:lnTo>
                  <a:lnTo>
                    <a:pt x="742" y="74"/>
                  </a:lnTo>
                  <a:lnTo>
                    <a:pt x="749" y="93"/>
                  </a:lnTo>
                  <a:lnTo>
                    <a:pt x="761" y="108"/>
                  </a:lnTo>
                  <a:lnTo>
                    <a:pt x="782" y="124"/>
                  </a:lnTo>
                  <a:lnTo>
                    <a:pt x="806" y="133"/>
                  </a:lnTo>
                  <a:lnTo>
                    <a:pt x="829" y="143"/>
                  </a:lnTo>
                  <a:lnTo>
                    <a:pt x="850" y="153"/>
                  </a:lnTo>
                  <a:lnTo>
                    <a:pt x="869" y="162"/>
                  </a:lnTo>
                  <a:lnTo>
                    <a:pt x="880" y="172"/>
                  </a:lnTo>
                  <a:lnTo>
                    <a:pt x="887" y="183"/>
                  </a:lnTo>
                  <a:lnTo>
                    <a:pt x="883" y="196"/>
                  </a:lnTo>
                  <a:lnTo>
                    <a:pt x="871" y="209"/>
                  </a:lnTo>
                  <a:lnTo>
                    <a:pt x="849" y="220"/>
                  </a:lnTo>
                  <a:lnTo>
                    <a:pt x="821" y="230"/>
                  </a:lnTo>
                  <a:lnTo>
                    <a:pt x="786" y="236"/>
                  </a:lnTo>
                  <a:lnTo>
                    <a:pt x="746" y="243"/>
                  </a:lnTo>
                  <a:lnTo>
                    <a:pt x="698" y="245"/>
                  </a:lnTo>
                  <a:lnTo>
                    <a:pt x="645" y="250"/>
                  </a:lnTo>
                  <a:lnTo>
                    <a:pt x="583" y="255"/>
                  </a:lnTo>
                  <a:lnTo>
                    <a:pt x="516" y="262"/>
                  </a:lnTo>
                  <a:lnTo>
                    <a:pt x="440" y="267"/>
                  </a:lnTo>
                  <a:lnTo>
                    <a:pt x="363" y="273"/>
                  </a:lnTo>
                  <a:lnTo>
                    <a:pt x="284" y="277"/>
                  </a:lnTo>
                  <a:lnTo>
                    <a:pt x="211" y="281"/>
                  </a:lnTo>
                  <a:lnTo>
                    <a:pt x="141" y="283"/>
                  </a:lnTo>
                  <a:lnTo>
                    <a:pt x="82" y="283"/>
                  </a:lnTo>
                  <a:lnTo>
                    <a:pt x="34" y="280"/>
                  </a:lnTo>
                  <a:lnTo>
                    <a:pt x="0" y="276"/>
                  </a:lnTo>
                  <a:lnTo>
                    <a:pt x="0" y="265"/>
                  </a:lnTo>
                  <a:lnTo>
                    <a:pt x="46" y="250"/>
                  </a:lnTo>
                  <a:lnTo>
                    <a:pt x="126" y="233"/>
                  </a:lnTo>
                  <a:lnTo>
                    <a:pt x="227" y="216"/>
                  </a:lnTo>
                  <a:lnTo>
                    <a:pt x="335" y="200"/>
                  </a:lnTo>
                  <a:lnTo>
                    <a:pt x="440" y="189"/>
                  </a:lnTo>
                  <a:lnTo>
                    <a:pt x="528" y="182"/>
                  </a:lnTo>
                  <a:lnTo>
                    <a:pt x="587" y="184"/>
                  </a:lnTo>
                  <a:lnTo>
                    <a:pt x="611" y="182"/>
                  </a:lnTo>
                  <a:lnTo>
                    <a:pt x="615" y="175"/>
                  </a:lnTo>
                  <a:lnTo>
                    <a:pt x="602" y="161"/>
                  </a:lnTo>
                  <a:lnTo>
                    <a:pt x="582" y="146"/>
                  </a:lnTo>
                  <a:lnTo>
                    <a:pt x="559" y="126"/>
                  </a:lnTo>
                  <a:lnTo>
                    <a:pt x="544" y="108"/>
                  </a:lnTo>
                  <a:lnTo>
                    <a:pt x="540" y="92"/>
                  </a:lnTo>
                  <a:lnTo>
                    <a:pt x="557" y="81"/>
                  </a:lnTo>
                  <a:lnTo>
                    <a:pt x="583" y="67"/>
                  </a:lnTo>
                  <a:lnTo>
                    <a:pt x="612" y="53"/>
                  </a:lnTo>
                  <a:lnTo>
                    <a:pt x="640" y="36"/>
                  </a:lnTo>
                  <a:lnTo>
                    <a:pt x="667" y="21"/>
                  </a:lnTo>
                  <a:lnTo>
                    <a:pt x="691" y="9"/>
                  </a:lnTo>
                  <a:lnTo>
                    <a:pt x="713" y="2"/>
                  </a:lnTo>
                  <a:lnTo>
                    <a:pt x="731" y="0"/>
                  </a:lnTo>
                  <a:lnTo>
                    <a:pt x="746" y="10"/>
                  </a:lnTo>
                  <a:close/>
                </a:path>
              </a:pathLst>
            </a:custGeom>
            <a:solidFill>
              <a:srgbClr val="C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7" name="Freeform 129"/>
            <p:cNvSpPr>
              <a:spLocks/>
            </p:cNvSpPr>
            <p:nvPr/>
          </p:nvSpPr>
          <p:spPr bwMode="auto">
            <a:xfrm>
              <a:off x="2413" y="3582"/>
              <a:ext cx="419" cy="227"/>
            </a:xfrm>
            <a:custGeom>
              <a:avLst/>
              <a:gdLst/>
              <a:ahLst/>
              <a:cxnLst>
                <a:cxn ang="0">
                  <a:pos x="158" y="3"/>
                </a:cxn>
                <a:cxn ang="0">
                  <a:pos x="119" y="26"/>
                </a:cxn>
                <a:cxn ang="0">
                  <a:pos x="66" y="64"/>
                </a:cxn>
                <a:cxn ang="0">
                  <a:pos x="25" y="104"/>
                </a:cxn>
                <a:cxn ang="0">
                  <a:pos x="11" y="148"/>
                </a:cxn>
                <a:cxn ang="0">
                  <a:pos x="3" y="225"/>
                </a:cxn>
                <a:cxn ang="0">
                  <a:pos x="0" y="313"/>
                </a:cxn>
                <a:cxn ang="0">
                  <a:pos x="11" y="382"/>
                </a:cxn>
                <a:cxn ang="0">
                  <a:pos x="44" y="407"/>
                </a:cxn>
                <a:cxn ang="0">
                  <a:pos x="120" y="416"/>
                </a:cxn>
                <a:cxn ang="0">
                  <a:pos x="210" y="422"/>
                </a:cxn>
                <a:cxn ang="0">
                  <a:pos x="279" y="427"/>
                </a:cxn>
                <a:cxn ang="0">
                  <a:pos x="322" y="447"/>
                </a:cxn>
                <a:cxn ang="0">
                  <a:pos x="452" y="519"/>
                </a:cxn>
                <a:cxn ang="0">
                  <a:pos x="624" y="609"/>
                </a:cxn>
                <a:cxn ang="0">
                  <a:pos x="762" y="672"/>
                </a:cxn>
                <a:cxn ang="0">
                  <a:pos x="831" y="667"/>
                </a:cxn>
                <a:cxn ang="0">
                  <a:pos x="968" y="603"/>
                </a:cxn>
                <a:cxn ang="0">
                  <a:pos x="1133" y="517"/>
                </a:cxn>
                <a:cxn ang="0">
                  <a:pos x="1244" y="448"/>
                </a:cxn>
                <a:cxn ang="0">
                  <a:pos x="1227" y="429"/>
                </a:cxn>
                <a:cxn ang="0">
                  <a:pos x="1107" y="455"/>
                </a:cxn>
                <a:cxn ang="0">
                  <a:pos x="946" y="499"/>
                </a:cxn>
                <a:cxn ang="0">
                  <a:pos x="815" y="534"/>
                </a:cxn>
                <a:cxn ang="0">
                  <a:pos x="746" y="534"/>
                </a:cxn>
                <a:cxn ang="0">
                  <a:pos x="624" y="494"/>
                </a:cxn>
                <a:cxn ang="0">
                  <a:pos x="474" y="439"/>
                </a:cxn>
                <a:cxn ang="0">
                  <a:pos x="351" y="394"/>
                </a:cxn>
                <a:cxn ang="0">
                  <a:pos x="290" y="378"/>
                </a:cxn>
                <a:cxn ang="0">
                  <a:pos x="227" y="367"/>
                </a:cxn>
                <a:cxn ang="0">
                  <a:pos x="164" y="356"/>
                </a:cxn>
                <a:cxn ang="0">
                  <a:pos x="123" y="340"/>
                </a:cxn>
                <a:cxn ang="0">
                  <a:pos x="117" y="322"/>
                </a:cxn>
                <a:cxn ang="0">
                  <a:pos x="131" y="302"/>
                </a:cxn>
                <a:cxn ang="0">
                  <a:pos x="153" y="279"/>
                </a:cxn>
                <a:cxn ang="0">
                  <a:pos x="171" y="253"/>
                </a:cxn>
                <a:cxn ang="0">
                  <a:pos x="177" y="217"/>
                </a:cxn>
                <a:cxn ang="0">
                  <a:pos x="182" y="144"/>
                </a:cxn>
                <a:cxn ang="0">
                  <a:pos x="184" y="62"/>
                </a:cxn>
                <a:cxn ang="0">
                  <a:pos x="174" y="5"/>
                </a:cxn>
              </a:cxnLst>
              <a:rect l="0" t="0" r="r" b="b"/>
              <a:pathLst>
                <a:path w="1255" h="681">
                  <a:moveTo>
                    <a:pt x="164" y="0"/>
                  </a:moveTo>
                  <a:lnTo>
                    <a:pt x="158" y="3"/>
                  </a:lnTo>
                  <a:lnTo>
                    <a:pt x="142" y="12"/>
                  </a:lnTo>
                  <a:lnTo>
                    <a:pt x="119" y="26"/>
                  </a:lnTo>
                  <a:lnTo>
                    <a:pt x="94" y="44"/>
                  </a:lnTo>
                  <a:lnTo>
                    <a:pt x="66" y="64"/>
                  </a:lnTo>
                  <a:lnTo>
                    <a:pt x="43" y="84"/>
                  </a:lnTo>
                  <a:lnTo>
                    <a:pt x="25" y="104"/>
                  </a:lnTo>
                  <a:lnTo>
                    <a:pt x="16" y="124"/>
                  </a:lnTo>
                  <a:lnTo>
                    <a:pt x="11" y="148"/>
                  </a:lnTo>
                  <a:lnTo>
                    <a:pt x="7" y="184"/>
                  </a:lnTo>
                  <a:lnTo>
                    <a:pt x="3" y="225"/>
                  </a:lnTo>
                  <a:lnTo>
                    <a:pt x="1" y="270"/>
                  </a:lnTo>
                  <a:lnTo>
                    <a:pt x="0" y="313"/>
                  </a:lnTo>
                  <a:lnTo>
                    <a:pt x="4" y="351"/>
                  </a:lnTo>
                  <a:lnTo>
                    <a:pt x="11" y="382"/>
                  </a:lnTo>
                  <a:lnTo>
                    <a:pt x="23" y="400"/>
                  </a:lnTo>
                  <a:lnTo>
                    <a:pt x="44" y="407"/>
                  </a:lnTo>
                  <a:lnTo>
                    <a:pt x="79" y="412"/>
                  </a:lnTo>
                  <a:lnTo>
                    <a:pt x="120" y="416"/>
                  </a:lnTo>
                  <a:lnTo>
                    <a:pt x="166" y="421"/>
                  </a:lnTo>
                  <a:lnTo>
                    <a:pt x="210" y="422"/>
                  </a:lnTo>
                  <a:lnTo>
                    <a:pt x="250" y="425"/>
                  </a:lnTo>
                  <a:lnTo>
                    <a:pt x="279" y="427"/>
                  </a:lnTo>
                  <a:lnTo>
                    <a:pt x="297" y="433"/>
                  </a:lnTo>
                  <a:lnTo>
                    <a:pt x="322" y="447"/>
                  </a:lnTo>
                  <a:lnTo>
                    <a:pt x="378" y="477"/>
                  </a:lnTo>
                  <a:lnTo>
                    <a:pt x="452" y="519"/>
                  </a:lnTo>
                  <a:lnTo>
                    <a:pt x="538" y="564"/>
                  </a:lnTo>
                  <a:lnTo>
                    <a:pt x="624" y="609"/>
                  </a:lnTo>
                  <a:lnTo>
                    <a:pt x="703" y="648"/>
                  </a:lnTo>
                  <a:lnTo>
                    <a:pt x="762" y="672"/>
                  </a:lnTo>
                  <a:lnTo>
                    <a:pt x="798" y="681"/>
                  </a:lnTo>
                  <a:lnTo>
                    <a:pt x="831" y="667"/>
                  </a:lnTo>
                  <a:lnTo>
                    <a:pt x="892" y="641"/>
                  </a:lnTo>
                  <a:lnTo>
                    <a:pt x="968" y="603"/>
                  </a:lnTo>
                  <a:lnTo>
                    <a:pt x="1054" y="562"/>
                  </a:lnTo>
                  <a:lnTo>
                    <a:pt x="1133" y="517"/>
                  </a:lnTo>
                  <a:lnTo>
                    <a:pt x="1200" y="479"/>
                  </a:lnTo>
                  <a:lnTo>
                    <a:pt x="1244" y="448"/>
                  </a:lnTo>
                  <a:lnTo>
                    <a:pt x="1255" y="433"/>
                  </a:lnTo>
                  <a:lnTo>
                    <a:pt x="1227" y="429"/>
                  </a:lnTo>
                  <a:lnTo>
                    <a:pt x="1176" y="439"/>
                  </a:lnTo>
                  <a:lnTo>
                    <a:pt x="1107" y="455"/>
                  </a:lnTo>
                  <a:lnTo>
                    <a:pt x="1028" y="477"/>
                  </a:lnTo>
                  <a:lnTo>
                    <a:pt x="946" y="499"/>
                  </a:lnTo>
                  <a:lnTo>
                    <a:pt x="873" y="520"/>
                  </a:lnTo>
                  <a:lnTo>
                    <a:pt x="815" y="534"/>
                  </a:lnTo>
                  <a:lnTo>
                    <a:pt x="780" y="541"/>
                  </a:lnTo>
                  <a:lnTo>
                    <a:pt x="746" y="534"/>
                  </a:lnTo>
                  <a:lnTo>
                    <a:pt x="692" y="517"/>
                  </a:lnTo>
                  <a:lnTo>
                    <a:pt x="624" y="494"/>
                  </a:lnTo>
                  <a:lnTo>
                    <a:pt x="551" y="468"/>
                  </a:lnTo>
                  <a:lnTo>
                    <a:pt x="474" y="439"/>
                  </a:lnTo>
                  <a:lnTo>
                    <a:pt x="407" y="414"/>
                  </a:lnTo>
                  <a:lnTo>
                    <a:pt x="351" y="394"/>
                  </a:lnTo>
                  <a:lnTo>
                    <a:pt x="317" y="385"/>
                  </a:lnTo>
                  <a:lnTo>
                    <a:pt x="290" y="378"/>
                  </a:lnTo>
                  <a:lnTo>
                    <a:pt x="260" y="372"/>
                  </a:lnTo>
                  <a:lnTo>
                    <a:pt x="227" y="367"/>
                  </a:lnTo>
                  <a:lnTo>
                    <a:pt x="195" y="362"/>
                  </a:lnTo>
                  <a:lnTo>
                    <a:pt x="164" y="356"/>
                  </a:lnTo>
                  <a:lnTo>
                    <a:pt x="141" y="349"/>
                  </a:lnTo>
                  <a:lnTo>
                    <a:pt x="123" y="340"/>
                  </a:lnTo>
                  <a:lnTo>
                    <a:pt x="117" y="333"/>
                  </a:lnTo>
                  <a:lnTo>
                    <a:pt x="117" y="322"/>
                  </a:lnTo>
                  <a:lnTo>
                    <a:pt x="123" y="313"/>
                  </a:lnTo>
                  <a:lnTo>
                    <a:pt x="131" y="302"/>
                  </a:lnTo>
                  <a:lnTo>
                    <a:pt x="144" y="292"/>
                  </a:lnTo>
                  <a:lnTo>
                    <a:pt x="153" y="279"/>
                  </a:lnTo>
                  <a:lnTo>
                    <a:pt x="163" y="267"/>
                  </a:lnTo>
                  <a:lnTo>
                    <a:pt x="171" y="253"/>
                  </a:lnTo>
                  <a:lnTo>
                    <a:pt x="176" y="241"/>
                  </a:lnTo>
                  <a:lnTo>
                    <a:pt x="177" y="217"/>
                  </a:lnTo>
                  <a:lnTo>
                    <a:pt x="180" y="184"/>
                  </a:lnTo>
                  <a:lnTo>
                    <a:pt x="182" y="144"/>
                  </a:lnTo>
                  <a:lnTo>
                    <a:pt x="185" y="102"/>
                  </a:lnTo>
                  <a:lnTo>
                    <a:pt x="184" y="62"/>
                  </a:lnTo>
                  <a:lnTo>
                    <a:pt x="181" y="29"/>
                  </a:lnTo>
                  <a:lnTo>
                    <a:pt x="174" y="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8" name="Freeform 130"/>
            <p:cNvSpPr>
              <a:spLocks/>
            </p:cNvSpPr>
            <p:nvPr/>
          </p:nvSpPr>
          <p:spPr bwMode="auto">
            <a:xfrm>
              <a:off x="2672" y="2562"/>
              <a:ext cx="447" cy="747"/>
            </a:xfrm>
            <a:custGeom>
              <a:avLst/>
              <a:gdLst/>
              <a:ahLst/>
              <a:cxnLst>
                <a:cxn ang="0">
                  <a:pos x="0" y="2241"/>
                </a:cxn>
                <a:cxn ang="0">
                  <a:pos x="940" y="2230"/>
                </a:cxn>
                <a:cxn ang="0">
                  <a:pos x="1341" y="0"/>
                </a:cxn>
                <a:cxn ang="0">
                  <a:pos x="1111" y="378"/>
                </a:cxn>
                <a:cxn ang="0">
                  <a:pos x="1169" y="429"/>
                </a:cxn>
                <a:cxn ang="0">
                  <a:pos x="1037" y="496"/>
                </a:cxn>
                <a:cxn ang="0">
                  <a:pos x="1142" y="526"/>
                </a:cxn>
                <a:cxn ang="0">
                  <a:pos x="955" y="592"/>
                </a:cxn>
                <a:cxn ang="0">
                  <a:pos x="1127" y="623"/>
                </a:cxn>
                <a:cxn ang="0">
                  <a:pos x="897" y="703"/>
                </a:cxn>
                <a:cxn ang="0">
                  <a:pos x="1103" y="732"/>
                </a:cxn>
                <a:cxn ang="0">
                  <a:pos x="830" y="814"/>
                </a:cxn>
                <a:cxn ang="0">
                  <a:pos x="1060" y="851"/>
                </a:cxn>
                <a:cxn ang="0">
                  <a:pos x="786" y="919"/>
                </a:cxn>
                <a:cxn ang="0">
                  <a:pos x="1031" y="963"/>
                </a:cxn>
                <a:cxn ang="0">
                  <a:pos x="728" y="1037"/>
                </a:cxn>
                <a:cxn ang="0">
                  <a:pos x="1001" y="1081"/>
                </a:cxn>
                <a:cxn ang="0">
                  <a:pos x="662" y="1147"/>
                </a:cxn>
                <a:cxn ang="0">
                  <a:pos x="992" y="1208"/>
                </a:cxn>
                <a:cxn ang="0">
                  <a:pos x="587" y="1266"/>
                </a:cxn>
                <a:cxn ang="0">
                  <a:pos x="940" y="1333"/>
                </a:cxn>
                <a:cxn ang="0">
                  <a:pos x="526" y="1408"/>
                </a:cxn>
                <a:cxn ang="0">
                  <a:pos x="926" y="1466"/>
                </a:cxn>
                <a:cxn ang="0">
                  <a:pos x="414" y="1532"/>
                </a:cxn>
                <a:cxn ang="0">
                  <a:pos x="919" y="1586"/>
                </a:cxn>
                <a:cxn ang="0">
                  <a:pos x="363" y="1683"/>
                </a:cxn>
                <a:cxn ang="0">
                  <a:pos x="883" y="1740"/>
                </a:cxn>
                <a:cxn ang="0">
                  <a:pos x="281" y="1831"/>
                </a:cxn>
                <a:cxn ang="0">
                  <a:pos x="837" y="1882"/>
                </a:cxn>
                <a:cxn ang="0">
                  <a:pos x="803" y="1886"/>
                </a:cxn>
                <a:cxn ang="0">
                  <a:pos x="716" y="1900"/>
                </a:cxn>
                <a:cxn ang="0">
                  <a:pos x="594" y="1920"/>
                </a:cxn>
                <a:cxn ang="0">
                  <a:pos x="457" y="1944"/>
                </a:cxn>
                <a:cxn ang="0">
                  <a:pos x="321" y="1967"/>
                </a:cxn>
                <a:cxn ang="0">
                  <a:pos x="209" y="1987"/>
                </a:cxn>
                <a:cxn ang="0">
                  <a:pos x="139" y="2001"/>
                </a:cxn>
                <a:cxn ang="0">
                  <a:pos x="127" y="2008"/>
                </a:cxn>
                <a:cxn ang="0">
                  <a:pos x="174" y="2008"/>
                </a:cxn>
                <a:cxn ang="0">
                  <a:pos x="262" y="2014"/>
                </a:cxn>
                <a:cxn ang="0">
                  <a:pos x="371" y="2021"/>
                </a:cxn>
                <a:cxn ang="0">
                  <a:pos x="493" y="2029"/>
                </a:cxn>
                <a:cxn ang="0">
                  <a:pos x="609" y="2036"/>
                </a:cxn>
                <a:cxn ang="0">
                  <a:pos x="711" y="2044"/>
                </a:cxn>
                <a:cxn ang="0">
                  <a:pos x="782" y="2048"/>
                </a:cxn>
                <a:cxn ang="0">
                  <a:pos x="810" y="2051"/>
                </a:cxn>
                <a:cxn ang="0">
                  <a:pos x="774" y="2058"/>
                </a:cxn>
                <a:cxn ang="0">
                  <a:pos x="682" y="2079"/>
                </a:cxn>
                <a:cxn ang="0">
                  <a:pos x="552" y="2106"/>
                </a:cxn>
                <a:cxn ang="0">
                  <a:pos x="404" y="2141"/>
                </a:cxn>
                <a:cxn ang="0">
                  <a:pos x="255" y="2174"/>
                </a:cxn>
                <a:cxn ang="0">
                  <a:pos x="126" y="2205"/>
                </a:cxn>
                <a:cxn ang="0">
                  <a:pos x="33" y="2228"/>
                </a:cxn>
                <a:cxn ang="0">
                  <a:pos x="0" y="2241"/>
                </a:cxn>
              </a:cxnLst>
              <a:rect l="0" t="0" r="r" b="b"/>
              <a:pathLst>
                <a:path w="1341" h="2241">
                  <a:moveTo>
                    <a:pt x="0" y="2241"/>
                  </a:moveTo>
                  <a:lnTo>
                    <a:pt x="940" y="2230"/>
                  </a:lnTo>
                  <a:lnTo>
                    <a:pt x="1341" y="0"/>
                  </a:lnTo>
                  <a:lnTo>
                    <a:pt x="1111" y="378"/>
                  </a:lnTo>
                  <a:lnTo>
                    <a:pt x="1169" y="429"/>
                  </a:lnTo>
                  <a:lnTo>
                    <a:pt x="1037" y="496"/>
                  </a:lnTo>
                  <a:lnTo>
                    <a:pt x="1142" y="526"/>
                  </a:lnTo>
                  <a:lnTo>
                    <a:pt x="955" y="592"/>
                  </a:lnTo>
                  <a:lnTo>
                    <a:pt x="1127" y="623"/>
                  </a:lnTo>
                  <a:lnTo>
                    <a:pt x="897" y="703"/>
                  </a:lnTo>
                  <a:lnTo>
                    <a:pt x="1103" y="732"/>
                  </a:lnTo>
                  <a:lnTo>
                    <a:pt x="830" y="814"/>
                  </a:lnTo>
                  <a:lnTo>
                    <a:pt x="1060" y="851"/>
                  </a:lnTo>
                  <a:lnTo>
                    <a:pt x="786" y="919"/>
                  </a:lnTo>
                  <a:lnTo>
                    <a:pt x="1031" y="963"/>
                  </a:lnTo>
                  <a:lnTo>
                    <a:pt x="728" y="1037"/>
                  </a:lnTo>
                  <a:lnTo>
                    <a:pt x="1001" y="1081"/>
                  </a:lnTo>
                  <a:lnTo>
                    <a:pt x="662" y="1147"/>
                  </a:lnTo>
                  <a:lnTo>
                    <a:pt x="992" y="1208"/>
                  </a:lnTo>
                  <a:lnTo>
                    <a:pt x="587" y="1266"/>
                  </a:lnTo>
                  <a:lnTo>
                    <a:pt x="940" y="1333"/>
                  </a:lnTo>
                  <a:lnTo>
                    <a:pt x="526" y="1408"/>
                  </a:lnTo>
                  <a:lnTo>
                    <a:pt x="926" y="1466"/>
                  </a:lnTo>
                  <a:lnTo>
                    <a:pt x="414" y="1532"/>
                  </a:lnTo>
                  <a:lnTo>
                    <a:pt x="919" y="1586"/>
                  </a:lnTo>
                  <a:lnTo>
                    <a:pt x="363" y="1683"/>
                  </a:lnTo>
                  <a:lnTo>
                    <a:pt x="883" y="1740"/>
                  </a:lnTo>
                  <a:lnTo>
                    <a:pt x="281" y="1831"/>
                  </a:lnTo>
                  <a:lnTo>
                    <a:pt x="837" y="1882"/>
                  </a:lnTo>
                  <a:lnTo>
                    <a:pt x="803" y="1886"/>
                  </a:lnTo>
                  <a:lnTo>
                    <a:pt x="716" y="1900"/>
                  </a:lnTo>
                  <a:lnTo>
                    <a:pt x="594" y="1920"/>
                  </a:lnTo>
                  <a:lnTo>
                    <a:pt x="457" y="1944"/>
                  </a:lnTo>
                  <a:lnTo>
                    <a:pt x="321" y="1967"/>
                  </a:lnTo>
                  <a:lnTo>
                    <a:pt x="209" y="1987"/>
                  </a:lnTo>
                  <a:lnTo>
                    <a:pt x="139" y="2001"/>
                  </a:lnTo>
                  <a:lnTo>
                    <a:pt x="127" y="2008"/>
                  </a:lnTo>
                  <a:lnTo>
                    <a:pt x="174" y="2008"/>
                  </a:lnTo>
                  <a:lnTo>
                    <a:pt x="262" y="2014"/>
                  </a:lnTo>
                  <a:lnTo>
                    <a:pt x="371" y="2021"/>
                  </a:lnTo>
                  <a:lnTo>
                    <a:pt x="493" y="2029"/>
                  </a:lnTo>
                  <a:lnTo>
                    <a:pt x="609" y="2036"/>
                  </a:lnTo>
                  <a:lnTo>
                    <a:pt x="711" y="2044"/>
                  </a:lnTo>
                  <a:lnTo>
                    <a:pt x="782" y="2048"/>
                  </a:lnTo>
                  <a:lnTo>
                    <a:pt x="810" y="2051"/>
                  </a:lnTo>
                  <a:lnTo>
                    <a:pt x="774" y="2058"/>
                  </a:lnTo>
                  <a:lnTo>
                    <a:pt x="682" y="2079"/>
                  </a:lnTo>
                  <a:lnTo>
                    <a:pt x="552" y="2106"/>
                  </a:lnTo>
                  <a:lnTo>
                    <a:pt x="404" y="2141"/>
                  </a:lnTo>
                  <a:lnTo>
                    <a:pt x="255" y="2174"/>
                  </a:lnTo>
                  <a:lnTo>
                    <a:pt x="126" y="2205"/>
                  </a:lnTo>
                  <a:lnTo>
                    <a:pt x="33" y="2228"/>
                  </a:lnTo>
                  <a:lnTo>
                    <a:pt x="0" y="2241"/>
                  </a:lnTo>
                  <a:close/>
                </a:path>
              </a:pathLst>
            </a:cu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9" name="Freeform 131"/>
            <p:cNvSpPr>
              <a:spLocks/>
            </p:cNvSpPr>
            <p:nvPr/>
          </p:nvSpPr>
          <p:spPr bwMode="auto">
            <a:xfrm>
              <a:off x="3219" y="2618"/>
              <a:ext cx="157" cy="640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37" y="32"/>
                </a:cxn>
                <a:cxn ang="0">
                  <a:pos x="178" y="119"/>
                </a:cxn>
                <a:cxn ang="0">
                  <a:pos x="234" y="249"/>
                </a:cxn>
                <a:cxn ang="0">
                  <a:pos x="299" y="410"/>
                </a:cxn>
                <a:cxn ang="0">
                  <a:pos x="363" y="585"/>
                </a:cxn>
                <a:cxn ang="0">
                  <a:pos x="418" y="765"/>
                </a:cxn>
                <a:cxn ang="0">
                  <a:pos x="457" y="935"/>
                </a:cxn>
                <a:cxn ang="0">
                  <a:pos x="471" y="1086"/>
                </a:cxn>
                <a:cxn ang="0">
                  <a:pos x="461" y="1221"/>
                </a:cxn>
                <a:cxn ang="0">
                  <a:pos x="443" y="1356"/>
                </a:cxn>
                <a:cxn ang="0">
                  <a:pos x="413" y="1486"/>
                </a:cxn>
                <a:cxn ang="0">
                  <a:pos x="371" y="1609"/>
                </a:cxn>
                <a:cxn ang="0">
                  <a:pos x="317" y="1717"/>
                </a:cxn>
                <a:cxn ang="0">
                  <a:pos x="251" y="1809"/>
                </a:cxn>
                <a:cxn ang="0">
                  <a:pos x="172" y="1875"/>
                </a:cxn>
                <a:cxn ang="0">
                  <a:pos x="82" y="1917"/>
                </a:cxn>
                <a:cxn ang="0">
                  <a:pos x="14" y="1919"/>
                </a:cxn>
                <a:cxn ang="0">
                  <a:pos x="0" y="1882"/>
                </a:cxn>
                <a:cxn ang="0">
                  <a:pos x="25" y="1810"/>
                </a:cxn>
                <a:cxn ang="0">
                  <a:pos x="79" y="1709"/>
                </a:cxn>
                <a:cxn ang="0">
                  <a:pos x="143" y="1582"/>
                </a:cxn>
                <a:cxn ang="0">
                  <a:pos x="209" y="1438"/>
                </a:cxn>
                <a:cxn ang="0">
                  <a:pos x="263" y="1279"/>
                </a:cxn>
                <a:cxn ang="0">
                  <a:pos x="292" y="1113"/>
                </a:cxn>
                <a:cxn ang="0">
                  <a:pos x="283" y="963"/>
                </a:cxn>
                <a:cxn ang="0">
                  <a:pos x="259" y="787"/>
                </a:cxn>
                <a:cxn ang="0">
                  <a:pos x="226" y="601"/>
                </a:cxn>
                <a:cxn ang="0">
                  <a:pos x="190" y="417"/>
                </a:cxn>
                <a:cxn ang="0">
                  <a:pos x="155" y="249"/>
                </a:cxn>
                <a:cxn ang="0">
                  <a:pos x="129" y="115"/>
                </a:cxn>
                <a:cxn ang="0">
                  <a:pos x="117" y="26"/>
                </a:cxn>
                <a:cxn ang="0">
                  <a:pos x="124" y="0"/>
                </a:cxn>
              </a:cxnLst>
              <a:rect l="0" t="0" r="r" b="b"/>
              <a:pathLst>
                <a:path w="471" h="1919">
                  <a:moveTo>
                    <a:pt x="124" y="0"/>
                  </a:moveTo>
                  <a:lnTo>
                    <a:pt x="137" y="32"/>
                  </a:lnTo>
                  <a:lnTo>
                    <a:pt x="178" y="119"/>
                  </a:lnTo>
                  <a:lnTo>
                    <a:pt x="234" y="249"/>
                  </a:lnTo>
                  <a:lnTo>
                    <a:pt x="299" y="410"/>
                  </a:lnTo>
                  <a:lnTo>
                    <a:pt x="363" y="585"/>
                  </a:lnTo>
                  <a:lnTo>
                    <a:pt x="418" y="765"/>
                  </a:lnTo>
                  <a:lnTo>
                    <a:pt x="457" y="935"/>
                  </a:lnTo>
                  <a:lnTo>
                    <a:pt x="471" y="1086"/>
                  </a:lnTo>
                  <a:lnTo>
                    <a:pt x="461" y="1221"/>
                  </a:lnTo>
                  <a:lnTo>
                    <a:pt x="443" y="1356"/>
                  </a:lnTo>
                  <a:lnTo>
                    <a:pt x="413" y="1486"/>
                  </a:lnTo>
                  <a:lnTo>
                    <a:pt x="371" y="1609"/>
                  </a:lnTo>
                  <a:lnTo>
                    <a:pt x="317" y="1717"/>
                  </a:lnTo>
                  <a:lnTo>
                    <a:pt x="251" y="1809"/>
                  </a:lnTo>
                  <a:lnTo>
                    <a:pt x="172" y="1875"/>
                  </a:lnTo>
                  <a:lnTo>
                    <a:pt x="82" y="1917"/>
                  </a:lnTo>
                  <a:lnTo>
                    <a:pt x="14" y="1919"/>
                  </a:lnTo>
                  <a:lnTo>
                    <a:pt x="0" y="1882"/>
                  </a:lnTo>
                  <a:lnTo>
                    <a:pt x="25" y="1810"/>
                  </a:lnTo>
                  <a:lnTo>
                    <a:pt x="79" y="1709"/>
                  </a:lnTo>
                  <a:lnTo>
                    <a:pt x="143" y="1582"/>
                  </a:lnTo>
                  <a:lnTo>
                    <a:pt x="209" y="1438"/>
                  </a:lnTo>
                  <a:lnTo>
                    <a:pt x="263" y="1279"/>
                  </a:lnTo>
                  <a:lnTo>
                    <a:pt x="292" y="1113"/>
                  </a:lnTo>
                  <a:lnTo>
                    <a:pt x="283" y="963"/>
                  </a:lnTo>
                  <a:lnTo>
                    <a:pt x="259" y="787"/>
                  </a:lnTo>
                  <a:lnTo>
                    <a:pt x="226" y="601"/>
                  </a:lnTo>
                  <a:lnTo>
                    <a:pt x="190" y="417"/>
                  </a:lnTo>
                  <a:lnTo>
                    <a:pt x="155" y="249"/>
                  </a:lnTo>
                  <a:lnTo>
                    <a:pt x="129" y="115"/>
                  </a:lnTo>
                  <a:lnTo>
                    <a:pt x="117" y="26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F0FF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0" name="Freeform 132"/>
            <p:cNvSpPr>
              <a:spLocks/>
            </p:cNvSpPr>
            <p:nvPr/>
          </p:nvSpPr>
          <p:spPr bwMode="auto">
            <a:xfrm>
              <a:off x="3107" y="2733"/>
              <a:ext cx="179" cy="599"/>
            </a:xfrm>
            <a:custGeom>
              <a:avLst/>
              <a:gdLst/>
              <a:ahLst/>
              <a:cxnLst>
                <a:cxn ang="0">
                  <a:pos x="424" y="0"/>
                </a:cxn>
                <a:cxn ang="0">
                  <a:pos x="429" y="14"/>
                </a:cxn>
                <a:cxn ang="0">
                  <a:pos x="443" y="58"/>
                </a:cxn>
                <a:cxn ang="0">
                  <a:pos x="464" y="126"/>
                </a:cxn>
                <a:cxn ang="0">
                  <a:pos x="489" y="217"/>
                </a:cxn>
                <a:cxn ang="0">
                  <a:pos x="509" y="328"/>
                </a:cxn>
                <a:cxn ang="0">
                  <a:pos x="527" y="455"/>
                </a:cxn>
                <a:cxn ang="0">
                  <a:pos x="536" y="595"/>
                </a:cxn>
                <a:cxn ang="0">
                  <a:pos x="533" y="749"/>
                </a:cxn>
                <a:cxn ang="0">
                  <a:pos x="508" y="904"/>
                </a:cxn>
                <a:cxn ang="0">
                  <a:pos x="468" y="1056"/>
                </a:cxn>
                <a:cxn ang="0">
                  <a:pos x="414" y="1200"/>
                </a:cxn>
                <a:cxn ang="0">
                  <a:pos x="357" y="1334"/>
                </a:cxn>
                <a:cxn ang="0">
                  <a:pos x="302" y="1452"/>
                </a:cxn>
                <a:cxn ang="0">
                  <a:pos x="258" y="1550"/>
                </a:cxn>
                <a:cxn ang="0">
                  <a:pos x="228" y="1625"/>
                </a:cxn>
                <a:cxn ang="0">
                  <a:pos x="226" y="1672"/>
                </a:cxn>
                <a:cxn ang="0">
                  <a:pos x="242" y="1694"/>
                </a:cxn>
                <a:cxn ang="0">
                  <a:pos x="270" y="1708"/>
                </a:cxn>
                <a:cxn ang="0">
                  <a:pos x="303" y="1710"/>
                </a:cxn>
                <a:cxn ang="0">
                  <a:pos x="339" y="1710"/>
                </a:cxn>
                <a:cxn ang="0">
                  <a:pos x="372" y="1706"/>
                </a:cxn>
                <a:cxn ang="0">
                  <a:pos x="401" y="1705"/>
                </a:cxn>
                <a:cxn ang="0">
                  <a:pos x="419" y="1705"/>
                </a:cxn>
                <a:cxn ang="0">
                  <a:pos x="424" y="1713"/>
                </a:cxn>
                <a:cxn ang="0">
                  <a:pos x="401" y="1724"/>
                </a:cxn>
                <a:cxn ang="0">
                  <a:pos x="356" y="1741"/>
                </a:cxn>
                <a:cxn ang="0">
                  <a:pos x="292" y="1756"/>
                </a:cxn>
                <a:cxn ang="0">
                  <a:pos x="220" y="1773"/>
                </a:cxn>
                <a:cxn ang="0">
                  <a:pos x="145" y="1785"/>
                </a:cxn>
                <a:cxn ang="0">
                  <a:pos x="80" y="1793"/>
                </a:cxn>
                <a:cxn ang="0">
                  <a:pos x="28" y="1796"/>
                </a:cxn>
                <a:cxn ang="0">
                  <a:pos x="0" y="1792"/>
                </a:cxn>
                <a:cxn ang="0">
                  <a:pos x="7" y="1746"/>
                </a:cxn>
                <a:cxn ang="0">
                  <a:pos x="53" y="1644"/>
                </a:cxn>
                <a:cxn ang="0">
                  <a:pos x="125" y="1499"/>
                </a:cxn>
                <a:cxn ang="0">
                  <a:pos x="213" y="1330"/>
                </a:cxn>
                <a:cxn ang="0">
                  <a:pos x="302" y="1150"/>
                </a:cxn>
                <a:cxn ang="0">
                  <a:pos x="382" y="980"/>
                </a:cxn>
                <a:cxn ang="0">
                  <a:pos x="439" y="832"/>
                </a:cxn>
                <a:cxn ang="0">
                  <a:pos x="464" y="725"/>
                </a:cxn>
                <a:cxn ang="0">
                  <a:pos x="464" y="632"/>
                </a:cxn>
                <a:cxn ang="0">
                  <a:pos x="461" y="526"/>
                </a:cxn>
                <a:cxn ang="0">
                  <a:pos x="455" y="411"/>
                </a:cxn>
                <a:cxn ang="0">
                  <a:pos x="451" y="297"/>
                </a:cxn>
                <a:cxn ang="0">
                  <a:pos x="443" y="191"/>
                </a:cxn>
                <a:cxn ang="0">
                  <a:pos x="436" y="101"/>
                </a:cxn>
                <a:cxn ang="0">
                  <a:pos x="428" y="35"/>
                </a:cxn>
                <a:cxn ang="0">
                  <a:pos x="424" y="0"/>
                </a:cxn>
              </a:cxnLst>
              <a:rect l="0" t="0" r="r" b="b"/>
              <a:pathLst>
                <a:path w="536" h="1796">
                  <a:moveTo>
                    <a:pt x="424" y="0"/>
                  </a:moveTo>
                  <a:lnTo>
                    <a:pt x="429" y="14"/>
                  </a:lnTo>
                  <a:lnTo>
                    <a:pt x="443" y="58"/>
                  </a:lnTo>
                  <a:lnTo>
                    <a:pt x="464" y="126"/>
                  </a:lnTo>
                  <a:lnTo>
                    <a:pt x="489" y="217"/>
                  </a:lnTo>
                  <a:lnTo>
                    <a:pt x="509" y="328"/>
                  </a:lnTo>
                  <a:lnTo>
                    <a:pt x="527" y="455"/>
                  </a:lnTo>
                  <a:lnTo>
                    <a:pt x="536" y="595"/>
                  </a:lnTo>
                  <a:lnTo>
                    <a:pt x="533" y="749"/>
                  </a:lnTo>
                  <a:lnTo>
                    <a:pt x="508" y="904"/>
                  </a:lnTo>
                  <a:lnTo>
                    <a:pt x="468" y="1056"/>
                  </a:lnTo>
                  <a:lnTo>
                    <a:pt x="414" y="1200"/>
                  </a:lnTo>
                  <a:lnTo>
                    <a:pt x="357" y="1334"/>
                  </a:lnTo>
                  <a:lnTo>
                    <a:pt x="302" y="1452"/>
                  </a:lnTo>
                  <a:lnTo>
                    <a:pt x="258" y="1550"/>
                  </a:lnTo>
                  <a:lnTo>
                    <a:pt x="228" y="1625"/>
                  </a:lnTo>
                  <a:lnTo>
                    <a:pt x="226" y="1672"/>
                  </a:lnTo>
                  <a:lnTo>
                    <a:pt x="242" y="1694"/>
                  </a:lnTo>
                  <a:lnTo>
                    <a:pt x="270" y="1708"/>
                  </a:lnTo>
                  <a:lnTo>
                    <a:pt x="303" y="1710"/>
                  </a:lnTo>
                  <a:lnTo>
                    <a:pt x="339" y="1710"/>
                  </a:lnTo>
                  <a:lnTo>
                    <a:pt x="372" y="1706"/>
                  </a:lnTo>
                  <a:lnTo>
                    <a:pt x="401" y="1705"/>
                  </a:lnTo>
                  <a:lnTo>
                    <a:pt x="419" y="1705"/>
                  </a:lnTo>
                  <a:lnTo>
                    <a:pt x="424" y="1713"/>
                  </a:lnTo>
                  <a:lnTo>
                    <a:pt x="401" y="1724"/>
                  </a:lnTo>
                  <a:lnTo>
                    <a:pt x="356" y="1741"/>
                  </a:lnTo>
                  <a:lnTo>
                    <a:pt x="292" y="1756"/>
                  </a:lnTo>
                  <a:lnTo>
                    <a:pt x="220" y="1773"/>
                  </a:lnTo>
                  <a:lnTo>
                    <a:pt x="145" y="1785"/>
                  </a:lnTo>
                  <a:lnTo>
                    <a:pt x="80" y="1793"/>
                  </a:lnTo>
                  <a:lnTo>
                    <a:pt x="28" y="1796"/>
                  </a:lnTo>
                  <a:lnTo>
                    <a:pt x="0" y="1792"/>
                  </a:lnTo>
                  <a:lnTo>
                    <a:pt x="7" y="1746"/>
                  </a:lnTo>
                  <a:lnTo>
                    <a:pt x="53" y="1644"/>
                  </a:lnTo>
                  <a:lnTo>
                    <a:pt x="125" y="1499"/>
                  </a:lnTo>
                  <a:lnTo>
                    <a:pt x="213" y="1330"/>
                  </a:lnTo>
                  <a:lnTo>
                    <a:pt x="302" y="1150"/>
                  </a:lnTo>
                  <a:lnTo>
                    <a:pt x="382" y="980"/>
                  </a:lnTo>
                  <a:lnTo>
                    <a:pt x="439" y="832"/>
                  </a:lnTo>
                  <a:lnTo>
                    <a:pt x="464" y="725"/>
                  </a:lnTo>
                  <a:lnTo>
                    <a:pt x="464" y="632"/>
                  </a:lnTo>
                  <a:lnTo>
                    <a:pt x="461" y="526"/>
                  </a:lnTo>
                  <a:lnTo>
                    <a:pt x="455" y="411"/>
                  </a:lnTo>
                  <a:lnTo>
                    <a:pt x="451" y="297"/>
                  </a:lnTo>
                  <a:lnTo>
                    <a:pt x="443" y="191"/>
                  </a:lnTo>
                  <a:lnTo>
                    <a:pt x="436" y="101"/>
                  </a:lnTo>
                  <a:lnTo>
                    <a:pt x="428" y="35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1" name="Freeform 133"/>
            <p:cNvSpPr>
              <a:spLocks/>
            </p:cNvSpPr>
            <p:nvPr/>
          </p:nvSpPr>
          <p:spPr bwMode="auto">
            <a:xfrm>
              <a:off x="2614" y="3489"/>
              <a:ext cx="118" cy="79"/>
            </a:xfrm>
            <a:custGeom>
              <a:avLst/>
              <a:gdLst/>
              <a:ahLst/>
              <a:cxnLst>
                <a:cxn ang="0">
                  <a:pos x="244" y="0"/>
                </a:cxn>
                <a:cxn ang="0">
                  <a:pos x="237" y="1"/>
                </a:cxn>
                <a:cxn ang="0">
                  <a:pos x="219" y="8"/>
                </a:cxn>
                <a:cxn ang="0">
                  <a:pos x="194" y="19"/>
                </a:cxn>
                <a:cxn ang="0">
                  <a:pos x="166" y="34"/>
                </a:cxn>
                <a:cxn ang="0">
                  <a:pos x="134" y="50"/>
                </a:cxn>
                <a:cxn ang="0">
                  <a:pos x="107" y="68"/>
                </a:cxn>
                <a:cxn ang="0">
                  <a:pos x="82" y="86"/>
                </a:cxn>
                <a:cxn ang="0">
                  <a:pos x="67" y="105"/>
                </a:cxn>
                <a:cxn ang="0">
                  <a:pos x="54" y="120"/>
                </a:cxn>
                <a:cxn ang="0">
                  <a:pos x="42" y="135"/>
                </a:cxn>
                <a:cxn ang="0">
                  <a:pos x="29" y="151"/>
                </a:cxn>
                <a:cxn ang="0">
                  <a:pos x="21" y="164"/>
                </a:cxn>
                <a:cxn ang="0">
                  <a:pos x="11" y="175"/>
                </a:cxn>
                <a:cxn ang="0">
                  <a:pos x="6" y="184"/>
                </a:cxn>
                <a:cxn ang="0">
                  <a:pos x="0" y="189"/>
                </a:cxn>
                <a:cxn ang="0">
                  <a:pos x="0" y="192"/>
                </a:cxn>
                <a:cxn ang="0">
                  <a:pos x="80" y="238"/>
                </a:cxn>
                <a:cxn ang="0">
                  <a:pos x="90" y="229"/>
                </a:cxn>
                <a:cxn ang="0">
                  <a:pos x="116" y="210"/>
                </a:cxn>
                <a:cxn ang="0">
                  <a:pos x="154" y="182"/>
                </a:cxn>
                <a:cxn ang="0">
                  <a:pos x="199" y="151"/>
                </a:cxn>
                <a:cxn ang="0">
                  <a:pos x="245" y="117"/>
                </a:cxn>
                <a:cxn ang="0">
                  <a:pos x="289" y="88"/>
                </a:cxn>
                <a:cxn ang="0">
                  <a:pos x="324" y="65"/>
                </a:cxn>
                <a:cxn ang="0">
                  <a:pos x="347" y="55"/>
                </a:cxn>
                <a:cxn ang="0">
                  <a:pos x="353" y="48"/>
                </a:cxn>
                <a:cxn ang="0">
                  <a:pos x="346" y="41"/>
                </a:cxn>
                <a:cxn ang="0">
                  <a:pos x="330" y="32"/>
                </a:cxn>
                <a:cxn ang="0">
                  <a:pos x="309" y="23"/>
                </a:cxn>
                <a:cxn ang="0">
                  <a:pos x="285" y="14"/>
                </a:cxn>
                <a:cxn ang="0">
                  <a:pos x="264" y="7"/>
                </a:cxn>
                <a:cxn ang="0">
                  <a:pos x="249" y="1"/>
                </a:cxn>
                <a:cxn ang="0">
                  <a:pos x="244" y="0"/>
                </a:cxn>
              </a:cxnLst>
              <a:rect l="0" t="0" r="r" b="b"/>
              <a:pathLst>
                <a:path w="353" h="238">
                  <a:moveTo>
                    <a:pt x="244" y="0"/>
                  </a:moveTo>
                  <a:lnTo>
                    <a:pt x="237" y="1"/>
                  </a:lnTo>
                  <a:lnTo>
                    <a:pt x="219" y="8"/>
                  </a:lnTo>
                  <a:lnTo>
                    <a:pt x="194" y="19"/>
                  </a:lnTo>
                  <a:lnTo>
                    <a:pt x="166" y="34"/>
                  </a:lnTo>
                  <a:lnTo>
                    <a:pt x="134" y="50"/>
                  </a:lnTo>
                  <a:lnTo>
                    <a:pt x="107" y="68"/>
                  </a:lnTo>
                  <a:lnTo>
                    <a:pt x="82" y="86"/>
                  </a:lnTo>
                  <a:lnTo>
                    <a:pt x="67" y="105"/>
                  </a:lnTo>
                  <a:lnTo>
                    <a:pt x="54" y="120"/>
                  </a:lnTo>
                  <a:lnTo>
                    <a:pt x="42" y="135"/>
                  </a:lnTo>
                  <a:lnTo>
                    <a:pt x="29" y="151"/>
                  </a:lnTo>
                  <a:lnTo>
                    <a:pt x="21" y="164"/>
                  </a:lnTo>
                  <a:lnTo>
                    <a:pt x="11" y="175"/>
                  </a:lnTo>
                  <a:lnTo>
                    <a:pt x="6" y="184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80" y="238"/>
                  </a:lnTo>
                  <a:lnTo>
                    <a:pt x="90" y="229"/>
                  </a:lnTo>
                  <a:lnTo>
                    <a:pt x="116" y="210"/>
                  </a:lnTo>
                  <a:lnTo>
                    <a:pt x="154" y="182"/>
                  </a:lnTo>
                  <a:lnTo>
                    <a:pt x="199" y="151"/>
                  </a:lnTo>
                  <a:lnTo>
                    <a:pt x="245" y="117"/>
                  </a:lnTo>
                  <a:lnTo>
                    <a:pt x="289" y="88"/>
                  </a:lnTo>
                  <a:lnTo>
                    <a:pt x="324" y="65"/>
                  </a:lnTo>
                  <a:lnTo>
                    <a:pt x="347" y="55"/>
                  </a:lnTo>
                  <a:lnTo>
                    <a:pt x="353" y="48"/>
                  </a:lnTo>
                  <a:lnTo>
                    <a:pt x="346" y="41"/>
                  </a:lnTo>
                  <a:lnTo>
                    <a:pt x="330" y="32"/>
                  </a:lnTo>
                  <a:lnTo>
                    <a:pt x="309" y="23"/>
                  </a:lnTo>
                  <a:lnTo>
                    <a:pt x="285" y="14"/>
                  </a:lnTo>
                  <a:lnTo>
                    <a:pt x="264" y="7"/>
                  </a:lnTo>
                  <a:lnTo>
                    <a:pt x="249" y="1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2" name="Freeform 134"/>
            <p:cNvSpPr>
              <a:spLocks/>
            </p:cNvSpPr>
            <p:nvPr/>
          </p:nvSpPr>
          <p:spPr bwMode="auto">
            <a:xfrm>
              <a:off x="2308" y="2633"/>
              <a:ext cx="620" cy="863"/>
            </a:xfrm>
            <a:custGeom>
              <a:avLst/>
              <a:gdLst/>
              <a:ahLst/>
              <a:cxnLst>
                <a:cxn ang="0">
                  <a:pos x="1860" y="0"/>
                </a:cxn>
                <a:cxn ang="0">
                  <a:pos x="342" y="2247"/>
                </a:cxn>
                <a:cxn ang="0">
                  <a:pos x="605" y="2333"/>
                </a:cxn>
                <a:cxn ang="0">
                  <a:pos x="458" y="2457"/>
                </a:cxn>
                <a:cxn ang="0">
                  <a:pos x="443" y="2463"/>
                </a:cxn>
                <a:cxn ang="0">
                  <a:pos x="405" y="2480"/>
                </a:cxn>
                <a:cxn ang="0">
                  <a:pos x="353" y="2502"/>
                </a:cxn>
                <a:cxn ang="0">
                  <a:pos x="292" y="2528"/>
                </a:cxn>
                <a:cxn ang="0">
                  <a:pos x="230" y="2551"/>
                </a:cxn>
                <a:cxn ang="0">
                  <a:pos x="176" y="2572"/>
                </a:cxn>
                <a:cxn ang="0">
                  <a:pos x="136" y="2585"/>
                </a:cxn>
                <a:cxn ang="0">
                  <a:pos x="118" y="2587"/>
                </a:cxn>
                <a:cxn ang="0">
                  <a:pos x="100" y="2558"/>
                </a:cxn>
                <a:cxn ang="0">
                  <a:pos x="69" y="2485"/>
                </a:cxn>
                <a:cxn ang="0">
                  <a:pos x="34" y="2366"/>
                </a:cxn>
                <a:cxn ang="0">
                  <a:pos x="8" y="2203"/>
                </a:cxn>
                <a:cxn ang="0">
                  <a:pos x="0" y="1991"/>
                </a:cxn>
                <a:cxn ang="0">
                  <a:pos x="22" y="1735"/>
                </a:cxn>
                <a:cxn ang="0">
                  <a:pos x="86" y="1429"/>
                </a:cxn>
                <a:cxn ang="0">
                  <a:pos x="203" y="1076"/>
                </a:cxn>
                <a:cxn ang="0">
                  <a:pos x="385" y="740"/>
                </a:cxn>
                <a:cxn ang="0">
                  <a:pos x="625" y="483"/>
                </a:cxn>
                <a:cxn ang="0">
                  <a:pos x="899" y="292"/>
                </a:cxn>
                <a:cxn ang="0">
                  <a:pos x="1182" y="160"/>
                </a:cxn>
                <a:cxn ang="0">
                  <a:pos x="1443" y="74"/>
                </a:cxn>
                <a:cxn ang="0">
                  <a:pos x="1662" y="26"/>
                </a:cxn>
                <a:cxn ang="0">
                  <a:pos x="1809" y="4"/>
                </a:cxn>
                <a:cxn ang="0">
                  <a:pos x="1860" y="0"/>
                </a:cxn>
              </a:cxnLst>
              <a:rect l="0" t="0" r="r" b="b"/>
              <a:pathLst>
                <a:path w="1860" h="2587">
                  <a:moveTo>
                    <a:pt x="1860" y="0"/>
                  </a:moveTo>
                  <a:lnTo>
                    <a:pt x="342" y="2247"/>
                  </a:lnTo>
                  <a:lnTo>
                    <a:pt x="605" y="2333"/>
                  </a:lnTo>
                  <a:lnTo>
                    <a:pt x="458" y="2457"/>
                  </a:lnTo>
                  <a:lnTo>
                    <a:pt x="443" y="2463"/>
                  </a:lnTo>
                  <a:lnTo>
                    <a:pt x="405" y="2480"/>
                  </a:lnTo>
                  <a:lnTo>
                    <a:pt x="353" y="2502"/>
                  </a:lnTo>
                  <a:lnTo>
                    <a:pt x="292" y="2528"/>
                  </a:lnTo>
                  <a:lnTo>
                    <a:pt x="230" y="2551"/>
                  </a:lnTo>
                  <a:lnTo>
                    <a:pt x="176" y="2572"/>
                  </a:lnTo>
                  <a:lnTo>
                    <a:pt x="136" y="2585"/>
                  </a:lnTo>
                  <a:lnTo>
                    <a:pt x="118" y="2587"/>
                  </a:lnTo>
                  <a:lnTo>
                    <a:pt x="100" y="2558"/>
                  </a:lnTo>
                  <a:lnTo>
                    <a:pt x="69" y="2485"/>
                  </a:lnTo>
                  <a:lnTo>
                    <a:pt x="34" y="2366"/>
                  </a:lnTo>
                  <a:lnTo>
                    <a:pt x="8" y="2203"/>
                  </a:lnTo>
                  <a:lnTo>
                    <a:pt x="0" y="1991"/>
                  </a:lnTo>
                  <a:lnTo>
                    <a:pt x="22" y="1735"/>
                  </a:lnTo>
                  <a:lnTo>
                    <a:pt x="86" y="1429"/>
                  </a:lnTo>
                  <a:lnTo>
                    <a:pt x="203" y="1076"/>
                  </a:lnTo>
                  <a:lnTo>
                    <a:pt x="385" y="740"/>
                  </a:lnTo>
                  <a:lnTo>
                    <a:pt x="625" y="483"/>
                  </a:lnTo>
                  <a:lnTo>
                    <a:pt x="899" y="292"/>
                  </a:lnTo>
                  <a:lnTo>
                    <a:pt x="1182" y="160"/>
                  </a:lnTo>
                  <a:lnTo>
                    <a:pt x="1443" y="74"/>
                  </a:lnTo>
                  <a:lnTo>
                    <a:pt x="1662" y="26"/>
                  </a:lnTo>
                  <a:lnTo>
                    <a:pt x="1809" y="4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3" name="Freeform 135"/>
            <p:cNvSpPr>
              <a:spLocks/>
            </p:cNvSpPr>
            <p:nvPr/>
          </p:nvSpPr>
          <p:spPr bwMode="auto">
            <a:xfrm>
              <a:off x="2342" y="2592"/>
              <a:ext cx="299" cy="2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7" y="674"/>
                </a:cxn>
                <a:cxn ang="0">
                  <a:pos x="781" y="782"/>
                </a:cxn>
                <a:cxn ang="0">
                  <a:pos x="0" y="0"/>
                </a:cxn>
              </a:cxnLst>
              <a:rect l="0" t="0" r="r" b="b"/>
              <a:pathLst>
                <a:path w="897" h="782">
                  <a:moveTo>
                    <a:pt x="0" y="0"/>
                  </a:moveTo>
                  <a:lnTo>
                    <a:pt x="897" y="674"/>
                  </a:lnTo>
                  <a:lnTo>
                    <a:pt x="781" y="7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4" name="Freeform 136"/>
            <p:cNvSpPr>
              <a:spLocks/>
            </p:cNvSpPr>
            <p:nvPr/>
          </p:nvSpPr>
          <p:spPr bwMode="auto">
            <a:xfrm>
              <a:off x="2225" y="2747"/>
              <a:ext cx="330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1" y="513"/>
                </a:cxn>
                <a:cxn ang="0">
                  <a:pos x="876" y="668"/>
                </a:cxn>
                <a:cxn ang="0">
                  <a:pos x="0" y="0"/>
                </a:cxn>
              </a:cxnLst>
              <a:rect l="0" t="0" r="r" b="b"/>
              <a:pathLst>
                <a:path w="991" h="668">
                  <a:moveTo>
                    <a:pt x="0" y="0"/>
                  </a:moveTo>
                  <a:lnTo>
                    <a:pt x="991" y="513"/>
                  </a:lnTo>
                  <a:lnTo>
                    <a:pt x="876" y="6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5" name="Freeform 137"/>
            <p:cNvSpPr>
              <a:spLocks/>
            </p:cNvSpPr>
            <p:nvPr/>
          </p:nvSpPr>
          <p:spPr bwMode="auto">
            <a:xfrm>
              <a:off x="2189" y="2957"/>
              <a:ext cx="294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3" y="202"/>
                </a:cxn>
                <a:cxn ang="0">
                  <a:pos x="799" y="340"/>
                </a:cxn>
                <a:cxn ang="0">
                  <a:pos x="0" y="0"/>
                </a:cxn>
              </a:cxnLst>
              <a:rect l="0" t="0" r="r" b="b"/>
              <a:pathLst>
                <a:path w="883" h="340">
                  <a:moveTo>
                    <a:pt x="0" y="0"/>
                  </a:moveTo>
                  <a:lnTo>
                    <a:pt x="883" y="202"/>
                  </a:lnTo>
                  <a:lnTo>
                    <a:pt x="799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</p:grpSp>
      <p:grpSp>
        <p:nvGrpSpPr>
          <p:cNvPr id="2278" name="Group 230"/>
          <p:cNvGrpSpPr>
            <a:grpSpLocks noChangeAspect="1"/>
          </p:cNvGrpSpPr>
          <p:nvPr/>
        </p:nvGrpSpPr>
        <p:grpSpPr bwMode="auto">
          <a:xfrm>
            <a:off x="6863138" y="1151305"/>
            <a:ext cx="1476716" cy="1530075"/>
            <a:chOff x="4250" y="434"/>
            <a:chExt cx="1107" cy="1147"/>
          </a:xfrm>
        </p:grpSpPr>
        <p:sp>
          <p:nvSpPr>
            <p:cNvPr id="2277" name="AutoShape 229"/>
            <p:cNvSpPr>
              <a:spLocks noChangeAspect="1" noChangeArrowheads="1" noTextEdit="1"/>
            </p:cNvSpPr>
            <p:nvPr/>
          </p:nvSpPr>
          <p:spPr bwMode="auto">
            <a:xfrm>
              <a:off x="4250" y="434"/>
              <a:ext cx="1107" cy="1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79" name="Freeform 231"/>
            <p:cNvSpPr>
              <a:spLocks/>
            </p:cNvSpPr>
            <p:nvPr/>
          </p:nvSpPr>
          <p:spPr bwMode="auto">
            <a:xfrm>
              <a:off x="4265" y="883"/>
              <a:ext cx="305" cy="421"/>
            </a:xfrm>
            <a:custGeom>
              <a:avLst/>
              <a:gdLst/>
              <a:ahLst/>
              <a:cxnLst>
                <a:cxn ang="0">
                  <a:pos x="333" y="19"/>
                </a:cxn>
                <a:cxn ang="0">
                  <a:pos x="294" y="56"/>
                </a:cxn>
                <a:cxn ang="0">
                  <a:pos x="266" y="81"/>
                </a:cxn>
                <a:cxn ang="0">
                  <a:pos x="235" y="106"/>
                </a:cxn>
                <a:cxn ang="0">
                  <a:pos x="206" y="132"/>
                </a:cxn>
                <a:cxn ang="0">
                  <a:pos x="175" y="159"/>
                </a:cxn>
                <a:cxn ang="0">
                  <a:pos x="146" y="182"/>
                </a:cxn>
                <a:cxn ang="0">
                  <a:pos x="119" y="202"/>
                </a:cxn>
                <a:cxn ang="0">
                  <a:pos x="85" y="227"/>
                </a:cxn>
                <a:cxn ang="0">
                  <a:pos x="57" y="261"/>
                </a:cxn>
                <a:cxn ang="0">
                  <a:pos x="40" y="287"/>
                </a:cxn>
                <a:cxn ang="0">
                  <a:pos x="28" y="317"/>
                </a:cxn>
                <a:cxn ang="0">
                  <a:pos x="17" y="348"/>
                </a:cxn>
                <a:cxn ang="0">
                  <a:pos x="9" y="379"/>
                </a:cxn>
                <a:cxn ang="0">
                  <a:pos x="3" y="411"/>
                </a:cxn>
                <a:cxn ang="0">
                  <a:pos x="0" y="441"/>
                </a:cxn>
                <a:cxn ang="0">
                  <a:pos x="0" y="470"/>
                </a:cxn>
                <a:cxn ang="0">
                  <a:pos x="2" y="498"/>
                </a:cxn>
                <a:cxn ang="0">
                  <a:pos x="12" y="541"/>
                </a:cxn>
                <a:cxn ang="0">
                  <a:pos x="31" y="586"/>
                </a:cxn>
                <a:cxn ang="0">
                  <a:pos x="57" y="627"/>
                </a:cxn>
                <a:cxn ang="0">
                  <a:pos x="87" y="661"/>
                </a:cxn>
                <a:cxn ang="0">
                  <a:pos x="116" y="689"/>
                </a:cxn>
                <a:cxn ang="0">
                  <a:pos x="150" y="709"/>
                </a:cxn>
                <a:cxn ang="0">
                  <a:pos x="186" y="723"/>
                </a:cxn>
                <a:cxn ang="0">
                  <a:pos x="211" y="731"/>
                </a:cxn>
                <a:cxn ang="0">
                  <a:pos x="242" y="740"/>
                </a:cxn>
                <a:cxn ang="0">
                  <a:pos x="274" y="748"/>
                </a:cxn>
                <a:cxn ang="0">
                  <a:pos x="305" y="755"/>
                </a:cxn>
                <a:cxn ang="0">
                  <a:pos x="338" y="762"/>
                </a:cxn>
                <a:cxn ang="0">
                  <a:pos x="370" y="769"/>
                </a:cxn>
                <a:cxn ang="0">
                  <a:pos x="400" y="777"/>
                </a:cxn>
                <a:cxn ang="0">
                  <a:pos x="428" y="783"/>
                </a:cxn>
                <a:cxn ang="0">
                  <a:pos x="460" y="794"/>
                </a:cxn>
                <a:cxn ang="0">
                  <a:pos x="493" y="803"/>
                </a:cxn>
                <a:cxn ang="0">
                  <a:pos x="533" y="817"/>
                </a:cxn>
                <a:cxn ang="0">
                  <a:pos x="570" y="830"/>
                </a:cxn>
                <a:cxn ang="0">
                  <a:pos x="600" y="839"/>
                </a:cxn>
                <a:cxn ang="0">
                  <a:pos x="497" y="712"/>
                </a:cxn>
                <a:cxn ang="0">
                  <a:pos x="466" y="706"/>
                </a:cxn>
                <a:cxn ang="0">
                  <a:pos x="435" y="700"/>
                </a:cxn>
                <a:cxn ang="0">
                  <a:pos x="397" y="689"/>
                </a:cxn>
                <a:cxn ang="0">
                  <a:pos x="356" y="681"/>
                </a:cxn>
                <a:cxn ang="0">
                  <a:pos x="311" y="667"/>
                </a:cxn>
                <a:cxn ang="0">
                  <a:pos x="270" y="653"/>
                </a:cxn>
                <a:cxn ang="0">
                  <a:pos x="231" y="638"/>
                </a:cxn>
                <a:cxn ang="0">
                  <a:pos x="198" y="624"/>
                </a:cxn>
                <a:cxn ang="0">
                  <a:pos x="169" y="600"/>
                </a:cxn>
                <a:cxn ang="0">
                  <a:pos x="138" y="563"/>
                </a:cxn>
                <a:cxn ang="0">
                  <a:pos x="119" y="523"/>
                </a:cxn>
                <a:cxn ang="0">
                  <a:pos x="107" y="481"/>
                </a:cxn>
                <a:cxn ang="0">
                  <a:pos x="104" y="438"/>
                </a:cxn>
                <a:cxn ang="0">
                  <a:pos x="107" y="394"/>
                </a:cxn>
                <a:cxn ang="0">
                  <a:pos x="118" y="355"/>
                </a:cxn>
                <a:cxn ang="0">
                  <a:pos x="130" y="323"/>
                </a:cxn>
                <a:cxn ang="0">
                  <a:pos x="146" y="298"/>
                </a:cxn>
                <a:cxn ang="0">
                  <a:pos x="177" y="262"/>
                </a:cxn>
                <a:cxn ang="0">
                  <a:pos x="204" y="245"/>
                </a:cxn>
                <a:cxn ang="0">
                  <a:pos x="234" y="222"/>
                </a:cxn>
                <a:cxn ang="0">
                  <a:pos x="266" y="199"/>
                </a:cxn>
                <a:cxn ang="0">
                  <a:pos x="297" y="177"/>
                </a:cxn>
                <a:cxn ang="0">
                  <a:pos x="332" y="152"/>
                </a:cxn>
              </a:cxnLst>
              <a:rect l="0" t="0" r="r" b="b"/>
              <a:pathLst>
                <a:path w="609" h="844">
                  <a:moveTo>
                    <a:pt x="356" y="0"/>
                  </a:moveTo>
                  <a:lnTo>
                    <a:pt x="353" y="2"/>
                  </a:lnTo>
                  <a:lnTo>
                    <a:pt x="349" y="8"/>
                  </a:lnTo>
                  <a:lnTo>
                    <a:pt x="344" y="10"/>
                  </a:lnTo>
                  <a:lnTo>
                    <a:pt x="339" y="14"/>
                  </a:lnTo>
                  <a:lnTo>
                    <a:pt x="333" y="19"/>
                  </a:lnTo>
                  <a:lnTo>
                    <a:pt x="328" y="25"/>
                  </a:lnTo>
                  <a:lnTo>
                    <a:pt x="321" y="30"/>
                  </a:lnTo>
                  <a:lnTo>
                    <a:pt x="315" y="38"/>
                  </a:lnTo>
                  <a:lnTo>
                    <a:pt x="305" y="45"/>
                  </a:lnTo>
                  <a:lnTo>
                    <a:pt x="299" y="52"/>
                  </a:lnTo>
                  <a:lnTo>
                    <a:pt x="294" y="56"/>
                  </a:lnTo>
                  <a:lnTo>
                    <a:pt x="290" y="59"/>
                  </a:lnTo>
                  <a:lnTo>
                    <a:pt x="285" y="64"/>
                  </a:lnTo>
                  <a:lnTo>
                    <a:pt x="280" y="67"/>
                  </a:lnTo>
                  <a:lnTo>
                    <a:pt x="276" y="72"/>
                  </a:lnTo>
                  <a:lnTo>
                    <a:pt x="271" y="76"/>
                  </a:lnTo>
                  <a:lnTo>
                    <a:pt x="266" y="81"/>
                  </a:lnTo>
                  <a:lnTo>
                    <a:pt x="262" y="86"/>
                  </a:lnTo>
                  <a:lnTo>
                    <a:pt x="257" y="89"/>
                  </a:lnTo>
                  <a:lnTo>
                    <a:pt x="251" y="93"/>
                  </a:lnTo>
                  <a:lnTo>
                    <a:pt x="246" y="98"/>
                  </a:lnTo>
                  <a:lnTo>
                    <a:pt x="242" y="103"/>
                  </a:lnTo>
                  <a:lnTo>
                    <a:pt x="235" y="106"/>
                  </a:lnTo>
                  <a:lnTo>
                    <a:pt x="231" y="111"/>
                  </a:lnTo>
                  <a:lnTo>
                    <a:pt x="226" y="115"/>
                  </a:lnTo>
                  <a:lnTo>
                    <a:pt x="222" y="120"/>
                  </a:lnTo>
                  <a:lnTo>
                    <a:pt x="215" y="124"/>
                  </a:lnTo>
                  <a:lnTo>
                    <a:pt x="211" y="128"/>
                  </a:lnTo>
                  <a:lnTo>
                    <a:pt x="206" y="132"/>
                  </a:lnTo>
                  <a:lnTo>
                    <a:pt x="201" y="137"/>
                  </a:lnTo>
                  <a:lnTo>
                    <a:pt x="195" y="142"/>
                  </a:lnTo>
                  <a:lnTo>
                    <a:pt x="191" y="146"/>
                  </a:lnTo>
                  <a:lnTo>
                    <a:pt x="186" y="151"/>
                  </a:lnTo>
                  <a:lnTo>
                    <a:pt x="181" y="155"/>
                  </a:lnTo>
                  <a:lnTo>
                    <a:pt x="175" y="159"/>
                  </a:lnTo>
                  <a:lnTo>
                    <a:pt x="170" y="162"/>
                  </a:lnTo>
                  <a:lnTo>
                    <a:pt x="166" y="166"/>
                  </a:lnTo>
                  <a:lnTo>
                    <a:pt x="161" y="171"/>
                  </a:lnTo>
                  <a:lnTo>
                    <a:pt x="155" y="174"/>
                  </a:lnTo>
                  <a:lnTo>
                    <a:pt x="150" y="179"/>
                  </a:lnTo>
                  <a:lnTo>
                    <a:pt x="146" y="182"/>
                  </a:lnTo>
                  <a:lnTo>
                    <a:pt x="141" y="185"/>
                  </a:lnTo>
                  <a:lnTo>
                    <a:pt x="136" y="188"/>
                  </a:lnTo>
                  <a:lnTo>
                    <a:pt x="133" y="193"/>
                  </a:lnTo>
                  <a:lnTo>
                    <a:pt x="129" y="196"/>
                  </a:lnTo>
                  <a:lnTo>
                    <a:pt x="124" y="199"/>
                  </a:lnTo>
                  <a:lnTo>
                    <a:pt x="119" y="202"/>
                  </a:lnTo>
                  <a:lnTo>
                    <a:pt x="115" y="204"/>
                  </a:lnTo>
                  <a:lnTo>
                    <a:pt x="112" y="207"/>
                  </a:lnTo>
                  <a:lnTo>
                    <a:pt x="108" y="210"/>
                  </a:lnTo>
                  <a:lnTo>
                    <a:pt x="99" y="214"/>
                  </a:lnTo>
                  <a:lnTo>
                    <a:pt x="93" y="221"/>
                  </a:lnTo>
                  <a:lnTo>
                    <a:pt x="85" y="227"/>
                  </a:lnTo>
                  <a:lnTo>
                    <a:pt x="79" y="235"/>
                  </a:lnTo>
                  <a:lnTo>
                    <a:pt x="73" y="241"/>
                  </a:lnTo>
                  <a:lnTo>
                    <a:pt x="65" y="248"/>
                  </a:lnTo>
                  <a:lnTo>
                    <a:pt x="62" y="253"/>
                  </a:lnTo>
                  <a:lnTo>
                    <a:pt x="60" y="256"/>
                  </a:lnTo>
                  <a:lnTo>
                    <a:pt x="57" y="261"/>
                  </a:lnTo>
                  <a:lnTo>
                    <a:pt x="54" y="266"/>
                  </a:lnTo>
                  <a:lnTo>
                    <a:pt x="51" y="269"/>
                  </a:lnTo>
                  <a:lnTo>
                    <a:pt x="48" y="273"/>
                  </a:lnTo>
                  <a:lnTo>
                    <a:pt x="45" y="278"/>
                  </a:lnTo>
                  <a:lnTo>
                    <a:pt x="43" y="283"/>
                  </a:lnTo>
                  <a:lnTo>
                    <a:pt x="40" y="287"/>
                  </a:lnTo>
                  <a:lnTo>
                    <a:pt x="39" y="292"/>
                  </a:lnTo>
                  <a:lnTo>
                    <a:pt x="37" y="297"/>
                  </a:lnTo>
                  <a:lnTo>
                    <a:pt x="34" y="301"/>
                  </a:lnTo>
                  <a:lnTo>
                    <a:pt x="33" y="306"/>
                  </a:lnTo>
                  <a:lnTo>
                    <a:pt x="29" y="312"/>
                  </a:lnTo>
                  <a:lnTo>
                    <a:pt x="28" y="317"/>
                  </a:lnTo>
                  <a:lnTo>
                    <a:pt x="26" y="321"/>
                  </a:lnTo>
                  <a:lnTo>
                    <a:pt x="23" y="326"/>
                  </a:lnTo>
                  <a:lnTo>
                    <a:pt x="23" y="332"/>
                  </a:lnTo>
                  <a:lnTo>
                    <a:pt x="22" y="337"/>
                  </a:lnTo>
                  <a:lnTo>
                    <a:pt x="20" y="343"/>
                  </a:lnTo>
                  <a:lnTo>
                    <a:pt x="17" y="348"/>
                  </a:lnTo>
                  <a:lnTo>
                    <a:pt x="15" y="352"/>
                  </a:lnTo>
                  <a:lnTo>
                    <a:pt x="14" y="357"/>
                  </a:lnTo>
                  <a:lnTo>
                    <a:pt x="12" y="363"/>
                  </a:lnTo>
                  <a:lnTo>
                    <a:pt x="11" y="368"/>
                  </a:lnTo>
                  <a:lnTo>
                    <a:pt x="11" y="374"/>
                  </a:lnTo>
                  <a:lnTo>
                    <a:pt x="9" y="379"/>
                  </a:lnTo>
                  <a:lnTo>
                    <a:pt x="8" y="385"/>
                  </a:lnTo>
                  <a:lnTo>
                    <a:pt x="6" y="390"/>
                  </a:lnTo>
                  <a:lnTo>
                    <a:pt x="6" y="394"/>
                  </a:lnTo>
                  <a:lnTo>
                    <a:pt x="5" y="399"/>
                  </a:lnTo>
                  <a:lnTo>
                    <a:pt x="3" y="405"/>
                  </a:lnTo>
                  <a:lnTo>
                    <a:pt x="3" y="411"/>
                  </a:lnTo>
                  <a:lnTo>
                    <a:pt x="3" y="416"/>
                  </a:lnTo>
                  <a:lnTo>
                    <a:pt x="3" y="421"/>
                  </a:lnTo>
                  <a:lnTo>
                    <a:pt x="3" y="427"/>
                  </a:lnTo>
                  <a:lnTo>
                    <a:pt x="2" y="431"/>
                  </a:lnTo>
                  <a:lnTo>
                    <a:pt x="2" y="436"/>
                  </a:lnTo>
                  <a:lnTo>
                    <a:pt x="0" y="441"/>
                  </a:lnTo>
                  <a:lnTo>
                    <a:pt x="0" y="447"/>
                  </a:lnTo>
                  <a:lnTo>
                    <a:pt x="0" y="452"/>
                  </a:lnTo>
                  <a:lnTo>
                    <a:pt x="0" y="456"/>
                  </a:lnTo>
                  <a:lnTo>
                    <a:pt x="0" y="461"/>
                  </a:lnTo>
                  <a:lnTo>
                    <a:pt x="0" y="465"/>
                  </a:lnTo>
                  <a:lnTo>
                    <a:pt x="0" y="470"/>
                  </a:lnTo>
                  <a:lnTo>
                    <a:pt x="0" y="475"/>
                  </a:lnTo>
                  <a:lnTo>
                    <a:pt x="0" y="479"/>
                  </a:lnTo>
                  <a:lnTo>
                    <a:pt x="0" y="484"/>
                  </a:lnTo>
                  <a:lnTo>
                    <a:pt x="0" y="489"/>
                  </a:lnTo>
                  <a:lnTo>
                    <a:pt x="2" y="493"/>
                  </a:lnTo>
                  <a:lnTo>
                    <a:pt x="2" y="498"/>
                  </a:lnTo>
                  <a:lnTo>
                    <a:pt x="3" y="503"/>
                  </a:lnTo>
                  <a:lnTo>
                    <a:pt x="3" y="510"/>
                  </a:lnTo>
                  <a:lnTo>
                    <a:pt x="5" y="518"/>
                  </a:lnTo>
                  <a:lnTo>
                    <a:pt x="8" y="526"/>
                  </a:lnTo>
                  <a:lnTo>
                    <a:pt x="9" y="534"/>
                  </a:lnTo>
                  <a:lnTo>
                    <a:pt x="12" y="541"/>
                  </a:lnTo>
                  <a:lnTo>
                    <a:pt x="14" y="549"/>
                  </a:lnTo>
                  <a:lnTo>
                    <a:pt x="17" y="557"/>
                  </a:lnTo>
                  <a:lnTo>
                    <a:pt x="22" y="565"/>
                  </a:lnTo>
                  <a:lnTo>
                    <a:pt x="23" y="571"/>
                  </a:lnTo>
                  <a:lnTo>
                    <a:pt x="28" y="579"/>
                  </a:lnTo>
                  <a:lnTo>
                    <a:pt x="31" y="586"/>
                  </a:lnTo>
                  <a:lnTo>
                    <a:pt x="36" y="594"/>
                  </a:lnTo>
                  <a:lnTo>
                    <a:pt x="40" y="600"/>
                  </a:lnTo>
                  <a:lnTo>
                    <a:pt x="43" y="607"/>
                  </a:lnTo>
                  <a:lnTo>
                    <a:pt x="48" y="614"/>
                  </a:lnTo>
                  <a:lnTo>
                    <a:pt x="53" y="620"/>
                  </a:lnTo>
                  <a:lnTo>
                    <a:pt x="57" y="627"/>
                  </a:lnTo>
                  <a:lnTo>
                    <a:pt x="62" y="633"/>
                  </a:lnTo>
                  <a:lnTo>
                    <a:pt x="67" y="639"/>
                  </a:lnTo>
                  <a:lnTo>
                    <a:pt x="71" y="645"/>
                  </a:lnTo>
                  <a:lnTo>
                    <a:pt x="76" y="650"/>
                  </a:lnTo>
                  <a:lnTo>
                    <a:pt x="81" y="656"/>
                  </a:lnTo>
                  <a:lnTo>
                    <a:pt x="87" y="661"/>
                  </a:lnTo>
                  <a:lnTo>
                    <a:pt x="91" y="667"/>
                  </a:lnTo>
                  <a:lnTo>
                    <a:pt x="96" y="672"/>
                  </a:lnTo>
                  <a:lnTo>
                    <a:pt x="102" y="676"/>
                  </a:lnTo>
                  <a:lnTo>
                    <a:pt x="107" y="681"/>
                  </a:lnTo>
                  <a:lnTo>
                    <a:pt x="113" y="686"/>
                  </a:lnTo>
                  <a:lnTo>
                    <a:pt x="116" y="689"/>
                  </a:lnTo>
                  <a:lnTo>
                    <a:pt x="122" y="693"/>
                  </a:lnTo>
                  <a:lnTo>
                    <a:pt x="127" y="698"/>
                  </a:lnTo>
                  <a:lnTo>
                    <a:pt x="133" y="701"/>
                  </a:lnTo>
                  <a:lnTo>
                    <a:pt x="138" y="703"/>
                  </a:lnTo>
                  <a:lnTo>
                    <a:pt x="144" y="707"/>
                  </a:lnTo>
                  <a:lnTo>
                    <a:pt x="150" y="709"/>
                  </a:lnTo>
                  <a:lnTo>
                    <a:pt x="156" y="713"/>
                  </a:lnTo>
                  <a:lnTo>
                    <a:pt x="164" y="715"/>
                  </a:lnTo>
                  <a:lnTo>
                    <a:pt x="172" y="720"/>
                  </a:lnTo>
                  <a:lnTo>
                    <a:pt x="177" y="720"/>
                  </a:lnTo>
                  <a:lnTo>
                    <a:pt x="181" y="721"/>
                  </a:lnTo>
                  <a:lnTo>
                    <a:pt x="186" y="723"/>
                  </a:lnTo>
                  <a:lnTo>
                    <a:pt x="191" y="724"/>
                  </a:lnTo>
                  <a:lnTo>
                    <a:pt x="194" y="726"/>
                  </a:lnTo>
                  <a:lnTo>
                    <a:pt x="198" y="727"/>
                  </a:lnTo>
                  <a:lnTo>
                    <a:pt x="203" y="729"/>
                  </a:lnTo>
                  <a:lnTo>
                    <a:pt x="208" y="731"/>
                  </a:lnTo>
                  <a:lnTo>
                    <a:pt x="211" y="731"/>
                  </a:lnTo>
                  <a:lnTo>
                    <a:pt x="217" y="734"/>
                  </a:lnTo>
                  <a:lnTo>
                    <a:pt x="222" y="734"/>
                  </a:lnTo>
                  <a:lnTo>
                    <a:pt x="228" y="737"/>
                  </a:lnTo>
                  <a:lnTo>
                    <a:pt x="231" y="737"/>
                  </a:lnTo>
                  <a:lnTo>
                    <a:pt x="237" y="738"/>
                  </a:lnTo>
                  <a:lnTo>
                    <a:pt x="242" y="740"/>
                  </a:lnTo>
                  <a:lnTo>
                    <a:pt x="246" y="741"/>
                  </a:lnTo>
                  <a:lnTo>
                    <a:pt x="253" y="741"/>
                  </a:lnTo>
                  <a:lnTo>
                    <a:pt x="259" y="744"/>
                  </a:lnTo>
                  <a:lnTo>
                    <a:pt x="263" y="744"/>
                  </a:lnTo>
                  <a:lnTo>
                    <a:pt x="270" y="748"/>
                  </a:lnTo>
                  <a:lnTo>
                    <a:pt x="274" y="748"/>
                  </a:lnTo>
                  <a:lnTo>
                    <a:pt x="280" y="749"/>
                  </a:lnTo>
                  <a:lnTo>
                    <a:pt x="285" y="751"/>
                  </a:lnTo>
                  <a:lnTo>
                    <a:pt x="290" y="752"/>
                  </a:lnTo>
                  <a:lnTo>
                    <a:pt x="296" y="752"/>
                  </a:lnTo>
                  <a:lnTo>
                    <a:pt x="301" y="754"/>
                  </a:lnTo>
                  <a:lnTo>
                    <a:pt x="305" y="755"/>
                  </a:lnTo>
                  <a:lnTo>
                    <a:pt x="311" y="757"/>
                  </a:lnTo>
                  <a:lnTo>
                    <a:pt x="316" y="758"/>
                  </a:lnTo>
                  <a:lnTo>
                    <a:pt x="322" y="760"/>
                  </a:lnTo>
                  <a:lnTo>
                    <a:pt x="327" y="760"/>
                  </a:lnTo>
                  <a:lnTo>
                    <a:pt x="333" y="762"/>
                  </a:lnTo>
                  <a:lnTo>
                    <a:pt x="338" y="762"/>
                  </a:lnTo>
                  <a:lnTo>
                    <a:pt x="344" y="763"/>
                  </a:lnTo>
                  <a:lnTo>
                    <a:pt x="349" y="765"/>
                  </a:lnTo>
                  <a:lnTo>
                    <a:pt x="355" y="766"/>
                  </a:lnTo>
                  <a:lnTo>
                    <a:pt x="359" y="768"/>
                  </a:lnTo>
                  <a:lnTo>
                    <a:pt x="364" y="769"/>
                  </a:lnTo>
                  <a:lnTo>
                    <a:pt x="370" y="769"/>
                  </a:lnTo>
                  <a:lnTo>
                    <a:pt x="375" y="771"/>
                  </a:lnTo>
                  <a:lnTo>
                    <a:pt x="380" y="772"/>
                  </a:lnTo>
                  <a:lnTo>
                    <a:pt x="386" y="774"/>
                  </a:lnTo>
                  <a:lnTo>
                    <a:pt x="390" y="774"/>
                  </a:lnTo>
                  <a:lnTo>
                    <a:pt x="397" y="777"/>
                  </a:lnTo>
                  <a:lnTo>
                    <a:pt x="400" y="777"/>
                  </a:lnTo>
                  <a:lnTo>
                    <a:pt x="404" y="779"/>
                  </a:lnTo>
                  <a:lnTo>
                    <a:pt x="409" y="780"/>
                  </a:lnTo>
                  <a:lnTo>
                    <a:pt x="415" y="782"/>
                  </a:lnTo>
                  <a:lnTo>
                    <a:pt x="418" y="782"/>
                  </a:lnTo>
                  <a:lnTo>
                    <a:pt x="423" y="783"/>
                  </a:lnTo>
                  <a:lnTo>
                    <a:pt x="428" y="783"/>
                  </a:lnTo>
                  <a:lnTo>
                    <a:pt x="434" y="786"/>
                  </a:lnTo>
                  <a:lnTo>
                    <a:pt x="440" y="788"/>
                  </a:lnTo>
                  <a:lnTo>
                    <a:pt x="449" y="791"/>
                  </a:lnTo>
                  <a:lnTo>
                    <a:pt x="452" y="791"/>
                  </a:lnTo>
                  <a:lnTo>
                    <a:pt x="457" y="793"/>
                  </a:lnTo>
                  <a:lnTo>
                    <a:pt x="460" y="794"/>
                  </a:lnTo>
                  <a:lnTo>
                    <a:pt x="465" y="796"/>
                  </a:lnTo>
                  <a:lnTo>
                    <a:pt x="473" y="797"/>
                  </a:lnTo>
                  <a:lnTo>
                    <a:pt x="480" y="799"/>
                  </a:lnTo>
                  <a:lnTo>
                    <a:pt x="485" y="800"/>
                  </a:lnTo>
                  <a:lnTo>
                    <a:pt x="490" y="802"/>
                  </a:lnTo>
                  <a:lnTo>
                    <a:pt x="493" y="803"/>
                  </a:lnTo>
                  <a:lnTo>
                    <a:pt x="497" y="805"/>
                  </a:lnTo>
                  <a:lnTo>
                    <a:pt x="505" y="806"/>
                  </a:lnTo>
                  <a:lnTo>
                    <a:pt x="511" y="810"/>
                  </a:lnTo>
                  <a:lnTo>
                    <a:pt x="519" y="811"/>
                  </a:lnTo>
                  <a:lnTo>
                    <a:pt x="527" y="814"/>
                  </a:lnTo>
                  <a:lnTo>
                    <a:pt x="533" y="817"/>
                  </a:lnTo>
                  <a:lnTo>
                    <a:pt x="541" y="819"/>
                  </a:lnTo>
                  <a:lnTo>
                    <a:pt x="547" y="820"/>
                  </a:lnTo>
                  <a:lnTo>
                    <a:pt x="553" y="824"/>
                  </a:lnTo>
                  <a:lnTo>
                    <a:pt x="559" y="825"/>
                  </a:lnTo>
                  <a:lnTo>
                    <a:pt x="565" y="828"/>
                  </a:lnTo>
                  <a:lnTo>
                    <a:pt x="570" y="830"/>
                  </a:lnTo>
                  <a:lnTo>
                    <a:pt x="576" y="831"/>
                  </a:lnTo>
                  <a:lnTo>
                    <a:pt x="581" y="833"/>
                  </a:lnTo>
                  <a:lnTo>
                    <a:pt x="586" y="834"/>
                  </a:lnTo>
                  <a:lnTo>
                    <a:pt x="589" y="836"/>
                  </a:lnTo>
                  <a:lnTo>
                    <a:pt x="593" y="839"/>
                  </a:lnTo>
                  <a:lnTo>
                    <a:pt x="600" y="839"/>
                  </a:lnTo>
                  <a:lnTo>
                    <a:pt x="604" y="842"/>
                  </a:lnTo>
                  <a:lnTo>
                    <a:pt x="607" y="844"/>
                  </a:lnTo>
                  <a:lnTo>
                    <a:pt x="609" y="844"/>
                  </a:lnTo>
                  <a:lnTo>
                    <a:pt x="502" y="713"/>
                  </a:lnTo>
                  <a:lnTo>
                    <a:pt x="500" y="712"/>
                  </a:lnTo>
                  <a:lnTo>
                    <a:pt x="497" y="712"/>
                  </a:lnTo>
                  <a:lnTo>
                    <a:pt x="493" y="710"/>
                  </a:lnTo>
                  <a:lnTo>
                    <a:pt x="490" y="710"/>
                  </a:lnTo>
                  <a:lnTo>
                    <a:pt x="482" y="709"/>
                  </a:lnTo>
                  <a:lnTo>
                    <a:pt x="474" y="707"/>
                  </a:lnTo>
                  <a:lnTo>
                    <a:pt x="469" y="706"/>
                  </a:lnTo>
                  <a:lnTo>
                    <a:pt x="466" y="706"/>
                  </a:lnTo>
                  <a:lnTo>
                    <a:pt x="462" y="704"/>
                  </a:lnTo>
                  <a:lnTo>
                    <a:pt x="457" y="704"/>
                  </a:lnTo>
                  <a:lnTo>
                    <a:pt x="451" y="703"/>
                  </a:lnTo>
                  <a:lnTo>
                    <a:pt x="446" y="701"/>
                  </a:lnTo>
                  <a:lnTo>
                    <a:pt x="440" y="700"/>
                  </a:lnTo>
                  <a:lnTo>
                    <a:pt x="435" y="700"/>
                  </a:lnTo>
                  <a:lnTo>
                    <a:pt x="428" y="696"/>
                  </a:lnTo>
                  <a:lnTo>
                    <a:pt x="421" y="696"/>
                  </a:lnTo>
                  <a:lnTo>
                    <a:pt x="415" y="693"/>
                  </a:lnTo>
                  <a:lnTo>
                    <a:pt x="411" y="693"/>
                  </a:lnTo>
                  <a:lnTo>
                    <a:pt x="403" y="690"/>
                  </a:lnTo>
                  <a:lnTo>
                    <a:pt x="397" y="689"/>
                  </a:lnTo>
                  <a:lnTo>
                    <a:pt x="390" y="687"/>
                  </a:lnTo>
                  <a:lnTo>
                    <a:pt x="383" y="686"/>
                  </a:lnTo>
                  <a:lnTo>
                    <a:pt x="376" y="684"/>
                  </a:lnTo>
                  <a:lnTo>
                    <a:pt x="369" y="682"/>
                  </a:lnTo>
                  <a:lnTo>
                    <a:pt x="363" y="682"/>
                  </a:lnTo>
                  <a:lnTo>
                    <a:pt x="356" y="681"/>
                  </a:lnTo>
                  <a:lnTo>
                    <a:pt x="349" y="678"/>
                  </a:lnTo>
                  <a:lnTo>
                    <a:pt x="341" y="676"/>
                  </a:lnTo>
                  <a:lnTo>
                    <a:pt x="333" y="673"/>
                  </a:lnTo>
                  <a:lnTo>
                    <a:pt x="327" y="672"/>
                  </a:lnTo>
                  <a:lnTo>
                    <a:pt x="319" y="669"/>
                  </a:lnTo>
                  <a:lnTo>
                    <a:pt x="311" y="667"/>
                  </a:lnTo>
                  <a:lnTo>
                    <a:pt x="304" y="664"/>
                  </a:lnTo>
                  <a:lnTo>
                    <a:pt x="297" y="664"/>
                  </a:lnTo>
                  <a:lnTo>
                    <a:pt x="290" y="661"/>
                  </a:lnTo>
                  <a:lnTo>
                    <a:pt x="284" y="658"/>
                  </a:lnTo>
                  <a:lnTo>
                    <a:pt x="276" y="656"/>
                  </a:lnTo>
                  <a:lnTo>
                    <a:pt x="270" y="653"/>
                  </a:lnTo>
                  <a:lnTo>
                    <a:pt x="263" y="650"/>
                  </a:lnTo>
                  <a:lnTo>
                    <a:pt x="256" y="648"/>
                  </a:lnTo>
                  <a:lnTo>
                    <a:pt x="249" y="645"/>
                  </a:lnTo>
                  <a:lnTo>
                    <a:pt x="245" y="644"/>
                  </a:lnTo>
                  <a:lnTo>
                    <a:pt x="237" y="641"/>
                  </a:lnTo>
                  <a:lnTo>
                    <a:pt x="231" y="638"/>
                  </a:lnTo>
                  <a:lnTo>
                    <a:pt x="225" y="636"/>
                  </a:lnTo>
                  <a:lnTo>
                    <a:pt x="220" y="633"/>
                  </a:lnTo>
                  <a:lnTo>
                    <a:pt x="212" y="630"/>
                  </a:lnTo>
                  <a:lnTo>
                    <a:pt x="208" y="627"/>
                  </a:lnTo>
                  <a:lnTo>
                    <a:pt x="203" y="625"/>
                  </a:lnTo>
                  <a:lnTo>
                    <a:pt x="198" y="624"/>
                  </a:lnTo>
                  <a:lnTo>
                    <a:pt x="192" y="620"/>
                  </a:lnTo>
                  <a:lnTo>
                    <a:pt x="189" y="617"/>
                  </a:lnTo>
                  <a:lnTo>
                    <a:pt x="184" y="614"/>
                  </a:lnTo>
                  <a:lnTo>
                    <a:pt x="181" y="611"/>
                  </a:lnTo>
                  <a:lnTo>
                    <a:pt x="174" y="605"/>
                  </a:lnTo>
                  <a:lnTo>
                    <a:pt x="169" y="600"/>
                  </a:lnTo>
                  <a:lnTo>
                    <a:pt x="163" y="594"/>
                  </a:lnTo>
                  <a:lnTo>
                    <a:pt x="156" y="588"/>
                  </a:lnTo>
                  <a:lnTo>
                    <a:pt x="152" y="582"/>
                  </a:lnTo>
                  <a:lnTo>
                    <a:pt x="147" y="576"/>
                  </a:lnTo>
                  <a:lnTo>
                    <a:pt x="143" y="569"/>
                  </a:lnTo>
                  <a:lnTo>
                    <a:pt x="138" y="563"/>
                  </a:lnTo>
                  <a:lnTo>
                    <a:pt x="135" y="557"/>
                  </a:lnTo>
                  <a:lnTo>
                    <a:pt x="132" y="551"/>
                  </a:lnTo>
                  <a:lnTo>
                    <a:pt x="129" y="543"/>
                  </a:lnTo>
                  <a:lnTo>
                    <a:pt x="125" y="537"/>
                  </a:lnTo>
                  <a:lnTo>
                    <a:pt x="121" y="531"/>
                  </a:lnTo>
                  <a:lnTo>
                    <a:pt x="119" y="523"/>
                  </a:lnTo>
                  <a:lnTo>
                    <a:pt x="116" y="515"/>
                  </a:lnTo>
                  <a:lnTo>
                    <a:pt x="115" y="509"/>
                  </a:lnTo>
                  <a:lnTo>
                    <a:pt x="113" y="503"/>
                  </a:lnTo>
                  <a:lnTo>
                    <a:pt x="112" y="495"/>
                  </a:lnTo>
                  <a:lnTo>
                    <a:pt x="108" y="489"/>
                  </a:lnTo>
                  <a:lnTo>
                    <a:pt x="107" y="481"/>
                  </a:lnTo>
                  <a:lnTo>
                    <a:pt x="105" y="473"/>
                  </a:lnTo>
                  <a:lnTo>
                    <a:pt x="105" y="467"/>
                  </a:lnTo>
                  <a:lnTo>
                    <a:pt x="104" y="459"/>
                  </a:lnTo>
                  <a:lnTo>
                    <a:pt x="104" y="452"/>
                  </a:lnTo>
                  <a:lnTo>
                    <a:pt x="104" y="444"/>
                  </a:lnTo>
                  <a:lnTo>
                    <a:pt x="104" y="438"/>
                  </a:lnTo>
                  <a:lnTo>
                    <a:pt x="104" y="430"/>
                  </a:lnTo>
                  <a:lnTo>
                    <a:pt x="104" y="422"/>
                  </a:lnTo>
                  <a:lnTo>
                    <a:pt x="104" y="416"/>
                  </a:lnTo>
                  <a:lnTo>
                    <a:pt x="105" y="410"/>
                  </a:lnTo>
                  <a:lnTo>
                    <a:pt x="105" y="402"/>
                  </a:lnTo>
                  <a:lnTo>
                    <a:pt x="107" y="394"/>
                  </a:lnTo>
                  <a:lnTo>
                    <a:pt x="108" y="388"/>
                  </a:lnTo>
                  <a:lnTo>
                    <a:pt x="112" y="382"/>
                  </a:lnTo>
                  <a:lnTo>
                    <a:pt x="113" y="374"/>
                  </a:lnTo>
                  <a:lnTo>
                    <a:pt x="115" y="368"/>
                  </a:lnTo>
                  <a:lnTo>
                    <a:pt x="116" y="362"/>
                  </a:lnTo>
                  <a:lnTo>
                    <a:pt x="118" y="355"/>
                  </a:lnTo>
                  <a:lnTo>
                    <a:pt x="119" y="349"/>
                  </a:lnTo>
                  <a:lnTo>
                    <a:pt x="121" y="343"/>
                  </a:lnTo>
                  <a:lnTo>
                    <a:pt x="124" y="338"/>
                  </a:lnTo>
                  <a:lnTo>
                    <a:pt x="125" y="334"/>
                  </a:lnTo>
                  <a:lnTo>
                    <a:pt x="127" y="328"/>
                  </a:lnTo>
                  <a:lnTo>
                    <a:pt x="130" y="323"/>
                  </a:lnTo>
                  <a:lnTo>
                    <a:pt x="132" y="318"/>
                  </a:lnTo>
                  <a:lnTo>
                    <a:pt x="133" y="315"/>
                  </a:lnTo>
                  <a:lnTo>
                    <a:pt x="136" y="310"/>
                  </a:lnTo>
                  <a:lnTo>
                    <a:pt x="139" y="306"/>
                  </a:lnTo>
                  <a:lnTo>
                    <a:pt x="143" y="301"/>
                  </a:lnTo>
                  <a:lnTo>
                    <a:pt x="146" y="298"/>
                  </a:lnTo>
                  <a:lnTo>
                    <a:pt x="150" y="290"/>
                  </a:lnTo>
                  <a:lnTo>
                    <a:pt x="156" y="283"/>
                  </a:lnTo>
                  <a:lnTo>
                    <a:pt x="163" y="276"/>
                  </a:lnTo>
                  <a:lnTo>
                    <a:pt x="170" y="270"/>
                  </a:lnTo>
                  <a:lnTo>
                    <a:pt x="174" y="266"/>
                  </a:lnTo>
                  <a:lnTo>
                    <a:pt x="177" y="262"/>
                  </a:lnTo>
                  <a:lnTo>
                    <a:pt x="181" y="259"/>
                  </a:lnTo>
                  <a:lnTo>
                    <a:pt x="186" y="256"/>
                  </a:lnTo>
                  <a:lnTo>
                    <a:pt x="191" y="253"/>
                  </a:lnTo>
                  <a:lnTo>
                    <a:pt x="194" y="250"/>
                  </a:lnTo>
                  <a:lnTo>
                    <a:pt x="198" y="247"/>
                  </a:lnTo>
                  <a:lnTo>
                    <a:pt x="204" y="245"/>
                  </a:lnTo>
                  <a:lnTo>
                    <a:pt x="209" y="241"/>
                  </a:lnTo>
                  <a:lnTo>
                    <a:pt x="212" y="238"/>
                  </a:lnTo>
                  <a:lnTo>
                    <a:pt x="217" y="235"/>
                  </a:lnTo>
                  <a:lnTo>
                    <a:pt x="223" y="230"/>
                  </a:lnTo>
                  <a:lnTo>
                    <a:pt x="228" y="227"/>
                  </a:lnTo>
                  <a:lnTo>
                    <a:pt x="234" y="222"/>
                  </a:lnTo>
                  <a:lnTo>
                    <a:pt x="239" y="219"/>
                  </a:lnTo>
                  <a:lnTo>
                    <a:pt x="245" y="216"/>
                  </a:lnTo>
                  <a:lnTo>
                    <a:pt x="249" y="211"/>
                  </a:lnTo>
                  <a:lnTo>
                    <a:pt x="256" y="207"/>
                  </a:lnTo>
                  <a:lnTo>
                    <a:pt x="260" y="202"/>
                  </a:lnTo>
                  <a:lnTo>
                    <a:pt x="266" y="199"/>
                  </a:lnTo>
                  <a:lnTo>
                    <a:pt x="271" y="194"/>
                  </a:lnTo>
                  <a:lnTo>
                    <a:pt x="277" y="191"/>
                  </a:lnTo>
                  <a:lnTo>
                    <a:pt x="282" y="186"/>
                  </a:lnTo>
                  <a:lnTo>
                    <a:pt x="288" y="183"/>
                  </a:lnTo>
                  <a:lnTo>
                    <a:pt x="293" y="180"/>
                  </a:lnTo>
                  <a:lnTo>
                    <a:pt x="297" y="177"/>
                  </a:lnTo>
                  <a:lnTo>
                    <a:pt x="302" y="173"/>
                  </a:lnTo>
                  <a:lnTo>
                    <a:pt x="307" y="169"/>
                  </a:lnTo>
                  <a:lnTo>
                    <a:pt x="315" y="163"/>
                  </a:lnTo>
                  <a:lnTo>
                    <a:pt x="322" y="160"/>
                  </a:lnTo>
                  <a:lnTo>
                    <a:pt x="327" y="155"/>
                  </a:lnTo>
                  <a:lnTo>
                    <a:pt x="332" y="152"/>
                  </a:lnTo>
                  <a:lnTo>
                    <a:pt x="335" y="149"/>
                  </a:lnTo>
                  <a:lnTo>
                    <a:pt x="336" y="149"/>
                  </a:lnTo>
                  <a:lnTo>
                    <a:pt x="380" y="69"/>
                  </a:lnTo>
                  <a:lnTo>
                    <a:pt x="356" y="0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0" name="Freeform 232"/>
            <p:cNvSpPr>
              <a:spLocks/>
            </p:cNvSpPr>
            <p:nvPr/>
          </p:nvSpPr>
          <p:spPr bwMode="auto">
            <a:xfrm>
              <a:off x="4651" y="1277"/>
              <a:ext cx="457" cy="289"/>
            </a:xfrm>
            <a:custGeom>
              <a:avLst/>
              <a:gdLst/>
              <a:ahLst/>
              <a:cxnLst>
                <a:cxn ang="0">
                  <a:pos x="897" y="24"/>
                </a:cxn>
                <a:cxn ang="0">
                  <a:pos x="881" y="50"/>
                </a:cxn>
                <a:cxn ang="0">
                  <a:pos x="866" y="81"/>
                </a:cxn>
                <a:cxn ang="0">
                  <a:pos x="849" y="114"/>
                </a:cxn>
                <a:cxn ang="0">
                  <a:pos x="832" y="149"/>
                </a:cxn>
                <a:cxn ang="0">
                  <a:pos x="818" y="185"/>
                </a:cxn>
                <a:cxn ang="0">
                  <a:pos x="804" y="217"/>
                </a:cxn>
                <a:cxn ang="0">
                  <a:pos x="794" y="247"/>
                </a:cxn>
                <a:cxn ang="0">
                  <a:pos x="787" y="275"/>
                </a:cxn>
                <a:cxn ang="0">
                  <a:pos x="779" y="306"/>
                </a:cxn>
                <a:cxn ang="0">
                  <a:pos x="770" y="340"/>
                </a:cxn>
                <a:cxn ang="0">
                  <a:pos x="759" y="377"/>
                </a:cxn>
                <a:cxn ang="0">
                  <a:pos x="743" y="414"/>
                </a:cxn>
                <a:cxn ang="0">
                  <a:pos x="726" y="450"/>
                </a:cxn>
                <a:cxn ang="0">
                  <a:pos x="705" y="484"/>
                </a:cxn>
                <a:cxn ang="0">
                  <a:pos x="681" y="513"/>
                </a:cxn>
                <a:cxn ang="0">
                  <a:pos x="653" y="540"/>
                </a:cxn>
                <a:cxn ang="0">
                  <a:pos x="621" y="558"/>
                </a:cxn>
                <a:cxn ang="0">
                  <a:pos x="584" y="571"/>
                </a:cxn>
                <a:cxn ang="0">
                  <a:pos x="543" y="574"/>
                </a:cxn>
                <a:cxn ang="0">
                  <a:pos x="508" y="577"/>
                </a:cxn>
                <a:cxn ang="0">
                  <a:pos x="475" y="577"/>
                </a:cxn>
                <a:cxn ang="0">
                  <a:pos x="447" y="572"/>
                </a:cxn>
                <a:cxn ang="0">
                  <a:pos x="416" y="569"/>
                </a:cxn>
                <a:cxn ang="0">
                  <a:pos x="374" y="555"/>
                </a:cxn>
                <a:cxn ang="0">
                  <a:pos x="345" y="540"/>
                </a:cxn>
                <a:cxn ang="0">
                  <a:pos x="314" y="515"/>
                </a:cxn>
                <a:cxn ang="0">
                  <a:pos x="282" y="479"/>
                </a:cxn>
                <a:cxn ang="0">
                  <a:pos x="251" y="445"/>
                </a:cxn>
                <a:cxn ang="0">
                  <a:pos x="229" y="420"/>
                </a:cxn>
                <a:cxn ang="0">
                  <a:pos x="206" y="394"/>
                </a:cxn>
                <a:cxn ang="0">
                  <a:pos x="184" y="368"/>
                </a:cxn>
                <a:cxn ang="0">
                  <a:pos x="165" y="343"/>
                </a:cxn>
                <a:cxn ang="0">
                  <a:pos x="133" y="304"/>
                </a:cxn>
                <a:cxn ang="0">
                  <a:pos x="103" y="270"/>
                </a:cxn>
                <a:cxn ang="0">
                  <a:pos x="71" y="238"/>
                </a:cxn>
                <a:cxn ang="0">
                  <a:pos x="40" y="210"/>
                </a:cxn>
                <a:cxn ang="0">
                  <a:pos x="6" y="182"/>
                </a:cxn>
                <a:cxn ang="0">
                  <a:pos x="282" y="332"/>
                </a:cxn>
                <a:cxn ang="0">
                  <a:pos x="302" y="365"/>
                </a:cxn>
                <a:cxn ang="0">
                  <a:pos x="336" y="407"/>
                </a:cxn>
                <a:cxn ang="0">
                  <a:pos x="367" y="438"/>
                </a:cxn>
                <a:cxn ang="0">
                  <a:pos x="395" y="459"/>
                </a:cxn>
                <a:cxn ang="0">
                  <a:pos x="426" y="476"/>
                </a:cxn>
                <a:cxn ang="0">
                  <a:pos x="460" y="486"/>
                </a:cxn>
                <a:cxn ang="0">
                  <a:pos x="497" y="487"/>
                </a:cxn>
                <a:cxn ang="0">
                  <a:pos x="540" y="478"/>
                </a:cxn>
                <a:cxn ang="0">
                  <a:pos x="579" y="462"/>
                </a:cxn>
                <a:cxn ang="0">
                  <a:pos x="612" y="439"/>
                </a:cxn>
                <a:cxn ang="0">
                  <a:pos x="636" y="411"/>
                </a:cxn>
                <a:cxn ang="0">
                  <a:pos x="655" y="379"/>
                </a:cxn>
                <a:cxn ang="0">
                  <a:pos x="670" y="345"/>
                </a:cxn>
                <a:cxn ang="0">
                  <a:pos x="681" y="309"/>
                </a:cxn>
                <a:cxn ang="0">
                  <a:pos x="692" y="272"/>
                </a:cxn>
                <a:cxn ang="0">
                  <a:pos x="706" y="234"/>
                </a:cxn>
                <a:cxn ang="0">
                  <a:pos x="720" y="200"/>
                </a:cxn>
                <a:cxn ang="0">
                  <a:pos x="737" y="168"/>
                </a:cxn>
              </a:cxnLst>
              <a:rect l="0" t="0" r="r" b="b"/>
              <a:pathLst>
                <a:path w="914" h="577">
                  <a:moveTo>
                    <a:pt x="914" y="0"/>
                  </a:moveTo>
                  <a:lnTo>
                    <a:pt x="909" y="7"/>
                  </a:lnTo>
                  <a:lnTo>
                    <a:pt x="906" y="13"/>
                  </a:lnTo>
                  <a:lnTo>
                    <a:pt x="903" y="16"/>
                  </a:lnTo>
                  <a:lnTo>
                    <a:pt x="900" y="21"/>
                  </a:lnTo>
                  <a:lnTo>
                    <a:pt x="897" y="24"/>
                  </a:lnTo>
                  <a:lnTo>
                    <a:pt x="895" y="28"/>
                  </a:lnTo>
                  <a:lnTo>
                    <a:pt x="892" y="31"/>
                  </a:lnTo>
                  <a:lnTo>
                    <a:pt x="890" y="36"/>
                  </a:lnTo>
                  <a:lnTo>
                    <a:pt x="887" y="41"/>
                  </a:lnTo>
                  <a:lnTo>
                    <a:pt x="884" y="47"/>
                  </a:lnTo>
                  <a:lnTo>
                    <a:pt x="881" y="50"/>
                  </a:lnTo>
                  <a:lnTo>
                    <a:pt x="880" y="55"/>
                  </a:lnTo>
                  <a:lnTo>
                    <a:pt x="876" y="61"/>
                  </a:lnTo>
                  <a:lnTo>
                    <a:pt x="873" y="66"/>
                  </a:lnTo>
                  <a:lnTo>
                    <a:pt x="870" y="70"/>
                  </a:lnTo>
                  <a:lnTo>
                    <a:pt x="869" y="76"/>
                  </a:lnTo>
                  <a:lnTo>
                    <a:pt x="866" y="81"/>
                  </a:lnTo>
                  <a:lnTo>
                    <a:pt x="863" y="87"/>
                  </a:lnTo>
                  <a:lnTo>
                    <a:pt x="859" y="92"/>
                  </a:lnTo>
                  <a:lnTo>
                    <a:pt x="858" y="98"/>
                  </a:lnTo>
                  <a:lnTo>
                    <a:pt x="853" y="103"/>
                  </a:lnTo>
                  <a:lnTo>
                    <a:pt x="852" y="109"/>
                  </a:lnTo>
                  <a:lnTo>
                    <a:pt x="849" y="114"/>
                  </a:lnTo>
                  <a:lnTo>
                    <a:pt x="845" y="120"/>
                  </a:lnTo>
                  <a:lnTo>
                    <a:pt x="842" y="126"/>
                  </a:lnTo>
                  <a:lnTo>
                    <a:pt x="841" y="132"/>
                  </a:lnTo>
                  <a:lnTo>
                    <a:pt x="838" y="137"/>
                  </a:lnTo>
                  <a:lnTo>
                    <a:pt x="835" y="143"/>
                  </a:lnTo>
                  <a:lnTo>
                    <a:pt x="832" y="149"/>
                  </a:lnTo>
                  <a:lnTo>
                    <a:pt x="830" y="155"/>
                  </a:lnTo>
                  <a:lnTo>
                    <a:pt x="827" y="160"/>
                  </a:lnTo>
                  <a:lnTo>
                    <a:pt x="824" y="166"/>
                  </a:lnTo>
                  <a:lnTo>
                    <a:pt x="822" y="172"/>
                  </a:lnTo>
                  <a:lnTo>
                    <a:pt x="821" y="179"/>
                  </a:lnTo>
                  <a:lnTo>
                    <a:pt x="818" y="185"/>
                  </a:lnTo>
                  <a:lnTo>
                    <a:pt x="815" y="190"/>
                  </a:lnTo>
                  <a:lnTo>
                    <a:pt x="813" y="194"/>
                  </a:lnTo>
                  <a:lnTo>
                    <a:pt x="810" y="200"/>
                  </a:lnTo>
                  <a:lnTo>
                    <a:pt x="808" y="205"/>
                  </a:lnTo>
                  <a:lnTo>
                    <a:pt x="805" y="211"/>
                  </a:lnTo>
                  <a:lnTo>
                    <a:pt x="804" y="217"/>
                  </a:lnTo>
                  <a:lnTo>
                    <a:pt x="804" y="222"/>
                  </a:lnTo>
                  <a:lnTo>
                    <a:pt x="801" y="227"/>
                  </a:lnTo>
                  <a:lnTo>
                    <a:pt x="799" y="233"/>
                  </a:lnTo>
                  <a:lnTo>
                    <a:pt x="797" y="238"/>
                  </a:lnTo>
                  <a:lnTo>
                    <a:pt x="796" y="242"/>
                  </a:lnTo>
                  <a:lnTo>
                    <a:pt x="794" y="247"/>
                  </a:lnTo>
                  <a:lnTo>
                    <a:pt x="793" y="253"/>
                  </a:lnTo>
                  <a:lnTo>
                    <a:pt x="791" y="258"/>
                  </a:lnTo>
                  <a:lnTo>
                    <a:pt x="791" y="262"/>
                  </a:lnTo>
                  <a:lnTo>
                    <a:pt x="790" y="265"/>
                  </a:lnTo>
                  <a:lnTo>
                    <a:pt x="788" y="270"/>
                  </a:lnTo>
                  <a:lnTo>
                    <a:pt x="787" y="275"/>
                  </a:lnTo>
                  <a:lnTo>
                    <a:pt x="787" y="281"/>
                  </a:lnTo>
                  <a:lnTo>
                    <a:pt x="785" y="284"/>
                  </a:lnTo>
                  <a:lnTo>
                    <a:pt x="784" y="290"/>
                  </a:lnTo>
                  <a:lnTo>
                    <a:pt x="782" y="295"/>
                  </a:lnTo>
                  <a:lnTo>
                    <a:pt x="782" y="301"/>
                  </a:lnTo>
                  <a:lnTo>
                    <a:pt x="779" y="306"/>
                  </a:lnTo>
                  <a:lnTo>
                    <a:pt x="777" y="312"/>
                  </a:lnTo>
                  <a:lnTo>
                    <a:pt x="776" y="317"/>
                  </a:lnTo>
                  <a:lnTo>
                    <a:pt x="774" y="323"/>
                  </a:lnTo>
                  <a:lnTo>
                    <a:pt x="773" y="329"/>
                  </a:lnTo>
                  <a:lnTo>
                    <a:pt x="771" y="335"/>
                  </a:lnTo>
                  <a:lnTo>
                    <a:pt x="770" y="340"/>
                  </a:lnTo>
                  <a:lnTo>
                    <a:pt x="768" y="348"/>
                  </a:lnTo>
                  <a:lnTo>
                    <a:pt x="766" y="352"/>
                  </a:lnTo>
                  <a:lnTo>
                    <a:pt x="765" y="358"/>
                  </a:lnTo>
                  <a:lnTo>
                    <a:pt x="762" y="365"/>
                  </a:lnTo>
                  <a:lnTo>
                    <a:pt x="760" y="371"/>
                  </a:lnTo>
                  <a:lnTo>
                    <a:pt x="759" y="377"/>
                  </a:lnTo>
                  <a:lnTo>
                    <a:pt x="756" y="383"/>
                  </a:lnTo>
                  <a:lnTo>
                    <a:pt x="754" y="389"/>
                  </a:lnTo>
                  <a:lnTo>
                    <a:pt x="751" y="396"/>
                  </a:lnTo>
                  <a:lnTo>
                    <a:pt x="749" y="402"/>
                  </a:lnTo>
                  <a:lnTo>
                    <a:pt x="746" y="408"/>
                  </a:lnTo>
                  <a:lnTo>
                    <a:pt x="743" y="414"/>
                  </a:lnTo>
                  <a:lnTo>
                    <a:pt x="742" y="420"/>
                  </a:lnTo>
                  <a:lnTo>
                    <a:pt x="739" y="427"/>
                  </a:lnTo>
                  <a:lnTo>
                    <a:pt x="735" y="433"/>
                  </a:lnTo>
                  <a:lnTo>
                    <a:pt x="732" y="438"/>
                  </a:lnTo>
                  <a:lnTo>
                    <a:pt x="729" y="445"/>
                  </a:lnTo>
                  <a:lnTo>
                    <a:pt x="726" y="450"/>
                  </a:lnTo>
                  <a:lnTo>
                    <a:pt x="723" y="456"/>
                  </a:lnTo>
                  <a:lnTo>
                    <a:pt x="720" y="461"/>
                  </a:lnTo>
                  <a:lnTo>
                    <a:pt x="717" y="467"/>
                  </a:lnTo>
                  <a:lnTo>
                    <a:pt x="712" y="473"/>
                  </a:lnTo>
                  <a:lnTo>
                    <a:pt x="709" y="478"/>
                  </a:lnTo>
                  <a:lnTo>
                    <a:pt x="705" y="484"/>
                  </a:lnTo>
                  <a:lnTo>
                    <a:pt x="701" y="490"/>
                  </a:lnTo>
                  <a:lnTo>
                    <a:pt x="697" y="493"/>
                  </a:lnTo>
                  <a:lnTo>
                    <a:pt x="694" y="500"/>
                  </a:lnTo>
                  <a:lnTo>
                    <a:pt x="689" y="504"/>
                  </a:lnTo>
                  <a:lnTo>
                    <a:pt x="686" y="510"/>
                  </a:lnTo>
                  <a:lnTo>
                    <a:pt x="681" y="513"/>
                  </a:lnTo>
                  <a:lnTo>
                    <a:pt x="677" y="518"/>
                  </a:lnTo>
                  <a:lnTo>
                    <a:pt x="672" y="523"/>
                  </a:lnTo>
                  <a:lnTo>
                    <a:pt x="669" y="529"/>
                  </a:lnTo>
                  <a:lnTo>
                    <a:pt x="663" y="532"/>
                  </a:lnTo>
                  <a:lnTo>
                    <a:pt x="658" y="535"/>
                  </a:lnTo>
                  <a:lnTo>
                    <a:pt x="653" y="540"/>
                  </a:lnTo>
                  <a:lnTo>
                    <a:pt x="649" y="543"/>
                  </a:lnTo>
                  <a:lnTo>
                    <a:pt x="643" y="546"/>
                  </a:lnTo>
                  <a:lnTo>
                    <a:pt x="636" y="551"/>
                  </a:lnTo>
                  <a:lnTo>
                    <a:pt x="632" y="552"/>
                  </a:lnTo>
                  <a:lnTo>
                    <a:pt x="627" y="557"/>
                  </a:lnTo>
                  <a:lnTo>
                    <a:pt x="621" y="558"/>
                  </a:lnTo>
                  <a:lnTo>
                    <a:pt x="615" y="562"/>
                  </a:lnTo>
                  <a:lnTo>
                    <a:pt x="608" y="563"/>
                  </a:lnTo>
                  <a:lnTo>
                    <a:pt x="602" y="566"/>
                  </a:lnTo>
                  <a:lnTo>
                    <a:pt x="596" y="568"/>
                  </a:lnTo>
                  <a:lnTo>
                    <a:pt x="590" y="569"/>
                  </a:lnTo>
                  <a:lnTo>
                    <a:pt x="584" y="571"/>
                  </a:lnTo>
                  <a:lnTo>
                    <a:pt x="577" y="572"/>
                  </a:lnTo>
                  <a:lnTo>
                    <a:pt x="570" y="572"/>
                  </a:lnTo>
                  <a:lnTo>
                    <a:pt x="564" y="572"/>
                  </a:lnTo>
                  <a:lnTo>
                    <a:pt x="557" y="574"/>
                  </a:lnTo>
                  <a:lnTo>
                    <a:pt x="551" y="574"/>
                  </a:lnTo>
                  <a:lnTo>
                    <a:pt x="543" y="574"/>
                  </a:lnTo>
                  <a:lnTo>
                    <a:pt x="537" y="575"/>
                  </a:lnTo>
                  <a:lnTo>
                    <a:pt x="531" y="575"/>
                  </a:lnTo>
                  <a:lnTo>
                    <a:pt x="526" y="577"/>
                  </a:lnTo>
                  <a:lnTo>
                    <a:pt x="520" y="577"/>
                  </a:lnTo>
                  <a:lnTo>
                    <a:pt x="514" y="577"/>
                  </a:lnTo>
                  <a:lnTo>
                    <a:pt x="508" y="577"/>
                  </a:lnTo>
                  <a:lnTo>
                    <a:pt x="503" y="577"/>
                  </a:lnTo>
                  <a:lnTo>
                    <a:pt x="497" y="577"/>
                  </a:lnTo>
                  <a:lnTo>
                    <a:pt x="491" y="577"/>
                  </a:lnTo>
                  <a:lnTo>
                    <a:pt x="486" y="577"/>
                  </a:lnTo>
                  <a:lnTo>
                    <a:pt x="481" y="577"/>
                  </a:lnTo>
                  <a:lnTo>
                    <a:pt x="475" y="577"/>
                  </a:lnTo>
                  <a:lnTo>
                    <a:pt x="471" y="575"/>
                  </a:lnTo>
                  <a:lnTo>
                    <a:pt x="466" y="575"/>
                  </a:lnTo>
                  <a:lnTo>
                    <a:pt x="461" y="575"/>
                  </a:lnTo>
                  <a:lnTo>
                    <a:pt x="457" y="574"/>
                  </a:lnTo>
                  <a:lnTo>
                    <a:pt x="452" y="574"/>
                  </a:lnTo>
                  <a:lnTo>
                    <a:pt x="447" y="572"/>
                  </a:lnTo>
                  <a:lnTo>
                    <a:pt x="443" y="572"/>
                  </a:lnTo>
                  <a:lnTo>
                    <a:pt x="438" y="571"/>
                  </a:lnTo>
                  <a:lnTo>
                    <a:pt x="433" y="571"/>
                  </a:lnTo>
                  <a:lnTo>
                    <a:pt x="430" y="571"/>
                  </a:lnTo>
                  <a:lnTo>
                    <a:pt x="426" y="571"/>
                  </a:lnTo>
                  <a:lnTo>
                    <a:pt x="416" y="569"/>
                  </a:lnTo>
                  <a:lnTo>
                    <a:pt x="410" y="568"/>
                  </a:lnTo>
                  <a:lnTo>
                    <a:pt x="402" y="565"/>
                  </a:lnTo>
                  <a:lnTo>
                    <a:pt x="395" y="563"/>
                  </a:lnTo>
                  <a:lnTo>
                    <a:pt x="388" y="560"/>
                  </a:lnTo>
                  <a:lnTo>
                    <a:pt x="382" y="558"/>
                  </a:lnTo>
                  <a:lnTo>
                    <a:pt x="374" y="555"/>
                  </a:lnTo>
                  <a:lnTo>
                    <a:pt x="370" y="552"/>
                  </a:lnTo>
                  <a:lnTo>
                    <a:pt x="364" y="551"/>
                  </a:lnTo>
                  <a:lnTo>
                    <a:pt x="359" y="548"/>
                  </a:lnTo>
                  <a:lnTo>
                    <a:pt x="354" y="544"/>
                  </a:lnTo>
                  <a:lnTo>
                    <a:pt x="350" y="541"/>
                  </a:lnTo>
                  <a:lnTo>
                    <a:pt x="345" y="540"/>
                  </a:lnTo>
                  <a:lnTo>
                    <a:pt x="340" y="537"/>
                  </a:lnTo>
                  <a:lnTo>
                    <a:pt x="333" y="531"/>
                  </a:lnTo>
                  <a:lnTo>
                    <a:pt x="326" y="527"/>
                  </a:lnTo>
                  <a:lnTo>
                    <a:pt x="322" y="523"/>
                  </a:lnTo>
                  <a:lnTo>
                    <a:pt x="319" y="520"/>
                  </a:lnTo>
                  <a:lnTo>
                    <a:pt x="314" y="515"/>
                  </a:lnTo>
                  <a:lnTo>
                    <a:pt x="309" y="510"/>
                  </a:lnTo>
                  <a:lnTo>
                    <a:pt x="305" y="504"/>
                  </a:lnTo>
                  <a:lnTo>
                    <a:pt x="299" y="500"/>
                  </a:lnTo>
                  <a:lnTo>
                    <a:pt x="294" y="493"/>
                  </a:lnTo>
                  <a:lnTo>
                    <a:pt x="288" y="487"/>
                  </a:lnTo>
                  <a:lnTo>
                    <a:pt x="282" y="479"/>
                  </a:lnTo>
                  <a:lnTo>
                    <a:pt x="275" y="473"/>
                  </a:lnTo>
                  <a:lnTo>
                    <a:pt x="268" y="465"/>
                  </a:lnTo>
                  <a:lnTo>
                    <a:pt x="261" y="458"/>
                  </a:lnTo>
                  <a:lnTo>
                    <a:pt x="258" y="453"/>
                  </a:lnTo>
                  <a:lnTo>
                    <a:pt x="254" y="450"/>
                  </a:lnTo>
                  <a:lnTo>
                    <a:pt x="251" y="445"/>
                  </a:lnTo>
                  <a:lnTo>
                    <a:pt x="247" y="441"/>
                  </a:lnTo>
                  <a:lnTo>
                    <a:pt x="243" y="436"/>
                  </a:lnTo>
                  <a:lnTo>
                    <a:pt x="240" y="433"/>
                  </a:lnTo>
                  <a:lnTo>
                    <a:pt x="237" y="428"/>
                  </a:lnTo>
                  <a:lnTo>
                    <a:pt x="234" y="425"/>
                  </a:lnTo>
                  <a:lnTo>
                    <a:pt x="229" y="420"/>
                  </a:lnTo>
                  <a:lnTo>
                    <a:pt x="224" y="416"/>
                  </a:lnTo>
                  <a:lnTo>
                    <a:pt x="221" y="411"/>
                  </a:lnTo>
                  <a:lnTo>
                    <a:pt x="218" y="407"/>
                  </a:lnTo>
                  <a:lnTo>
                    <a:pt x="213" y="402"/>
                  </a:lnTo>
                  <a:lnTo>
                    <a:pt x="210" y="399"/>
                  </a:lnTo>
                  <a:lnTo>
                    <a:pt x="206" y="394"/>
                  </a:lnTo>
                  <a:lnTo>
                    <a:pt x="204" y="389"/>
                  </a:lnTo>
                  <a:lnTo>
                    <a:pt x="199" y="385"/>
                  </a:lnTo>
                  <a:lnTo>
                    <a:pt x="196" y="380"/>
                  </a:lnTo>
                  <a:lnTo>
                    <a:pt x="192" y="376"/>
                  </a:lnTo>
                  <a:lnTo>
                    <a:pt x="189" y="372"/>
                  </a:lnTo>
                  <a:lnTo>
                    <a:pt x="184" y="368"/>
                  </a:lnTo>
                  <a:lnTo>
                    <a:pt x="182" y="363"/>
                  </a:lnTo>
                  <a:lnTo>
                    <a:pt x="178" y="358"/>
                  </a:lnTo>
                  <a:lnTo>
                    <a:pt x="175" y="355"/>
                  </a:lnTo>
                  <a:lnTo>
                    <a:pt x="172" y="351"/>
                  </a:lnTo>
                  <a:lnTo>
                    <a:pt x="168" y="346"/>
                  </a:lnTo>
                  <a:lnTo>
                    <a:pt x="165" y="343"/>
                  </a:lnTo>
                  <a:lnTo>
                    <a:pt x="162" y="338"/>
                  </a:lnTo>
                  <a:lnTo>
                    <a:pt x="154" y="331"/>
                  </a:lnTo>
                  <a:lnTo>
                    <a:pt x="150" y="324"/>
                  </a:lnTo>
                  <a:lnTo>
                    <a:pt x="144" y="317"/>
                  </a:lnTo>
                  <a:lnTo>
                    <a:pt x="137" y="310"/>
                  </a:lnTo>
                  <a:lnTo>
                    <a:pt x="133" y="304"/>
                  </a:lnTo>
                  <a:lnTo>
                    <a:pt x="130" y="300"/>
                  </a:lnTo>
                  <a:lnTo>
                    <a:pt x="124" y="292"/>
                  </a:lnTo>
                  <a:lnTo>
                    <a:pt x="119" y="287"/>
                  </a:lnTo>
                  <a:lnTo>
                    <a:pt x="114" y="281"/>
                  </a:lnTo>
                  <a:lnTo>
                    <a:pt x="110" y="276"/>
                  </a:lnTo>
                  <a:lnTo>
                    <a:pt x="103" y="270"/>
                  </a:lnTo>
                  <a:lnTo>
                    <a:pt x="99" y="264"/>
                  </a:lnTo>
                  <a:lnTo>
                    <a:pt x="93" y="259"/>
                  </a:lnTo>
                  <a:lnTo>
                    <a:pt x="88" y="253"/>
                  </a:lnTo>
                  <a:lnTo>
                    <a:pt x="82" y="247"/>
                  </a:lnTo>
                  <a:lnTo>
                    <a:pt x="77" y="242"/>
                  </a:lnTo>
                  <a:lnTo>
                    <a:pt x="71" y="238"/>
                  </a:lnTo>
                  <a:lnTo>
                    <a:pt x="66" y="233"/>
                  </a:lnTo>
                  <a:lnTo>
                    <a:pt x="60" y="227"/>
                  </a:lnTo>
                  <a:lnTo>
                    <a:pt x="55" y="222"/>
                  </a:lnTo>
                  <a:lnTo>
                    <a:pt x="51" y="219"/>
                  </a:lnTo>
                  <a:lnTo>
                    <a:pt x="46" y="214"/>
                  </a:lnTo>
                  <a:lnTo>
                    <a:pt x="40" y="210"/>
                  </a:lnTo>
                  <a:lnTo>
                    <a:pt x="35" y="205"/>
                  </a:lnTo>
                  <a:lnTo>
                    <a:pt x="31" y="202"/>
                  </a:lnTo>
                  <a:lnTo>
                    <a:pt x="26" y="199"/>
                  </a:lnTo>
                  <a:lnTo>
                    <a:pt x="18" y="191"/>
                  </a:lnTo>
                  <a:lnTo>
                    <a:pt x="12" y="186"/>
                  </a:lnTo>
                  <a:lnTo>
                    <a:pt x="6" y="182"/>
                  </a:lnTo>
                  <a:lnTo>
                    <a:pt x="1" y="179"/>
                  </a:lnTo>
                  <a:lnTo>
                    <a:pt x="0" y="177"/>
                  </a:lnTo>
                  <a:lnTo>
                    <a:pt x="20" y="112"/>
                  </a:lnTo>
                  <a:lnTo>
                    <a:pt x="136" y="146"/>
                  </a:lnTo>
                  <a:lnTo>
                    <a:pt x="280" y="331"/>
                  </a:lnTo>
                  <a:lnTo>
                    <a:pt x="282" y="332"/>
                  </a:lnTo>
                  <a:lnTo>
                    <a:pt x="285" y="338"/>
                  </a:lnTo>
                  <a:lnTo>
                    <a:pt x="286" y="341"/>
                  </a:lnTo>
                  <a:lnTo>
                    <a:pt x="289" y="346"/>
                  </a:lnTo>
                  <a:lnTo>
                    <a:pt x="294" y="352"/>
                  </a:lnTo>
                  <a:lnTo>
                    <a:pt x="297" y="358"/>
                  </a:lnTo>
                  <a:lnTo>
                    <a:pt x="302" y="365"/>
                  </a:lnTo>
                  <a:lnTo>
                    <a:pt x="306" y="371"/>
                  </a:lnTo>
                  <a:lnTo>
                    <a:pt x="313" y="379"/>
                  </a:lnTo>
                  <a:lnTo>
                    <a:pt x="319" y="386"/>
                  </a:lnTo>
                  <a:lnTo>
                    <a:pt x="325" y="394"/>
                  </a:lnTo>
                  <a:lnTo>
                    <a:pt x="331" y="402"/>
                  </a:lnTo>
                  <a:lnTo>
                    <a:pt x="336" y="407"/>
                  </a:lnTo>
                  <a:lnTo>
                    <a:pt x="339" y="411"/>
                  </a:lnTo>
                  <a:lnTo>
                    <a:pt x="342" y="416"/>
                  </a:lnTo>
                  <a:lnTo>
                    <a:pt x="347" y="419"/>
                  </a:lnTo>
                  <a:lnTo>
                    <a:pt x="354" y="427"/>
                  </a:lnTo>
                  <a:lnTo>
                    <a:pt x="362" y="434"/>
                  </a:lnTo>
                  <a:lnTo>
                    <a:pt x="367" y="438"/>
                  </a:lnTo>
                  <a:lnTo>
                    <a:pt x="371" y="442"/>
                  </a:lnTo>
                  <a:lnTo>
                    <a:pt x="376" y="445"/>
                  </a:lnTo>
                  <a:lnTo>
                    <a:pt x="381" y="450"/>
                  </a:lnTo>
                  <a:lnTo>
                    <a:pt x="385" y="453"/>
                  </a:lnTo>
                  <a:lnTo>
                    <a:pt x="390" y="456"/>
                  </a:lnTo>
                  <a:lnTo>
                    <a:pt x="395" y="459"/>
                  </a:lnTo>
                  <a:lnTo>
                    <a:pt x="401" y="462"/>
                  </a:lnTo>
                  <a:lnTo>
                    <a:pt x="405" y="465"/>
                  </a:lnTo>
                  <a:lnTo>
                    <a:pt x="410" y="469"/>
                  </a:lnTo>
                  <a:lnTo>
                    <a:pt x="415" y="472"/>
                  </a:lnTo>
                  <a:lnTo>
                    <a:pt x="421" y="475"/>
                  </a:lnTo>
                  <a:lnTo>
                    <a:pt x="426" y="476"/>
                  </a:lnTo>
                  <a:lnTo>
                    <a:pt x="432" y="478"/>
                  </a:lnTo>
                  <a:lnTo>
                    <a:pt x="436" y="479"/>
                  </a:lnTo>
                  <a:lnTo>
                    <a:pt x="443" y="482"/>
                  </a:lnTo>
                  <a:lnTo>
                    <a:pt x="447" y="482"/>
                  </a:lnTo>
                  <a:lnTo>
                    <a:pt x="455" y="484"/>
                  </a:lnTo>
                  <a:lnTo>
                    <a:pt x="460" y="486"/>
                  </a:lnTo>
                  <a:lnTo>
                    <a:pt x="466" y="487"/>
                  </a:lnTo>
                  <a:lnTo>
                    <a:pt x="472" y="487"/>
                  </a:lnTo>
                  <a:lnTo>
                    <a:pt x="478" y="489"/>
                  </a:lnTo>
                  <a:lnTo>
                    <a:pt x="484" y="489"/>
                  </a:lnTo>
                  <a:lnTo>
                    <a:pt x="491" y="489"/>
                  </a:lnTo>
                  <a:lnTo>
                    <a:pt x="497" y="487"/>
                  </a:lnTo>
                  <a:lnTo>
                    <a:pt x="503" y="487"/>
                  </a:lnTo>
                  <a:lnTo>
                    <a:pt x="511" y="486"/>
                  </a:lnTo>
                  <a:lnTo>
                    <a:pt x="517" y="486"/>
                  </a:lnTo>
                  <a:lnTo>
                    <a:pt x="525" y="482"/>
                  </a:lnTo>
                  <a:lnTo>
                    <a:pt x="533" y="481"/>
                  </a:lnTo>
                  <a:lnTo>
                    <a:pt x="540" y="478"/>
                  </a:lnTo>
                  <a:lnTo>
                    <a:pt x="548" y="476"/>
                  </a:lnTo>
                  <a:lnTo>
                    <a:pt x="554" y="473"/>
                  </a:lnTo>
                  <a:lnTo>
                    <a:pt x="560" y="472"/>
                  </a:lnTo>
                  <a:lnTo>
                    <a:pt x="568" y="469"/>
                  </a:lnTo>
                  <a:lnTo>
                    <a:pt x="574" y="465"/>
                  </a:lnTo>
                  <a:lnTo>
                    <a:pt x="579" y="462"/>
                  </a:lnTo>
                  <a:lnTo>
                    <a:pt x="585" y="458"/>
                  </a:lnTo>
                  <a:lnTo>
                    <a:pt x="591" y="455"/>
                  </a:lnTo>
                  <a:lnTo>
                    <a:pt x="598" y="451"/>
                  </a:lnTo>
                  <a:lnTo>
                    <a:pt x="602" y="448"/>
                  </a:lnTo>
                  <a:lnTo>
                    <a:pt x="607" y="444"/>
                  </a:lnTo>
                  <a:lnTo>
                    <a:pt x="612" y="439"/>
                  </a:lnTo>
                  <a:lnTo>
                    <a:pt x="616" y="436"/>
                  </a:lnTo>
                  <a:lnTo>
                    <a:pt x="621" y="431"/>
                  </a:lnTo>
                  <a:lnTo>
                    <a:pt x="625" y="427"/>
                  </a:lnTo>
                  <a:lnTo>
                    <a:pt x="629" y="420"/>
                  </a:lnTo>
                  <a:lnTo>
                    <a:pt x="633" y="416"/>
                  </a:lnTo>
                  <a:lnTo>
                    <a:pt x="636" y="411"/>
                  </a:lnTo>
                  <a:lnTo>
                    <a:pt x="639" y="407"/>
                  </a:lnTo>
                  <a:lnTo>
                    <a:pt x="643" y="400"/>
                  </a:lnTo>
                  <a:lnTo>
                    <a:pt x="647" y="396"/>
                  </a:lnTo>
                  <a:lnTo>
                    <a:pt x="649" y="391"/>
                  </a:lnTo>
                  <a:lnTo>
                    <a:pt x="652" y="385"/>
                  </a:lnTo>
                  <a:lnTo>
                    <a:pt x="655" y="379"/>
                  </a:lnTo>
                  <a:lnTo>
                    <a:pt x="658" y="374"/>
                  </a:lnTo>
                  <a:lnTo>
                    <a:pt x="660" y="368"/>
                  </a:lnTo>
                  <a:lnTo>
                    <a:pt x="663" y="363"/>
                  </a:lnTo>
                  <a:lnTo>
                    <a:pt x="666" y="357"/>
                  </a:lnTo>
                  <a:lnTo>
                    <a:pt x="669" y="352"/>
                  </a:lnTo>
                  <a:lnTo>
                    <a:pt x="670" y="345"/>
                  </a:lnTo>
                  <a:lnTo>
                    <a:pt x="672" y="338"/>
                  </a:lnTo>
                  <a:lnTo>
                    <a:pt x="674" y="334"/>
                  </a:lnTo>
                  <a:lnTo>
                    <a:pt x="677" y="327"/>
                  </a:lnTo>
                  <a:lnTo>
                    <a:pt x="678" y="320"/>
                  </a:lnTo>
                  <a:lnTo>
                    <a:pt x="680" y="315"/>
                  </a:lnTo>
                  <a:lnTo>
                    <a:pt x="681" y="309"/>
                  </a:lnTo>
                  <a:lnTo>
                    <a:pt x="684" y="303"/>
                  </a:lnTo>
                  <a:lnTo>
                    <a:pt x="686" y="296"/>
                  </a:lnTo>
                  <a:lnTo>
                    <a:pt x="687" y="290"/>
                  </a:lnTo>
                  <a:lnTo>
                    <a:pt x="689" y="284"/>
                  </a:lnTo>
                  <a:lnTo>
                    <a:pt x="692" y="278"/>
                  </a:lnTo>
                  <a:lnTo>
                    <a:pt x="692" y="272"/>
                  </a:lnTo>
                  <a:lnTo>
                    <a:pt x="695" y="265"/>
                  </a:lnTo>
                  <a:lnTo>
                    <a:pt x="697" y="259"/>
                  </a:lnTo>
                  <a:lnTo>
                    <a:pt x="700" y="253"/>
                  </a:lnTo>
                  <a:lnTo>
                    <a:pt x="701" y="247"/>
                  </a:lnTo>
                  <a:lnTo>
                    <a:pt x="703" y="241"/>
                  </a:lnTo>
                  <a:lnTo>
                    <a:pt x="706" y="234"/>
                  </a:lnTo>
                  <a:lnTo>
                    <a:pt x="708" y="228"/>
                  </a:lnTo>
                  <a:lnTo>
                    <a:pt x="709" y="222"/>
                  </a:lnTo>
                  <a:lnTo>
                    <a:pt x="712" y="217"/>
                  </a:lnTo>
                  <a:lnTo>
                    <a:pt x="714" y="211"/>
                  </a:lnTo>
                  <a:lnTo>
                    <a:pt x="717" y="205"/>
                  </a:lnTo>
                  <a:lnTo>
                    <a:pt x="720" y="200"/>
                  </a:lnTo>
                  <a:lnTo>
                    <a:pt x="722" y="194"/>
                  </a:lnTo>
                  <a:lnTo>
                    <a:pt x="725" y="188"/>
                  </a:lnTo>
                  <a:lnTo>
                    <a:pt x="729" y="183"/>
                  </a:lnTo>
                  <a:lnTo>
                    <a:pt x="731" y="179"/>
                  </a:lnTo>
                  <a:lnTo>
                    <a:pt x="734" y="172"/>
                  </a:lnTo>
                  <a:lnTo>
                    <a:pt x="737" y="168"/>
                  </a:lnTo>
                  <a:lnTo>
                    <a:pt x="742" y="165"/>
                  </a:lnTo>
                  <a:lnTo>
                    <a:pt x="802" y="48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1" name="Freeform 233"/>
            <p:cNvSpPr>
              <a:spLocks/>
            </p:cNvSpPr>
            <p:nvPr/>
          </p:nvSpPr>
          <p:spPr bwMode="auto">
            <a:xfrm>
              <a:off x="5122" y="741"/>
              <a:ext cx="220" cy="477"/>
            </a:xfrm>
            <a:custGeom>
              <a:avLst/>
              <a:gdLst/>
              <a:ahLst/>
              <a:cxnLst>
                <a:cxn ang="0">
                  <a:pos x="66" y="132"/>
                </a:cxn>
                <a:cxn ang="0">
                  <a:pos x="86" y="142"/>
                </a:cxn>
                <a:cxn ang="0">
                  <a:pos x="114" y="158"/>
                </a:cxn>
                <a:cxn ang="0">
                  <a:pos x="147" y="180"/>
                </a:cxn>
                <a:cxn ang="0">
                  <a:pos x="181" y="203"/>
                </a:cxn>
                <a:cxn ang="0">
                  <a:pos x="215" y="231"/>
                </a:cxn>
                <a:cxn ang="0">
                  <a:pos x="247" y="260"/>
                </a:cxn>
                <a:cxn ang="0">
                  <a:pos x="278" y="291"/>
                </a:cxn>
                <a:cxn ang="0">
                  <a:pos x="305" y="325"/>
                </a:cxn>
                <a:cxn ang="0">
                  <a:pos x="323" y="358"/>
                </a:cxn>
                <a:cxn ang="0">
                  <a:pos x="336" y="392"/>
                </a:cxn>
                <a:cxn ang="0">
                  <a:pos x="337" y="428"/>
                </a:cxn>
                <a:cxn ang="0">
                  <a:pos x="330" y="462"/>
                </a:cxn>
                <a:cxn ang="0">
                  <a:pos x="319" y="496"/>
                </a:cxn>
                <a:cxn ang="0">
                  <a:pos x="305" y="528"/>
                </a:cxn>
                <a:cxn ang="0">
                  <a:pos x="289" y="559"/>
                </a:cxn>
                <a:cxn ang="0">
                  <a:pos x="271" y="587"/>
                </a:cxn>
                <a:cxn ang="0">
                  <a:pos x="254" y="615"/>
                </a:cxn>
                <a:cxn ang="0">
                  <a:pos x="235" y="638"/>
                </a:cxn>
                <a:cxn ang="0">
                  <a:pos x="218" y="662"/>
                </a:cxn>
                <a:cxn ang="0">
                  <a:pos x="190" y="694"/>
                </a:cxn>
                <a:cxn ang="0">
                  <a:pos x="173" y="714"/>
                </a:cxn>
                <a:cxn ang="0">
                  <a:pos x="79" y="938"/>
                </a:cxn>
                <a:cxn ang="0">
                  <a:pos x="100" y="919"/>
                </a:cxn>
                <a:cxn ang="0">
                  <a:pos x="123" y="894"/>
                </a:cxn>
                <a:cxn ang="0">
                  <a:pos x="151" y="868"/>
                </a:cxn>
                <a:cxn ang="0">
                  <a:pos x="181" y="840"/>
                </a:cxn>
                <a:cxn ang="0">
                  <a:pos x="209" y="812"/>
                </a:cxn>
                <a:cxn ang="0">
                  <a:pos x="237" y="784"/>
                </a:cxn>
                <a:cxn ang="0">
                  <a:pos x="264" y="758"/>
                </a:cxn>
                <a:cxn ang="0">
                  <a:pos x="288" y="735"/>
                </a:cxn>
                <a:cxn ang="0">
                  <a:pos x="314" y="708"/>
                </a:cxn>
                <a:cxn ang="0">
                  <a:pos x="339" y="683"/>
                </a:cxn>
                <a:cxn ang="0">
                  <a:pos x="365" y="651"/>
                </a:cxn>
                <a:cxn ang="0">
                  <a:pos x="379" y="629"/>
                </a:cxn>
                <a:cxn ang="0">
                  <a:pos x="393" y="606"/>
                </a:cxn>
                <a:cxn ang="0">
                  <a:pos x="407" y="580"/>
                </a:cxn>
                <a:cxn ang="0">
                  <a:pos x="418" y="552"/>
                </a:cxn>
                <a:cxn ang="0">
                  <a:pos x="427" y="522"/>
                </a:cxn>
                <a:cxn ang="0">
                  <a:pos x="435" y="488"/>
                </a:cxn>
                <a:cxn ang="0">
                  <a:pos x="436" y="454"/>
                </a:cxn>
                <a:cxn ang="0">
                  <a:pos x="436" y="418"/>
                </a:cxn>
                <a:cxn ang="0">
                  <a:pos x="432" y="380"/>
                </a:cxn>
                <a:cxn ang="0">
                  <a:pos x="421" y="341"/>
                </a:cxn>
                <a:cxn ang="0">
                  <a:pos x="409" y="307"/>
                </a:cxn>
                <a:cxn ang="0">
                  <a:pos x="396" y="276"/>
                </a:cxn>
                <a:cxn ang="0">
                  <a:pos x="384" y="251"/>
                </a:cxn>
                <a:cxn ang="0">
                  <a:pos x="370" y="228"/>
                </a:cxn>
                <a:cxn ang="0">
                  <a:pos x="350" y="198"/>
                </a:cxn>
                <a:cxn ang="0">
                  <a:pos x="320" y="172"/>
                </a:cxn>
                <a:cxn ang="0">
                  <a:pos x="291" y="150"/>
                </a:cxn>
                <a:cxn ang="0">
                  <a:pos x="258" y="135"/>
                </a:cxn>
                <a:cxn ang="0">
                  <a:pos x="223" y="118"/>
                </a:cxn>
                <a:cxn ang="0">
                  <a:pos x="199" y="105"/>
                </a:cxn>
                <a:cxn ang="0">
                  <a:pos x="170" y="90"/>
                </a:cxn>
                <a:cxn ang="0">
                  <a:pos x="142" y="76"/>
                </a:cxn>
                <a:cxn ang="0">
                  <a:pos x="111" y="59"/>
                </a:cxn>
                <a:cxn ang="0">
                  <a:pos x="79" y="40"/>
                </a:cxn>
                <a:cxn ang="0">
                  <a:pos x="57" y="28"/>
                </a:cxn>
                <a:cxn ang="0">
                  <a:pos x="51" y="122"/>
                </a:cxn>
              </a:cxnLst>
              <a:rect l="0" t="0" r="r" b="b"/>
              <a:pathLst>
                <a:path w="438" h="953">
                  <a:moveTo>
                    <a:pt x="51" y="122"/>
                  </a:moveTo>
                  <a:lnTo>
                    <a:pt x="54" y="124"/>
                  </a:lnTo>
                  <a:lnTo>
                    <a:pt x="57" y="125"/>
                  </a:lnTo>
                  <a:lnTo>
                    <a:pt x="63" y="130"/>
                  </a:lnTo>
                  <a:lnTo>
                    <a:pt x="66" y="132"/>
                  </a:lnTo>
                  <a:lnTo>
                    <a:pt x="69" y="133"/>
                  </a:lnTo>
                  <a:lnTo>
                    <a:pt x="74" y="135"/>
                  </a:lnTo>
                  <a:lnTo>
                    <a:pt x="79" y="138"/>
                  </a:lnTo>
                  <a:lnTo>
                    <a:pt x="83" y="139"/>
                  </a:lnTo>
                  <a:lnTo>
                    <a:pt x="86" y="142"/>
                  </a:lnTo>
                  <a:lnTo>
                    <a:pt x="93" y="146"/>
                  </a:lnTo>
                  <a:lnTo>
                    <a:pt x="99" y="150"/>
                  </a:lnTo>
                  <a:lnTo>
                    <a:pt x="103" y="152"/>
                  </a:lnTo>
                  <a:lnTo>
                    <a:pt x="108" y="156"/>
                  </a:lnTo>
                  <a:lnTo>
                    <a:pt x="114" y="158"/>
                  </a:lnTo>
                  <a:lnTo>
                    <a:pt x="120" y="163"/>
                  </a:lnTo>
                  <a:lnTo>
                    <a:pt x="127" y="167"/>
                  </a:lnTo>
                  <a:lnTo>
                    <a:pt x="133" y="172"/>
                  </a:lnTo>
                  <a:lnTo>
                    <a:pt x="141" y="177"/>
                  </a:lnTo>
                  <a:lnTo>
                    <a:pt x="147" y="180"/>
                  </a:lnTo>
                  <a:lnTo>
                    <a:pt x="153" y="184"/>
                  </a:lnTo>
                  <a:lnTo>
                    <a:pt x="159" y="189"/>
                  </a:lnTo>
                  <a:lnTo>
                    <a:pt x="165" y="194"/>
                  </a:lnTo>
                  <a:lnTo>
                    <a:pt x="173" y="198"/>
                  </a:lnTo>
                  <a:lnTo>
                    <a:pt x="181" y="203"/>
                  </a:lnTo>
                  <a:lnTo>
                    <a:pt x="187" y="209"/>
                  </a:lnTo>
                  <a:lnTo>
                    <a:pt x="195" y="214"/>
                  </a:lnTo>
                  <a:lnTo>
                    <a:pt x="201" y="220"/>
                  </a:lnTo>
                  <a:lnTo>
                    <a:pt x="209" y="225"/>
                  </a:lnTo>
                  <a:lnTo>
                    <a:pt x="215" y="231"/>
                  </a:lnTo>
                  <a:lnTo>
                    <a:pt x="221" y="235"/>
                  </a:lnTo>
                  <a:lnTo>
                    <a:pt x="229" y="242"/>
                  </a:lnTo>
                  <a:lnTo>
                    <a:pt x="235" y="248"/>
                  </a:lnTo>
                  <a:lnTo>
                    <a:pt x="241" y="254"/>
                  </a:lnTo>
                  <a:lnTo>
                    <a:pt x="247" y="260"/>
                  </a:lnTo>
                  <a:lnTo>
                    <a:pt x="254" y="266"/>
                  </a:lnTo>
                  <a:lnTo>
                    <a:pt x="260" y="273"/>
                  </a:lnTo>
                  <a:lnTo>
                    <a:pt x="266" y="279"/>
                  </a:lnTo>
                  <a:lnTo>
                    <a:pt x="272" y="285"/>
                  </a:lnTo>
                  <a:lnTo>
                    <a:pt x="278" y="291"/>
                  </a:lnTo>
                  <a:lnTo>
                    <a:pt x="283" y="297"/>
                  </a:lnTo>
                  <a:lnTo>
                    <a:pt x="289" y="305"/>
                  </a:lnTo>
                  <a:lnTo>
                    <a:pt x="294" y="311"/>
                  </a:lnTo>
                  <a:lnTo>
                    <a:pt x="300" y="318"/>
                  </a:lnTo>
                  <a:lnTo>
                    <a:pt x="305" y="325"/>
                  </a:lnTo>
                  <a:lnTo>
                    <a:pt x="309" y="332"/>
                  </a:lnTo>
                  <a:lnTo>
                    <a:pt x="313" y="338"/>
                  </a:lnTo>
                  <a:lnTo>
                    <a:pt x="317" y="345"/>
                  </a:lnTo>
                  <a:lnTo>
                    <a:pt x="320" y="352"/>
                  </a:lnTo>
                  <a:lnTo>
                    <a:pt x="323" y="358"/>
                  </a:lnTo>
                  <a:lnTo>
                    <a:pt x="326" y="366"/>
                  </a:lnTo>
                  <a:lnTo>
                    <a:pt x="330" y="372"/>
                  </a:lnTo>
                  <a:lnTo>
                    <a:pt x="331" y="380"/>
                  </a:lnTo>
                  <a:lnTo>
                    <a:pt x="334" y="386"/>
                  </a:lnTo>
                  <a:lnTo>
                    <a:pt x="336" y="392"/>
                  </a:lnTo>
                  <a:lnTo>
                    <a:pt x="337" y="400"/>
                  </a:lnTo>
                  <a:lnTo>
                    <a:pt x="337" y="407"/>
                  </a:lnTo>
                  <a:lnTo>
                    <a:pt x="337" y="414"/>
                  </a:lnTo>
                  <a:lnTo>
                    <a:pt x="337" y="421"/>
                  </a:lnTo>
                  <a:lnTo>
                    <a:pt x="337" y="428"/>
                  </a:lnTo>
                  <a:lnTo>
                    <a:pt x="336" y="435"/>
                  </a:lnTo>
                  <a:lnTo>
                    <a:pt x="334" y="442"/>
                  </a:lnTo>
                  <a:lnTo>
                    <a:pt x="333" y="448"/>
                  </a:lnTo>
                  <a:lnTo>
                    <a:pt x="331" y="456"/>
                  </a:lnTo>
                  <a:lnTo>
                    <a:pt x="330" y="462"/>
                  </a:lnTo>
                  <a:lnTo>
                    <a:pt x="328" y="468"/>
                  </a:lnTo>
                  <a:lnTo>
                    <a:pt x="325" y="476"/>
                  </a:lnTo>
                  <a:lnTo>
                    <a:pt x="323" y="482"/>
                  </a:lnTo>
                  <a:lnTo>
                    <a:pt x="320" y="488"/>
                  </a:lnTo>
                  <a:lnTo>
                    <a:pt x="319" y="496"/>
                  </a:lnTo>
                  <a:lnTo>
                    <a:pt x="316" y="502"/>
                  </a:lnTo>
                  <a:lnTo>
                    <a:pt x="313" y="508"/>
                  </a:lnTo>
                  <a:lnTo>
                    <a:pt x="311" y="514"/>
                  </a:lnTo>
                  <a:lnTo>
                    <a:pt x="308" y="522"/>
                  </a:lnTo>
                  <a:lnTo>
                    <a:pt x="305" y="528"/>
                  </a:lnTo>
                  <a:lnTo>
                    <a:pt x="302" y="535"/>
                  </a:lnTo>
                  <a:lnTo>
                    <a:pt x="299" y="541"/>
                  </a:lnTo>
                  <a:lnTo>
                    <a:pt x="295" y="547"/>
                  </a:lnTo>
                  <a:lnTo>
                    <a:pt x="291" y="553"/>
                  </a:lnTo>
                  <a:lnTo>
                    <a:pt x="289" y="559"/>
                  </a:lnTo>
                  <a:lnTo>
                    <a:pt x="285" y="564"/>
                  </a:lnTo>
                  <a:lnTo>
                    <a:pt x="282" y="570"/>
                  </a:lnTo>
                  <a:lnTo>
                    <a:pt x="278" y="576"/>
                  </a:lnTo>
                  <a:lnTo>
                    <a:pt x="275" y="583"/>
                  </a:lnTo>
                  <a:lnTo>
                    <a:pt x="271" y="587"/>
                  </a:lnTo>
                  <a:lnTo>
                    <a:pt x="268" y="593"/>
                  </a:lnTo>
                  <a:lnTo>
                    <a:pt x="263" y="598"/>
                  </a:lnTo>
                  <a:lnTo>
                    <a:pt x="260" y="604"/>
                  </a:lnTo>
                  <a:lnTo>
                    <a:pt x="257" y="609"/>
                  </a:lnTo>
                  <a:lnTo>
                    <a:pt x="254" y="615"/>
                  </a:lnTo>
                  <a:lnTo>
                    <a:pt x="251" y="620"/>
                  </a:lnTo>
                  <a:lnTo>
                    <a:pt x="247" y="626"/>
                  </a:lnTo>
                  <a:lnTo>
                    <a:pt x="243" y="631"/>
                  </a:lnTo>
                  <a:lnTo>
                    <a:pt x="240" y="635"/>
                  </a:lnTo>
                  <a:lnTo>
                    <a:pt x="235" y="638"/>
                  </a:lnTo>
                  <a:lnTo>
                    <a:pt x="232" y="643"/>
                  </a:lnTo>
                  <a:lnTo>
                    <a:pt x="229" y="648"/>
                  </a:lnTo>
                  <a:lnTo>
                    <a:pt x="226" y="652"/>
                  </a:lnTo>
                  <a:lnTo>
                    <a:pt x="221" y="657"/>
                  </a:lnTo>
                  <a:lnTo>
                    <a:pt x="218" y="662"/>
                  </a:lnTo>
                  <a:lnTo>
                    <a:pt x="212" y="669"/>
                  </a:lnTo>
                  <a:lnTo>
                    <a:pt x="206" y="677"/>
                  </a:lnTo>
                  <a:lnTo>
                    <a:pt x="199" y="682"/>
                  </a:lnTo>
                  <a:lnTo>
                    <a:pt x="195" y="690"/>
                  </a:lnTo>
                  <a:lnTo>
                    <a:pt x="190" y="694"/>
                  </a:lnTo>
                  <a:lnTo>
                    <a:pt x="185" y="699"/>
                  </a:lnTo>
                  <a:lnTo>
                    <a:pt x="181" y="702"/>
                  </a:lnTo>
                  <a:lnTo>
                    <a:pt x="178" y="707"/>
                  </a:lnTo>
                  <a:lnTo>
                    <a:pt x="175" y="711"/>
                  </a:lnTo>
                  <a:lnTo>
                    <a:pt x="173" y="714"/>
                  </a:lnTo>
                  <a:lnTo>
                    <a:pt x="80" y="855"/>
                  </a:lnTo>
                  <a:lnTo>
                    <a:pt x="66" y="953"/>
                  </a:lnTo>
                  <a:lnTo>
                    <a:pt x="69" y="947"/>
                  </a:lnTo>
                  <a:lnTo>
                    <a:pt x="75" y="942"/>
                  </a:lnTo>
                  <a:lnTo>
                    <a:pt x="79" y="938"/>
                  </a:lnTo>
                  <a:lnTo>
                    <a:pt x="83" y="934"/>
                  </a:lnTo>
                  <a:lnTo>
                    <a:pt x="86" y="930"/>
                  </a:lnTo>
                  <a:lnTo>
                    <a:pt x="91" y="928"/>
                  </a:lnTo>
                  <a:lnTo>
                    <a:pt x="96" y="924"/>
                  </a:lnTo>
                  <a:lnTo>
                    <a:pt x="100" y="919"/>
                  </a:lnTo>
                  <a:lnTo>
                    <a:pt x="105" y="914"/>
                  </a:lnTo>
                  <a:lnTo>
                    <a:pt x="110" y="910"/>
                  </a:lnTo>
                  <a:lnTo>
                    <a:pt x="114" y="905"/>
                  </a:lnTo>
                  <a:lnTo>
                    <a:pt x="119" y="900"/>
                  </a:lnTo>
                  <a:lnTo>
                    <a:pt x="123" y="894"/>
                  </a:lnTo>
                  <a:lnTo>
                    <a:pt x="130" y="890"/>
                  </a:lnTo>
                  <a:lnTo>
                    <a:pt x="134" y="885"/>
                  </a:lnTo>
                  <a:lnTo>
                    <a:pt x="141" y="879"/>
                  </a:lnTo>
                  <a:lnTo>
                    <a:pt x="145" y="874"/>
                  </a:lnTo>
                  <a:lnTo>
                    <a:pt x="151" y="868"/>
                  </a:lnTo>
                  <a:lnTo>
                    <a:pt x="156" y="863"/>
                  </a:lnTo>
                  <a:lnTo>
                    <a:pt x="162" y="857"/>
                  </a:lnTo>
                  <a:lnTo>
                    <a:pt x="168" y="852"/>
                  </a:lnTo>
                  <a:lnTo>
                    <a:pt x="175" y="848"/>
                  </a:lnTo>
                  <a:lnTo>
                    <a:pt x="181" y="840"/>
                  </a:lnTo>
                  <a:lnTo>
                    <a:pt x="185" y="835"/>
                  </a:lnTo>
                  <a:lnTo>
                    <a:pt x="192" y="829"/>
                  </a:lnTo>
                  <a:lnTo>
                    <a:pt x="198" y="823"/>
                  </a:lnTo>
                  <a:lnTo>
                    <a:pt x="203" y="817"/>
                  </a:lnTo>
                  <a:lnTo>
                    <a:pt x="209" y="812"/>
                  </a:lnTo>
                  <a:lnTo>
                    <a:pt x="215" y="806"/>
                  </a:lnTo>
                  <a:lnTo>
                    <a:pt x="221" y="801"/>
                  </a:lnTo>
                  <a:lnTo>
                    <a:pt x="226" y="795"/>
                  </a:lnTo>
                  <a:lnTo>
                    <a:pt x="232" y="790"/>
                  </a:lnTo>
                  <a:lnTo>
                    <a:pt x="237" y="784"/>
                  </a:lnTo>
                  <a:lnTo>
                    <a:pt x="243" y="778"/>
                  </a:lnTo>
                  <a:lnTo>
                    <a:pt x="249" y="773"/>
                  </a:lnTo>
                  <a:lnTo>
                    <a:pt x="254" y="769"/>
                  </a:lnTo>
                  <a:lnTo>
                    <a:pt x="258" y="762"/>
                  </a:lnTo>
                  <a:lnTo>
                    <a:pt x="264" y="758"/>
                  </a:lnTo>
                  <a:lnTo>
                    <a:pt x="269" y="753"/>
                  </a:lnTo>
                  <a:lnTo>
                    <a:pt x="274" y="748"/>
                  </a:lnTo>
                  <a:lnTo>
                    <a:pt x="278" y="744"/>
                  </a:lnTo>
                  <a:lnTo>
                    <a:pt x="285" y="739"/>
                  </a:lnTo>
                  <a:lnTo>
                    <a:pt x="288" y="735"/>
                  </a:lnTo>
                  <a:lnTo>
                    <a:pt x="292" y="730"/>
                  </a:lnTo>
                  <a:lnTo>
                    <a:pt x="297" y="725"/>
                  </a:lnTo>
                  <a:lnTo>
                    <a:pt x="302" y="722"/>
                  </a:lnTo>
                  <a:lnTo>
                    <a:pt x="308" y="716"/>
                  </a:lnTo>
                  <a:lnTo>
                    <a:pt x="314" y="708"/>
                  </a:lnTo>
                  <a:lnTo>
                    <a:pt x="320" y="704"/>
                  </a:lnTo>
                  <a:lnTo>
                    <a:pt x="326" y="699"/>
                  </a:lnTo>
                  <a:lnTo>
                    <a:pt x="330" y="694"/>
                  </a:lnTo>
                  <a:lnTo>
                    <a:pt x="334" y="690"/>
                  </a:lnTo>
                  <a:lnTo>
                    <a:pt x="339" y="683"/>
                  </a:lnTo>
                  <a:lnTo>
                    <a:pt x="344" y="679"/>
                  </a:lnTo>
                  <a:lnTo>
                    <a:pt x="348" y="673"/>
                  </a:lnTo>
                  <a:lnTo>
                    <a:pt x="354" y="665"/>
                  </a:lnTo>
                  <a:lnTo>
                    <a:pt x="359" y="657"/>
                  </a:lnTo>
                  <a:lnTo>
                    <a:pt x="365" y="651"/>
                  </a:lnTo>
                  <a:lnTo>
                    <a:pt x="367" y="646"/>
                  </a:lnTo>
                  <a:lnTo>
                    <a:pt x="370" y="642"/>
                  </a:lnTo>
                  <a:lnTo>
                    <a:pt x="373" y="638"/>
                  </a:lnTo>
                  <a:lnTo>
                    <a:pt x="376" y="634"/>
                  </a:lnTo>
                  <a:lnTo>
                    <a:pt x="379" y="629"/>
                  </a:lnTo>
                  <a:lnTo>
                    <a:pt x="382" y="624"/>
                  </a:lnTo>
                  <a:lnTo>
                    <a:pt x="384" y="620"/>
                  </a:lnTo>
                  <a:lnTo>
                    <a:pt x="388" y="617"/>
                  </a:lnTo>
                  <a:lnTo>
                    <a:pt x="390" y="611"/>
                  </a:lnTo>
                  <a:lnTo>
                    <a:pt x="393" y="606"/>
                  </a:lnTo>
                  <a:lnTo>
                    <a:pt x="396" y="600"/>
                  </a:lnTo>
                  <a:lnTo>
                    <a:pt x="399" y="597"/>
                  </a:lnTo>
                  <a:lnTo>
                    <a:pt x="401" y="590"/>
                  </a:lnTo>
                  <a:lnTo>
                    <a:pt x="404" y="586"/>
                  </a:lnTo>
                  <a:lnTo>
                    <a:pt x="407" y="580"/>
                  </a:lnTo>
                  <a:lnTo>
                    <a:pt x="410" y="576"/>
                  </a:lnTo>
                  <a:lnTo>
                    <a:pt x="412" y="570"/>
                  </a:lnTo>
                  <a:lnTo>
                    <a:pt x="413" y="564"/>
                  </a:lnTo>
                  <a:lnTo>
                    <a:pt x="416" y="558"/>
                  </a:lnTo>
                  <a:lnTo>
                    <a:pt x="418" y="552"/>
                  </a:lnTo>
                  <a:lnTo>
                    <a:pt x="419" y="545"/>
                  </a:lnTo>
                  <a:lnTo>
                    <a:pt x="421" y="539"/>
                  </a:lnTo>
                  <a:lnTo>
                    <a:pt x="424" y="535"/>
                  </a:lnTo>
                  <a:lnTo>
                    <a:pt x="426" y="528"/>
                  </a:lnTo>
                  <a:lnTo>
                    <a:pt x="427" y="522"/>
                  </a:lnTo>
                  <a:lnTo>
                    <a:pt x="429" y="514"/>
                  </a:lnTo>
                  <a:lnTo>
                    <a:pt x="430" y="508"/>
                  </a:lnTo>
                  <a:lnTo>
                    <a:pt x="432" y="502"/>
                  </a:lnTo>
                  <a:lnTo>
                    <a:pt x="433" y="496"/>
                  </a:lnTo>
                  <a:lnTo>
                    <a:pt x="435" y="488"/>
                  </a:lnTo>
                  <a:lnTo>
                    <a:pt x="435" y="482"/>
                  </a:lnTo>
                  <a:lnTo>
                    <a:pt x="436" y="476"/>
                  </a:lnTo>
                  <a:lnTo>
                    <a:pt x="436" y="468"/>
                  </a:lnTo>
                  <a:lnTo>
                    <a:pt x="436" y="462"/>
                  </a:lnTo>
                  <a:lnTo>
                    <a:pt x="436" y="454"/>
                  </a:lnTo>
                  <a:lnTo>
                    <a:pt x="438" y="446"/>
                  </a:lnTo>
                  <a:lnTo>
                    <a:pt x="438" y="440"/>
                  </a:lnTo>
                  <a:lnTo>
                    <a:pt x="438" y="432"/>
                  </a:lnTo>
                  <a:lnTo>
                    <a:pt x="436" y="425"/>
                  </a:lnTo>
                  <a:lnTo>
                    <a:pt x="436" y="418"/>
                  </a:lnTo>
                  <a:lnTo>
                    <a:pt x="435" y="411"/>
                  </a:lnTo>
                  <a:lnTo>
                    <a:pt x="435" y="403"/>
                  </a:lnTo>
                  <a:lnTo>
                    <a:pt x="433" y="395"/>
                  </a:lnTo>
                  <a:lnTo>
                    <a:pt x="433" y="387"/>
                  </a:lnTo>
                  <a:lnTo>
                    <a:pt x="432" y="380"/>
                  </a:lnTo>
                  <a:lnTo>
                    <a:pt x="430" y="372"/>
                  </a:lnTo>
                  <a:lnTo>
                    <a:pt x="427" y="366"/>
                  </a:lnTo>
                  <a:lnTo>
                    <a:pt x="426" y="358"/>
                  </a:lnTo>
                  <a:lnTo>
                    <a:pt x="424" y="349"/>
                  </a:lnTo>
                  <a:lnTo>
                    <a:pt x="421" y="341"/>
                  </a:lnTo>
                  <a:lnTo>
                    <a:pt x="419" y="333"/>
                  </a:lnTo>
                  <a:lnTo>
                    <a:pt x="416" y="327"/>
                  </a:lnTo>
                  <a:lnTo>
                    <a:pt x="413" y="319"/>
                  </a:lnTo>
                  <a:lnTo>
                    <a:pt x="412" y="313"/>
                  </a:lnTo>
                  <a:lnTo>
                    <a:pt x="409" y="307"/>
                  </a:lnTo>
                  <a:lnTo>
                    <a:pt x="407" y="301"/>
                  </a:lnTo>
                  <a:lnTo>
                    <a:pt x="404" y="293"/>
                  </a:lnTo>
                  <a:lnTo>
                    <a:pt x="402" y="288"/>
                  </a:lnTo>
                  <a:lnTo>
                    <a:pt x="399" y="282"/>
                  </a:lnTo>
                  <a:lnTo>
                    <a:pt x="396" y="276"/>
                  </a:lnTo>
                  <a:lnTo>
                    <a:pt x="393" y="271"/>
                  </a:lnTo>
                  <a:lnTo>
                    <a:pt x="392" y="265"/>
                  </a:lnTo>
                  <a:lnTo>
                    <a:pt x="388" y="260"/>
                  </a:lnTo>
                  <a:lnTo>
                    <a:pt x="387" y="256"/>
                  </a:lnTo>
                  <a:lnTo>
                    <a:pt x="384" y="251"/>
                  </a:lnTo>
                  <a:lnTo>
                    <a:pt x="381" y="245"/>
                  </a:lnTo>
                  <a:lnTo>
                    <a:pt x="379" y="240"/>
                  </a:lnTo>
                  <a:lnTo>
                    <a:pt x="376" y="235"/>
                  </a:lnTo>
                  <a:lnTo>
                    <a:pt x="373" y="231"/>
                  </a:lnTo>
                  <a:lnTo>
                    <a:pt x="370" y="228"/>
                  </a:lnTo>
                  <a:lnTo>
                    <a:pt x="368" y="223"/>
                  </a:lnTo>
                  <a:lnTo>
                    <a:pt x="367" y="220"/>
                  </a:lnTo>
                  <a:lnTo>
                    <a:pt x="361" y="212"/>
                  </a:lnTo>
                  <a:lnTo>
                    <a:pt x="354" y="204"/>
                  </a:lnTo>
                  <a:lnTo>
                    <a:pt x="350" y="198"/>
                  </a:lnTo>
                  <a:lnTo>
                    <a:pt x="345" y="194"/>
                  </a:lnTo>
                  <a:lnTo>
                    <a:pt x="337" y="186"/>
                  </a:lnTo>
                  <a:lnTo>
                    <a:pt x="333" y="181"/>
                  </a:lnTo>
                  <a:lnTo>
                    <a:pt x="326" y="177"/>
                  </a:lnTo>
                  <a:lnTo>
                    <a:pt x="320" y="172"/>
                  </a:lnTo>
                  <a:lnTo>
                    <a:pt x="314" y="166"/>
                  </a:lnTo>
                  <a:lnTo>
                    <a:pt x="309" y="161"/>
                  </a:lnTo>
                  <a:lnTo>
                    <a:pt x="302" y="158"/>
                  </a:lnTo>
                  <a:lnTo>
                    <a:pt x="297" y="155"/>
                  </a:lnTo>
                  <a:lnTo>
                    <a:pt x="291" y="150"/>
                  </a:lnTo>
                  <a:lnTo>
                    <a:pt x="285" y="147"/>
                  </a:lnTo>
                  <a:lnTo>
                    <a:pt x="277" y="144"/>
                  </a:lnTo>
                  <a:lnTo>
                    <a:pt x="272" y="141"/>
                  </a:lnTo>
                  <a:lnTo>
                    <a:pt x="264" y="136"/>
                  </a:lnTo>
                  <a:lnTo>
                    <a:pt x="258" y="135"/>
                  </a:lnTo>
                  <a:lnTo>
                    <a:pt x="252" y="132"/>
                  </a:lnTo>
                  <a:lnTo>
                    <a:pt x="246" y="128"/>
                  </a:lnTo>
                  <a:lnTo>
                    <a:pt x="238" y="125"/>
                  </a:lnTo>
                  <a:lnTo>
                    <a:pt x="230" y="121"/>
                  </a:lnTo>
                  <a:lnTo>
                    <a:pt x="223" y="118"/>
                  </a:lnTo>
                  <a:lnTo>
                    <a:pt x="216" y="115"/>
                  </a:lnTo>
                  <a:lnTo>
                    <a:pt x="212" y="111"/>
                  </a:lnTo>
                  <a:lnTo>
                    <a:pt x="207" y="110"/>
                  </a:lnTo>
                  <a:lnTo>
                    <a:pt x="203" y="107"/>
                  </a:lnTo>
                  <a:lnTo>
                    <a:pt x="199" y="105"/>
                  </a:lnTo>
                  <a:lnTo>
                    <a:pt x="192" y="101"/>
                  </a:lnTo>
                  <a:lnTo>
                    <a:pt x="184" y="96"/>
                  </a:lnTo>
                  <a:lnTo>
                    <a:pt x="179" y="94"/>
                  </a:lnTo>
                  <a:lnTo>
                    <a:pt x="175" y="93"/>
                  </a:lnTo>
                  <a:lnTo>
                    <a:pt x="170" y="90"/>
                  </a:lnTo>
                  <a:lnTo>
                    <a:pt x="167" y="88"/>
                  </a:lnTo>
                  <a:lnTo>
                    <a:pt x="159" y="84"/>
                  </a:lnTo>
                  <a:lnTo>
                    <a:pt x="151" y="79"/>
                  </a:lnTo>
                  <a:lnTo>
                    <a:pt x="147" y="77"/>
                  </a:lnTo>
                  <a:lnTo>
                    <a:pt x="142" y="76"/>
                  </a:lnTo>
                  <a:lnTo>
                    <a:pt x="139" y="73"/>
                  </a:lnTo>
                  <a:lnTo>
                    <a:pt x="134" y="71"/>
                  </a:lnTo>
                  <a:lnTo>
                    <a:pt x="127" y="66"/>
                  </a:lnTo>
                  <a:lnTo>
                    <a:pt x="120" y="63"/>
                  </a:lnTo>
                  <a:lnTo>
                    <a:pt x="111" y="59"/>
                  </a:lnTo>
                  <a:lnTo>
                    <a:pt x="105" y="54"/>
                  </a:lnTo>
                  <a:lnTo>
                    <a:pt x="97" y="51"/>
                  </a:lnTo>
                  <a:lnTo>
                    <a:pt x="91" y="48"/>
                  </a:lnTo>
                  <a:lnTo>
                    <a:pt x="85" y="43"/>
                  </a:lnTo>
                  <a:lnTo>
                    <a:pt x="79" y="40"/>
                  </a:lnTo>
                  <a:lnTo>
                    <a:pt x="74" y="39"/>
                  </a:lnTo>
                  <a:lnTo>
                    <a:pt x="69" y="35"/>
                  </a:lnTo>
                  <a:lnTo>
                    <a:pt x="65" y="32"/>
                  </a:lnTo>
                  <a:lnTo>
                    <a:pt x="60" y="31"/>
                  </a:lnTo>
                  <a:lnTo>
                    <a:pt x="57" y="28"/>
                  </a:lnTo>
                  <a:lnTo>
                    <a:pt x="54" y="26"/>
                  </a:lnTo>
                  <a:lnTo>
                    <a:pt x="51" y="25"/>
                  </a:lnTo>
                  <a:lnTo>
                    <a:pt x="49" y="25"/>
                  </a:lnTo>
                  <a:lnTo>
                    <a:pt x="0" y="0"/>
                  </a:lnTo>
                  <a:lnTo>
                    <a:pt x="51" y="122"/>
                  </a:lnTo>
                  <a:lnTo>
                    <a:pt x="51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2" name="Freeform 234"/>
            <p:cNvSpPr>
              <a:spLocks/>
            </p:cNvSpPr>
            <p:nvPr/>
          </p:nvSpPr>
          <p:spPr bwMode="auto">
            <a:xfrm>
              <a:off x="4551" y="450"/>
              <a:ext cx="463" cy="268"/>
            </a:xfrm>
            <a:custGeom>
              <a:avLst/>
              <a:gdLst/>
              <a:ahLst/>
              <a:cxnLst>
                <a:cxn ang="0">
                  <a:pos x="740" y="346"/>
                </a:cxn>
                <a:cxn ang="0">
                  <a:pos x="709" y="324"/>
                </a:cxn>
                <a:cxn ang="0">
                  <a:pos x="675" y="291"/>
                </a:cxn>
                <a:cxn ang="0">
                  <a:pos x="643" y="246"/>
                </a:cxn>
                <a:cxn ang="0">
                  <a:pos x="612" y="194"/>
                </a:cxn>
                <a:cxn ang="0">
                  <a:pos x="570" y="143"/>
                </a:cxn>
                <a:cxn ang="0">
                  <a:pos x="519" y="104"/>
                </a:cxn>
                <a:cxn ang="0">
                  <a:pos x="475" y="88"/>
                </a:cxn>
                <a:cxn ang="0">
                  <a:pos x="446" y="87"/>
                </a:cxn>
                <a:cxn ang="0">
                  <a:pos x="418" y="93"/>
                </a:cxn>
                <a:cxn ang="0">
                  <a:pos x="376" y="110"/>
                </a:cxn>
                <a:cxn ang="0">
                  <a:pos x="339" y="140"/>
                </a:cxn>
                <a:cxn ang="0">
                  <a:pos x="316" y="171"/>
                </a:cxn>
                <a:cxn ang="0">
                  <a:pos x="300" y="202"/>
                </a:cxn>
                <a:cxn ang="0">
                  <a:pos x="289" y="233"/>
                </a:cxn>
                <a:cxn ang="0">
                  <a:pos x="275" y="267"/>
                </a:cxn>
                <a:cxn ang="0">
                  <a:pos x="258" y="305"/>
                </a:cxn>
                <a:cxn ang="0">
                  <a:pos x="240" y="343"/>
                </a:cxn>
                <a:cxn ang="0">
                  <a:pos x="224" y="374"/>
                </a:cxn>
                <a:cxn ang="0">
                  <a:pos x="196" y="408"/>
                </a:cxn>
                <a:cxn ang="0">
                  <a:pos x="162" y="437"/>
                </a:cxn>
                <a:cxn ang="0">
                  <a:pos x="130" y="465"/>
                </a:cxn>
                <a:cxn ang="0">
                  <a:pos x="105" y="487"/>
                </a:cxn>
                <a:cxn ang="0">
                  <a:pos x="23" y="504"/>
                </a:cxn>
                <a:cxn ang="0">
                  <a:pos x="45" y="473"/>
                </a:cxn>
                <a:cxn ang="0">
                  <a:pos x="69" y="439"/>
                </a:cxn>
                <a:cxn ang="0">
                  <a:pos x="96" y="400"/>
                </a:cxn>
                <a:cxn ang="0">
                  <a:pos x="122" y="363"/>
                </a:cxn>
                <a:cxn ang="0">
                  <a:pos x="144" y="327"/>
                </a:cxn>
                <a:cxn ang="0">
                  <a:pos x="167" y="291"/>
                </a:cxn>
                <a:cxn ang="0">
                  <a:pos x="186" y="248"/>
                </a:cxn>
                <a:cxn ang="0">
                  <a:pos x="200" y="217"/>
                </a:cxn>
                <a:cxn ang="0">
                  <a:pos x="213" y="180"/>
                </a:cxn>
                <a:cxn ang="0">
                  <a:pos x="234" y="144"/>
                </a:cxn>
                <a:cxn ang="0">
                  <a:pos x="255" y="105"/>
                </a:cxn>
                <a:cxn ang="0">
                  <a:pos x="282" y="71"/>
                </a:cxn>
                <a:cxn ang="0">
                  <a:pos x="314" y="42"/>
                </a:cxn>
                <a:cxn ang="0">
                  <a:pos x="350" y="19"/>
                </a:cxn>
                <a:cxn ang="0">
                  <a:pos x="392" y="5"/>
                </a:cxn>
                <a:cxn ang="0">
                  <a:pos x="432" y="0"/>
                </a:cxn>
                <a:cxn ang="0">
                  <a:pos x="468" y="0"/>
                </a:cxn>
                <a:cxn ang="0">
                  <a:pos x="497" y="3"/>
                </a:cxn>
                <a:cxn ang="0">
                  <a:pos x="542" y="16"/>
                </a:cxn>
                <a:cxn ang="0">
                  <a:pos x="581" y="37"/>
                </a:cxn>
                <a:cxn ang="0">
                  <a:pos x="616" y="62"/>
                </a:cxn>
                <a:cxn ang="0">
                  <a:pos x="650" y="99"/>
                </a:cxn>
                <a:cxn ang="0">
                  <a:pos x="677" y="135"/>
                </a:cxn>
                <a:cxn ang="0">
                  <a:pos x="698" y="164"/>
                </a:cxn>
                <a:cxn ang="0">
                  <a:pos x="725" y="205"/>
                </a:cxn>
                <a:cxn ang="0">
                  <a:pos x="751" y="243"/>
                </a:cxn>
                <a:cxn ang="0">
                  <a:pos x="777" y="274"/>
                </a:cxn>
                <a:cxn ang="0">
                  <a:pos x="821" y="315"/>
                </a:cxn>
                <a:cxn ang="0">
                  <a:pos x="853" y="343"/>
                </a:cxn>
                <a:cxn ang="0">
                  <a:pos x="894" y="378"/>
                </a:cxn>
                <a:cxn ang="0">
                  <a:pos x="923" y="406"/>
                </a:cxn>
              </a:cxnLst>
              <a:rect l="0" t="0" r="r" b="b"/>
              <a:pathLst>
                <a:path w="925" h="536">
                  <a:moveTo>
                    <a:pt x="760" y="358"/>
                  </a:moveTo>
                  <a:lnTo>
                    <a:pt x="760" y="357"/>
                  </a:lnTo>
                  <a:lnTo>
                    <a:pt x="757" y="355"/>
                  </a:lnTo>
                  <a:lnTo>
                    <a:pt x="753" y="353"/>
                  </a:lnTo>
                  <a:lnTo>
                    <a:pt x="746" y="350"/>
                  </a:lnTo>
                  <a:lnTo>
                    <a:pt x="743" y="347"/>
                  </a:lnTo>
                  <a:lnTo>
                    <a:pt x="740" y="346"/>
                  </a:lnTo>
                  <a:lnTo>
                    <a:pt x="736" y="343"/>
                  </a:lnTo>
                  <a:lnTo>
                    <a:pt x="733" y="341"/>
                  </a:lnTo>
                  <a:lnTo>
                    <a:pt x="728" y="338"/>
                  </a:lnTo>
                  <a:lnTo>
                    <a:pt x="723" y="335"/>
                  </a:lnTo>
                  <a:lnTo>
                    <a:pt x="719" y="332"/>
                  </a:lnTo>
                  <a:lnTo>
                    <a:pt x="715" y="329"/>
                  </a:lnTo>
                  <a:lnTo>
                    <a:pt x="709" y="324"/>
                  </a:lnTo>
                  <a:lnTo>
                    <a:pt x="705" y="321"/>
                  </a:lnTo>
                  <a:lnTo>
                    <a:pt x="700" y="316"/>
                  </a:lnTo>
                  <a:lnTo>
                    <a:pt x="695" y="312"/>
                  </a:lnTo>
                  <a:lnTo>
                    <a:pt x="689" y="307"/>
                  </a:lnTo>
                  <a:lnTo>
                    <a:pt x="684" y="302"/>
                  </a:lnTo>
                  <a:lnTo>
                    <a:pt x="680" y="296"/>
                  </a:lnTo>
                  <a:lnTo>
                    <a:pt x="675" y="291"/>
                  </a:lnTo>
                  <a:lnTo>
                    <a:pt x="669" y="285"/>
                  </a:lnTo>
                  <a:lnTo>
                    <a:pt x="666" y="279"/>
                  </a:lnTo>
                  <a:lnTo>
                    <a:pt x="661" y="273"/>
                  </a:lnTo>
                  <a:lnTo>
                    <a:pt x="657" y="267"/>
                  </a:lnTo>
                  <a:lnTo>
                    <a:pt x="652" y="260"/>
                  </a:lnTo>
                  <a:lnTo>
                    <a:pt x="647" y="254"/>
                  </a:lnTo>
                  <a:lnTo>
                    <a:pt x="643" y="246"/>
                  </a:lnTo>
                  <a:lnTo>
                    <a:pt x="640" y="240"/>
                  </a:lnTo>
                  <a:lnTo>
                    <a:pt x="635" y="233"/>
                  </a:lnTo>
                  <a:lnTo>
                    <a:pt x="630" y="225"/>
                  </a:lnTo>
                  <a:lnTo>
                    <a:pt x="627" y="217"/>
                  </a:lnTo>
                  <a:lnTo>
                    <a:pt x="623" y="209"/>
                  </a:lnTo>
                  <a:lnTo>
                    <a:pt x="616" y="200"/>
                  </a:lnTo>
                  <a:lnTo>
                    <a:pt x="612" y="194"/>
                  </a:lnTo>
                  <a:lnTo>
                    <a:pt x="607" y="184"/>
                  </a:lnTo>
                  <a:lnTo>
                    <a:pt x="601" y="178"/>
                  </a:lnTo>
                  <a:lnTo>
                    <a:pt x="595" y="171"/>
                  </a:lnTo>
                  <a:lnTo>
                    <a:pt x="590" y="163"/>
                  </a:lnTo>
                  <a:lnTo>
                    <a:pt x="582" y="157"/>
                  </a:lnTo>
                  <a:lnTo>
                    <a:pt x="576" y="149"/>
                  </a:lnTo>
                  <a:lnTo>
                    <a:pt x="570" y="143"/>
                  </a:lnTo>
                  <a:lnTo>
                    <a:pt x="564" y="136"/>
                  </a:lnTo>
                  <a:lnTo>
                    <a:pt x="556" y="130"/>
                  </a:lnTo>
                  <a:lnTo>
                    <a:pt x="550" y="124"/>
                  </a:lnTo>
                  <a:lnTo>
                    <a:pt x="542" y="119"/>
                  </a:lnTo>
                  <a:lnTo>
                    <a:pt x="534" y="113"/>
                  </a:lnTo>
                  <a:lnTo>
                    <a:pt x="526" y="109"/>
                  </a:lnTo>
                  <a:lnTo>
                    <a:pt x="519" y="104"/>
                  </a:lnTo>
                  <a:lnTo>
                    <a:pt x="511" y="99"/>
                  </a:lnTo>
                  <a:lnTo>
                    <a:pt x="503" y="98"/>
                  </a:lnTo>
                  <a:lnTo>
                    <a:pt x="495" y="95"/>
                  </a:lnTo>
                  <a:lnTo>
                    <a:pt x="488" y="91"/>
                  </a:lnTo>
                  <a:lnTo>
                    <a:pt x="483" y="90"/>
                  </a:lnTo>
                  <a:lnTo>
                    <a:pt x="480" y="90"/>
                  </a:lnTo>
                  <a:lnTo>
                    <a:pt x="475" y="88"/>
                  </a:lnTo>
                  <a:lnTo>
                    <a:pt x="471" y="88"/>
                  </a:lnTo>
                  <a:lnTo>
                    <a:pt x="466" y="87"/>
                  </a:lnTo>
                  <a:lnTo>
                    <a:pt x="463" y="87"/>
                  </a:lnTo>
                  <a:lnTo>
                    <a:pt x="458" y="87"/>
                  </a:lnTo>
                  <a:lnTo>
                    <a:pt x="455" y="87"/>
                  </a:lnTo>
                  <a:lnTo>
                    <a:pt x="451" y="87"/>
                  </a:lnTo>
                  <a:lnTo>
                    <a:pt x="446" y="87"/>
                  </a:lnTo>
                  <a:lnTo>
                    <a:pt x="443" y="87"/>
                  </a:lnTo>
                  <a:lnTo>
                    <a:pt x="438" y="88"/>
                  </a:lnTo>
                  <a:lnTo>
                    <a:pt x="434" y="88"/>
                  </a:lnTo>
                  <a:lnTo>
                    <a:pt x="430" y="90"/>
                  </a:lnTo>
                  <a:lnTo>
                    <a:pt x="426" y="90"/>
                  </a:lnTo>
                  <a:lnTo>
                    <a:pt x="423" y="93"/>
                  </a:lnTo>
                  <a:lnTo>
                    <a:pt x="418" y="93"/>
                  </a:lnTo>
                  <a:lnTo>
                    <a:pt x="413" y="95"/>
                  </a:lnTo>
                  <a:lnTo>
                    <a:pt x="409" y="96"/>
                  </a:lnTo>
                  <a:lnTo>
                    <a:pt x="404" y="98"/>
                  </a:lnTo>
                  <a:lnTo>
                    <a:pt x="396" y="99"/>
                  </a:lnTo>
                  <a:lnTo>
                    <a:pt x="390" y="104"/>
                  </a:lnTo>
                  <a:lnTo>
                    <a:pt x="384" y="107"/>
                  </a:lnTo>
                  <a:lnTo>
                    <a:pt x="376" y="110"/>
                  </a:lnTo>
                  <a:lnTo>
                    <a:pt x="370" y="115"/>
                  </a:lnTo>
                  <a:lnTo>
                    <a:pt x="365" y="119"/>
                  </a:lnTo>
                  <a:lnTo>
                    <a:pt x="359" y="122"/>
                  </a:lnTo>
                  <a:lnTo>
                    <a:pt x="353" y="126"/>
                  </a:lnTo>
                  <a:lnTo>
                    <a:pt x="348" y="130"/>
                  </a:lnTo>
                  <a:lnTo>
                    <a:pt x="344" y="135"/>
                  </a:lnTo>
                  <a:lnTo>
                    <a:pt x="339" y="140"/>
                  </a:lnTo>
                  <a:lnTo>
                    <a:pt x="334" y="144"/>
                  </a:lnTo>
                  <a:lnTo>
                    <a:pt x="331" y="149"/>
                  </a:lnTo>
                  <a:lnTo>
                    <a:pt x="328" y="153"/>
                  </a:lnTo>
                  <a:lnTo>
                    <a:pt x="324" y="158"/>
                  </a:lnTo>
                  <a:lnTo>
                    <a:pt x="320" y="161"/>
                  </a:lnTo>
                  <a:lnTo>
                    <a:pt x="317" y="166"/>
                  </a:lnTo>
                  <a:lnTo>
                    <a:pt x="316" y="171"/>
                  </a:lnTo>
                  <a:lnTo>
                    <a:pt x="313" y="175"/>
                  </a:lnTo>
                  <a:lnTo>
                    <a:pt x="311" y="180"/>
                  </a:lnTo>
                  <a:lnTo>
                    <a:pt x="308" y="184"/>
                  </a:lnTo>
                  <a:lnTo>
                    <a:pt x="306" y="189"/>
                  </a:lnTo>
                  <a:lnTo>
                    <a:pt x="303" y="194"/>
                  </a:lnTo>
                  <a:lnTo>
                    <a:pt x="302" y="197"/>
                  </a:lnTo>
                  <a:lnTo>
                    <a:pt x="300" y="202"/>
                  </a:lnTo>
                  <a:lnTo>
                    <a:pt x="299" y="206"/>
                  </a:lnTo>
                  <a:lnTo>
                    <a:pt x="296" y="211"/>
                  </a:lnTo>
                  <a:lnTo>
                    <a:pt x="296" y="215"/>
                  </a:lnTo>
                  <a:lnTo>
                    <a:pt x="294" y="220"/>
                  </a:lnTo>
                  <a:lnTo>
                    <a:pt x="293" y="225"/>
                  </a:lnTo>
                  <a:lnTo>
                    <a:pt x="291" y="228"/>
                  </a:lnTo>
                  <a:lnTo>
                    <a:pt x="289" y="233"/>
                  </a:lnTo>
                  <a:lnTo>
                    <a:pt x="288" y="237"/>
                  </a:lnTo>
                  <a:lnTo>
                    <a:pt x="286" y="242"/>
                  </a:lnTo>
                  <a:lnTo>
                    <a:pt x="285" y="246"/>
                  </a:lnTo>
                  <a:lnTo>
                    <a:pt x="282" y="251"/>
                  </a:lnTo>
                  <a:lnTo>
                    <a:pt x="280" y="256"/>
                  </a:lnTo>
                  <a:lnTo>
                    <a:pt x="279" y="262"/>
                  </a:lnTo>
                  <a:lnTo>
                    <a:pt x="275" y="267"/>
                  </a:lnTo>
                  <a:lnTo>
                    <a:pt x="274" y="271"/>
                  </a:lnTo>
                  <a:lnTo>
                    <a:pt x="271" y="276"/>
                  </a:lnTo>
                  <a:lnTo>
                    <a:pt x="269" y="282"/>
                  </a:lnTo>
                  <a:lnTo>
                    <a:pt x="266" y="288"/>
                  </a:lnTo>
                  <a:lnTo>
                    <a:pt x="263" y="295"/>
                  </a:lnTo>
                  <a:lnTo>
                    <a:pt x="262" y="299"/>
                  </a:lnTo>
                  <a:lnTo>
                    <a:pt x="258" y="305"/>
                  </a:lnTo>
                  <a:lnTo>
                    <a:pt x="257" y="312"/>
                  </a:lnTo>
                  <a:lnTo>
                    <a:pt x="254" y="316"/>
                  </a:lnTo>
                  <a:lnTo>
                    <a:pt x="251" y="321"/>
                  </a:lnTo>
                  <a:lnTo>
                    <a:pt x="248" y="327"/>
                  </a:lnTo>
                  <a:lnTo>
                    <a:pt x="244" y="332"/>
                  </a:lnTo>
                  <a:lnTo>
                    <a:pt x="243" y="338"/>
                  </a:lnTo>
                  <a:lnTo>
                    <a:pt x="240" y="343"/>
                  </a:lnTo>
                  <a:lnTo>
                    <a:pt x="238" y="349"/>
                  </a:lnTo>
                  <a:lnTo>
                    <a:pt x="235" y="353"/>
                  </a:lnTo>
                  <a:lnTo>
                    <a:pt x="234" y="357"/>
                  </a:lnTo>
                  <a:lnTo>
                    <a:pt x="231" y="361"/>
                  </a:lnTo>
                  <a:lnTo>
                    <a:pt x="229" y="366"/>
                  </a:lnTo>
                  <a:lnTo>
                    <a:pt x="226" y="370"/>
                  </a:lnTo>
                  <a:lnTo>
                    <a:pt x="224" y="374"/>
                  </a:lnTo>
                  <a:lnTo>
                    <a:pt x="221" y="378"/>
                  </a:lnTo>
                  <a:lnTo>
                    <a:pt x="220" y="381"/>
                  </a:lnTo>
                  <a:lnTo>
                    <a:pt x="215" y="388"/>
                  </a:lnTo>
                  <a:lnTo>
                    <a:pt x="209" y="395"/>
                  </a:lnTo>
                  <a:lnTo>
                    <a:pt x="204" y="400"/>
                  </a:lnTo>
                  <a:lnTo>
                    <a:pt x="201" y="403"/>
                  </a:lnTo>
                  <a:lnTo>
                    <a:pt x="196" y="408"/>
                  </a:lnTo>
                  <a:lnTo>
                    <a:pt x="193" y="412"/>
                  </a:lnTo>
                  <a:lnTo>
                    <a:pt x="187" y="415"/>
                  </a:lnTo>
                  <a:lnTo>
                    <a:pt x="183" y="420"/>
                  </a:lnTo>
                  <a:lnTo>
                    <a:pt x="178" y="425"/>
                  </a:lnTo>
                  <a:lnTo>
                    <a:pt x="173" y="429"/>
                  </a:lnTo>
                  <a:lnTo>
                    <a:pt x="169" y="432"/>
                  </a:lnTo>
                  <a:lnTo>
                    <a:pt x="162" y="437"/>
                  </a:lnTo>
                  <a:lnTo>
                    <a:pt x="159" y="442"/>
                  </a:lnTo>
                  <a:lnTo>
                    <a:pt x="155" y="446"/>
                  </a:lnTo>
                  <a:lnTo>
                    <a:pt x="148" y="450"/>
                  </a:lnTo>
                  <a:lnTo>
                    <a:pt x="144" y="454"/>
                  </a:lnTo>
                  <a:lnTo>
                    <a:pt x="139" y="457"/>
                  </a:lnTo>
                  <a:lnTo>
                    <a:pt x="134" y="462"/>
                  </a:lnTo>
                  <a:lnTo>
                    <a:pt x="130" y="465"/>
                  </a:lnTo>
                  <a:lnTo>
                    <a:pt x="125" y="468"/>
                  </a:lnTo>
                  <a:lnTo>
                    <a:pt x="122" y="471"/>
                  </a:lnTo>
                  <a:lnTo>
                    <a:pt x="119" y="474"/>
                  </a:lnTo>
                  <a:lnTo>
                    <a:pt x="113" y="479"/>
                  </a:lnTo>
                  <a:lnTo>
                    <a:pt x="108" y="484"/>
                  </a:lnTo>
                  <a:lnTo>
                    <a:pt x="107" y="485"/>
                  </a:lnTo>
                  <a:lnTo>
                    <a:pt x="105" y="487"/>
                  </a:lnTo>
                  <a:lnTo>
                    <a:pt x="0" y="536"/>
                  </a:lnTo>
                  <a:lnTo>
                    <a:pt x="1" y="533"/>
                  </a:lnTo>
                  <a:lnTo>
                    <a:pt x="6" y="527"/>
                  </a:lnTo>
                  <a:lnTo>
                    <a:pt x="9" y="522"/>
                  </a:lnTo>
                  <a:lnTo>
                    <a:pt x="14" y="516"/>
                  </a:lnTo>
                  <a:lnTo>
                    <a:pt x="17" y="510"/>
                  </a:lnTo>
                  <a:lnTo>
                    <a:pt x="23" y="504"/>
                  </a:lnTo>
                  <a:lnTo>
                    <a:pt x="26" y="499"/>
                  </a:lnTo>
                  <a:lnTo>
                    <a:pt x="29" y="494"/>
                  </a:lnTo>
                  <a:lnTo>
                    <a:pt x="31" y="490"/>
                  </a:lnTo>
                  <a:lnTo>
                    <a:pt x="34" y="487"/>
                  </a:lnTo>
                  <a:lnTo>
                    <a:pt x="37" y="482"/>
                  </a:lnTo>
                  <a:lnTo>
                    <a:pt x="42" y="477"/>
                  </a:lnTo>
                  <a:lnTo>
                    <a:pt x="45" y="473"/>
                  </a:lnTo>
                  <a:lnTo>
                    <a:pt x="48" y="468"/>
                  </a:lnTo>
                  <a:lnTo>
                    <a:pt x="51" y="463"/>
                  </a:lnTo>
                  <a:lnTo>
                    <a:pt x="54" y="459"/>
                  </a:lnTo>
                  <a:lnTo>
                    <a:pt x="59" y="453"/>
                  </a:lnTo>
                  <a:lnTo>
                    <a:pt x="62" y="448"/>
                  </a:lnTo>
                  <a:lnTo>
                    <a:pt x="66" y="443"/>
                  </a:lnTo>
                  <a:lnTo>
                    <a:pt x="69" y="439"/>
                  </a:lnTo>
                  <a:lnTo>
                    <a:pt x="73" y="432"/>
                  </a:lnTo>
                  <a:lnTo>
                    <a:pt x="77" y="428"/>
                  </a:lnTo>
                  <a:lnTo>
                    <a:pt x="80" y="423"/>
                  </a:lnTo>
                  <a:lnTo>
                    <a:pt x="85" y="417"/>
                  </a:lnTo>
                  <a:lnTo>
                    <a:pt x="88" y="411"/>
                  </a:lnTo>
                  <a:lnTo>
                    <a:pt x="93" y="406"/>
                  </a:lnTo>
                  <a:lnTo>
                    <a:pt x="96" y="400"/>
                  </a:lnTo>
                  <a:lnTo>
                    <a:pt x="99" y="395"/>
                  </a:lnTo>
                  <a:lnTo>
                    <a:pt x="103" y="389"/>
                  </a:lnTo>
                  <a:lnTo>
                    <a:pt x="107" y="384"/>
                  </a:lnTo>
                  <a:lnTo>
                    <a:pt x="110" y="378"/>
                  </a:lnTo>
                  <a:lnTo>
                    <a:pt x="114" y="374"/>
                  </a:lnTo>
                  <a:lnTo>
                    <a:pt x="117" y="367"/>
                  </a:lnTo>
                  <a:lnTo>
                    <a:pt x="122" y="363"/>
                  </a:lnTo>
                  <a:lnTo>
                    <a:pt x="125" y="357"/>
                  </a:lnTo>
                  <a:lnTo>
                    <a:pt x="128" y="352"/>
                  </a:lnTo>
                  <a:lnTo>
                    <a:pt x="133" y="347"/>
                  </a:lnTo>
                  <a:lnTo>
                    <a:pt x="136" y="343"/>
                  </a:lnTo>
                  <a:lnTo>
                    <a:pt x="139" y="338"/>
                  </a:lnTo>
                  <a:lnTo>
                    <a:pt x="142" y="333"/>
                  </a:lnTo>
                  <a:lnTo>
                    <a:pt x="144" y="327"/>
                  </a:lnTo>
                  <a:lnTo>
                    <a:pt x="148" y="322"/>
                  </a:lnTo>
                  <a:lnTo>
                    <a:pt x="150" y="318"/>
                  </a:lnTo>
                  <a:lnTo>
                    <a:pt x="153" y="313"/>
                  </a:lnTo>
                  <a:lnTo>
                    <a:pt x="156" y="310"/>
                  </a:lnTo>
                  <a:lnTo>
                    <a:pt x="159" y="305"/>
                  </a:lnTo>
                  <a:lnTo>
                    <a:pt x="162" y="298"/>
                  </a:lnTo>
                  <a:lnTo>
                    <a:pt x="167" y="291"/>
                  </a:lnTo>
                  <a:lnTo>
                    <a:pt x="170" y="284"/>
                  </a:lnTo>
                  <a:lnTo>
                    <a:pt x="175" y="279"/>
                  </a:lnTo>
                  <a:lnTo>
                    <a:pt x="176" y="273"/>
                  </a:lnTo>
                  <a:lnTo>
                    <a:pt x="179" y="267"/>
                  </a:lnTo>
                  <a:lnTo>
                    <a:pt x="181" y="259"/>
                  </a:lnTo>
                  <a:lnTo>
                    <a:pt x="184" y="253"/>
                  </a:lnTo>
                  <a:lnTo>
                    <a:pt x="186" y="248"/>
                  </a:lnTo>
                  <a:lnTo>
                    <a:pt x="187" y="243"/>
                  </a:lnTo>
                  <a:lnTo>
                    <a:pt x="189" y="239"/>
                  </a:lnTo>
                  <a:lnTo>
                    <a:pt x="190" y="236"/>
                  </a:lnTo>
                  <a:lnTo>
                    <a:pt x="192" y="231"/>
                  </a:lnTo>
                  <a:lnTo>
                    <a:pt x="195" y="226"/>
                  </a:lnTo>
                  <a:lnTo>
                    <a:pt x="196" y="222"/>
                  </a:lnTo>
                  <a:lnTo>
                    <a:pt x="200" y="217"/>
                  </a:lnTo>
                  <a:lnTo>
                    <a:pt x="200" y="212"/>
                  </a:lnTo>
                  <a:lnTo>
                    <a:pt x="203" y="208"/>
                  </a:lnTo>
                  <a:lnTo>
                    <a:pt x="204" y="202"/>
                  </a:lnTo>
                  <a:lnTo>
                    <a:pt x="207" y="197"/>
                  </a:lnTo>
                  <a:lnTo>
                    <a:pt x="209" y="191"/>
                  </a:lnTo>
                  <a:lnTo>
                    <a:pt x="212" y="186"/>
                  </a:lnTo>
                  <a:lnTo>
                    <a:pt x="213" y="180"/>
                  </a:lnTo>
                  <a:lnTo>
                    <a:pt x="217" y="177"/>
                  </a:lnTo>
                  <a:lnTo>
                    <a:pt x="220" y="171"/>
                  </a:lnTo>
                  <a:lnTo>
                    <a:pt x="221" y="164"/>
                  </a:lnTo>
                  <a:lnTo>
                    <a:pt x="224" y="160"/>
                  </a:lnTo>
                  <a:lnTo>
                    <a:pt x="227" y="155"/>
                  </a:lnTo>
                  <a:lnTo>
                    <a:pt x="229" y="149"/>
                  </a:lnTo>
                  <a:lnTo>
                    <a:pt x="234" y="144"/>
                  </a:lnTo>
                  <a:lnTo>
                    <a:pt x="237" y="138"/>
                  </a:lnTo>
                  <a:lnTo>
                    <a:pt x="240" y="133"/>
                  </a:lnTo>
                  <a:lnTo>
                    <a:pt x="241" y="127"/>
                  </a:lnTo>
                  <a:lnTo>
                    <a:pt x="246" y="122"/>
                  </a:lnTo>
                  <a:lnTo>
                    <a:pt x="249" y="116"/>
                  </a:lnTo>
                  <a:lnTo>
                    <a:pt x="252" y="112"/>
                  </a:lnTo>
                  <a:lnTo>
                    <a:pt x="255" y="105"/>
                  </a:lnTo>
                  <a:lnTo>
                    <a:pt x="258" y="101"/>
                  </a:lnTo>
                  <a:lnTo>
                    <a:pt x="262" y="96"/>
                  </a:lnTo>
                  <a:lnTo>
                    <a:pt x="266" y="91"/>
                  </a:lnTo>
                  <a:lnTo>
                    <a:pt x="271" y="85"/>
                  </a:lnTo>
                  <a:lnTo>
                    <a:pt x="274" y="81"/>
                  </a:lnTo>
                  <a:lnTo>
                    <a:pt x="277" y="76"/>
                  </a:lnTo>
                  <a:lnTo>
                    <a:pt x="282" y="71"/>
                  </a:lnTo>
                  <a:lnTo>
                    <a:pt x="286" y="67"/>
                  </a:lnTo>
                  <a:lnTo>
                    <a:pt x="291" y="62"/>
                  </a:lnTo>
                  <a:lnTo>
                    <a:pt x="296" y="57"/>
                  </a:lnTo>
                  <a:lnTo>
                    <a:pt x="300" y="54"/>
                  </a:lnTo>
                  <a:lnTo>
                    <a:pt x="305" y="50"/>
                  </a:lnTo>
                  <a:lnTo>
                    <a:pt x="310" y="45"/>
                  </a:lnTo>
                  <a:lnTo>
                    <a:pt x="314" y="42"/>
                  </a:lnTo>
                  <a:lnTo>
                    <a:pt x="319" y="37"/>
                  </a:lnTo>
                  <a:lnTo>
                    <a:pt x="324" y="34"/>
                  </a:lnTo>
                  <a:lnTo>
                    <a:pt x="330" y="31"/>
                  </a:lnTo>
                  <a:lnTo>
                    <a:pt x="334" y="26"/>
                  </a:lnTo>
                  <a:lnTo>
                    <a:pt x="341" y="25"/>
                  </a:lnTo>
                  <a:lnTo>
                    <a:pt x="345" y="22"/>
                  </a:lnTo>
                  <a:lnTo>
                    <a:pt x="350" y="19"/>
                  </a:lnTo>
                  <a:lnTo>
                    <a:pt x="356" y="16"/>
                  </a:lnTo>
                  <a:lnTo>
                    <a:pt x="362" y="14"/>
                  </a:lnTo>
                  <a:lnTo>
                    <a:pt x="367" y="11"/>
                  </a:lnTo>
                  <a:lnTo>
                    <a:pt x="373" y="9"/>
                  </a:lnTo>
                  <a:lnTo>
                    <a:pt x="381" y="8"/>
                  </a:lnTo>
                  <a:lnTo>
                    <a:pt x="387" y="8"/>
                  </a:lnTo>
                  <a:lnTo>
                    <a:pt x="392" y="5"/>
                  </a:lnTo>
                  <a:lnTo>
                    <a:pt x="398" y="5"/>
                  </a:lnTo>
                  <a:lnTo>
                    <a:pt x="404" y="3"/>
                  </a:lnTo>
                  <a:lnTo>
                    <a:pt x="410" y="3"/>
                  </a:lnTo>
                  <a:lnTo>
                    <a:pt x="415" y="2"/>
                  </a:lnTo>
                  <a:lnTo>
                    <a:pt x="421" y="2"/>
                  </a:lnTo>
                  <a:lnTo>
                    <a:pt x="426" y="0"/>
                  </a:lnTo>
                  <a:lnTo>
                    <a:pt x="432" y="0"/>
                  </a:lnTo>
                  <a:lnTo>
                    <a:pt x="437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2" y="0"/>
                  </a:lnTo>
                  <a:lnTo>
                    <a:pt x="457" y="0"/>
                  </a:lnTo>
                  <a:lnTo>
                    <a:pt x="463" y="0"/>
                  </a:lnTo>
                  <a:lnTo>
                    <a:pt x="468" y="0"/>
                  </a:lnTo>
                  <a:lnTo>
                    <a:pt x="472" y="0"/>
                  </a:lnTo>
                  <a:lnTo>
                    <a:pt x="477" y="0"/>
                  </a:lnTo>
                  <a:lnTo>
                    <a:pt x="480" y="0"/>
                  </a:lnTo>
                  <a:lnTo>
                    <a:pt x="485" y="2"/>
                  </a:lnTo>
                  <a:lnTo>
                    <a:pt x="489" y="2"/>
                  </a:lnTo>
                  <a:lnTo>
                    <a:pt x="494" y="2"/>
                  </a:lnTo>
                  <a:lnTo>
                    <a:pt x="497" y="3"/>
                  </a:lnTo>
                  <a:lnTo>
                    <a:pt x="502" y="3"/>
                  </a:lnTo>
                  <a:lnTo>
                    <a:pt x="506" y="5"/>
                  </a:lnTo>
                  <a:lnTo>
                    <a:pt x="514" y="6"/>
                  </a:lnTo>
                  <a:lnTo>
                    <a:pt x="522" y="8"/>
                  </a:lnTo>
                  <a:lnTo>
                    <a:pt x="528" y="11"/>
                  </a:lnTo>
                  <a:lnTo>
                    <a:pt x="536" y="14"/>
                  </a:lnTo>
                  <a:lnTo>
                    <a:pt x="542" y="16"/>
                  </a:lnTo>
                  <a:lnTo>
                    <a:pt x="548" y="19"/>
                  </a:lnTo>
                  <a:lnTo>
                    <a:pt x="554" y="22"/>
                  </a:lnTo>
                  <a:lnTo>
                    <a:pt x="561" y="25"/>
                  </a:lnTo>
                  <a:lnTo>
                    <a:pt x="565" y="26"/>
                  </a:lnTo>
                  <a:lnTo>
                    <a:pt x="571" y="31"/>
                  </a:lnTo>
                  <a:lnTo>
                    <a:pt x="576" y="34"/>
                  </a:lnTo>
                  <a:lnTo>
                    <a:pt x="581" y="37"/>
                  </a:lnTo>
                  <a:lnTo>
                    <a:pt x="585" y="40"/>
                  </a:lnTo>
                  <a:lnTo>
                    <a:pt x="590" y="43"/>
                  </a:lnTo>
                  <a:lnTo>
                    <a:pt x="593" y="45"/>
                  </a:lnTo>
                  <a:lnTo>
                    <a:pt x="598" y="50"/>
                  </a:lnTo>
                  <a:lnTo>
                    <a:pt x="605" y="54"/>
                  </a:lnTo>
                  <a:lnTo>
                    <a:pt x="613" y="60"/>
                  </a:lnTo>
                  <a:lnTo>
                    <a:pt x="616" y="62"/>
                  </a:lnTo>
                  <a:lnTo>
                    <a:pt x="621" y="65"/>
                  </a:lnTo>
                  <a:lnTo>
                    <a:pt x="626" y="70"/>
                  </a:lnTo>
                  <a:lnTo>
                    <a:pt x="630" y="74"/>
                  </a:lnTo>
                  <a:lnTo>
                    <a:pt x="635" y="79"/>
                  </a:lnTo>
                  <a:lnTo>
                    <a:pt x="640" y="85"/>
                  </a:lnTo>
                  <a:lnTo>
                    <a:pt x="646" y="91"/>
                  </a:lnTo>
                  <a:lnTo>
                    <a:pt x="650" y="99"/>
                  </a:lnTo>
                  <a:lnTo>
                    <a:pt x="657" y="105"/>
                  </a:lnTo>
                  <a:lnTo>
                    <a:pt x="663" y="115"/>
                  </a:lnTo>
                  <a:lnTo>
                    <a:pt x="664" y="118"/>
                  </a:lnTo>
                  <a:lnTo>
                    <a:pt x="667" y="121"/>
                  </a:lnTo>
                  <a:lnTo>
                    <a:pt x="671" y="126"/>
                  </a:lnTo>
                  <a:lnTo>
                    <a:pt x="674" y="130"/>
                  </a:lnTo>
                  <a:lnTo>
                    <a:pt x="677" y="135"/>
                  </a:lnTo>
                  <a:lnTo>
                    <a:pt x="680" y="140"/>
                  </a:lnTo>
                  <a:lnTo>
                    <a:pt x="683" y="143"/>
                  </a:lnTo>
                  <a:lnTo>
                    <a:pt x="686" y="147"/>
                  </a:lnTo>
                  <a:lnTo>
                    <a:pt x="689" y="152"/>
                  </a:lnTo>
                  <a:lnTo>
                    <a:pt x="692" y="157"/>
                  </a:lnTo>
                  <a:lnTo>
                    <a:pt x="695" y="160"/>
                  </a:lnTo>
                  <a:lnTo>
                    <a:pt x="698" y="164"/>
                  </a:lnTo>
                  <a:lnTo>
                    <a:pt x="703" y="172"/>
                  </a:lnTo>
                  <a:lnTo>
                    <a:pt x="709" y="180"/>
                  </a:lnTo>
                  <a:lnTo>
                    <a:pt x="711" y="184"/>
                  </a:lnTo>
                  <a:lnTo>
                    <a:pt x="714" y="189"/>
                  </a:lnTo>
                  <a:lnTo>
                    <a:pt x="717" y="192"/>
                  </a:lnTo>
                  <a:lnTo>
                    <a:pt x="720" y="197"/>
                  </a:lnTo>
                  <a:lnTo>
                    <a:pt x="725" y="205"/>
                  </a:lnTo>
                  <a:lnTo>
                    <a:pt x="729" y="212"/>
                  </a:lnTo>
                  <a:lnTo>
                    <a:pt x="734" y="219"/>
                  </a:lnTo>
                  <a:lnTo>
                    <a:pt x="739" y="225"/>
                  </a:lnTo>
                  <a:lnTo>
                    <a:pt x="742" y="231"/>
                  </a:lnTo>
                  <a:lnTo>
                    <a:pt x="745" y="236"/>
                  </a:lnTo>
                  <a:lnTo>
                    <a:pt x="748" y="239"/>
                  </a:lnTo>
                  <a:lnTo>
                    <a:pt x="751" y="243"/>
                  </a:lnTo>
                  <a:lnTo>
                    <a:pt x="756" y="250"/>
                  </a:lnTo>
                  <a:lnTo>
                    <a:pt x="757" y="253"/>
                  </a:lnTo>
                  <a:lnTo>
                    <a:pt x="759" y="254"/>
                  </a:lnTo>
                  <a:lnTo>
                    <a:pt x="764" y="259"/>
                  </a:lnTo>
                  <a:lnTo>
                    <a:pt x="767" y="264"/>
                  </a:lnTo>
                  <a:lnTo>
                    <a:pt x="773" y="268"/>
                  </a:lnTo>
                  <a:lnTo>
                    <a:pt x="777" y="274"/>
                  </a:lnTo>
                  <a:lnTo>
                    <a:pt x="784" y="281"/>
                  </a:lnTo>
                  <a:lnTo>
                    <a:pt x="790" y="287"/>
                  </a:lnTo>
                  <a:lnTo>
                    <a:pt x="798" y="293"/>
                  </a:lnTo>
                  <a:lnTo>
                    <a:pt x="804" y="301"/>
                  </a:lnTo>
                  <a:lnTo>
                    <a:pt x="813" y="308"/>
                  </a:lnTo>
                  <a:lnTo>
                    <a:pt x="816" y="312"/>
                  </a:lnTo>
                  <a:lnTo>
                    <a:pt x="821" y="315"/>
                  </a:lnTo>
                  <a:lnTo>
                    <a:pt x="825" y="319"/>
                  </a:lnTo>
                  <a:lnTo>
                    <a:pt x="830" y="324"/>
                  </a:lnTo>
                  <a:lnTo>
                    <a:pt x="833" y="327"/>
                  </a:lnTo>
                  <a:lnTo>
                    <a:pt x="839" y="332"/>
                  </a:lnTo>
                  <a:lnTo>
                    <a:pt x="844" y="335"/>
                  </a:lnTo>
                  <a:lnTo>
                    <a:pt x="849" y="339"/>
                  </a:lnTo>
                  <a:lnTo>
                    <a:pt x="853" y="343"/>
                  </a:lnTo>
                  <a:lnTo>
                    <a:pt x="856" y="346"/>
                  </a:lnTo>
                  <a:lnTo>
                    <a:pt x="861" y="350"/>
                  </a:lnTo>
                  <a:lnTo>
                    <a:pt x="866" y="353"/>
                  </a:lnTo>
                  <a:lnTo>
                    <a:pt x="874" y="360"/>
                  </a:lnTo>
                  <a:lnTo>
                    <a:pt x="881" y="367"/>
                  </a:lnTo>
                  <a:lnTo>
                    <a:pt x="887" y="372"/>
                  </a:lnTo>
                  <a:lnTo>
                    <a:pt x="894" y="378"/>
                  </a:lnTo>
                  <a:lnTo>
                    <a:pt x="900" y="383"/>
                  </a:lnTo>
                  <a:lnTo>
                    <a:pt x="906" y="389"/>
                  </a:lnTo>
                  <a:lnTo>
                    <a:pt x="909" y="392"/>
                  </a:lnTo>
                  <a:lnTo>
                    <a:pt x="912" y="395"/>
                  </a:lnTo>
                  <a:lnTo>
                    <a:pt x="915" y="398"/>
                  </a:lnTo>
                  <a:lnTo>
                    <a:pt x="918" y="401"/>
                  </a:lnTo>
                  <a:lnTo>
                    <a:pt x="923" y="406"/>
                  </a:lnTo>
                  <a:lnTo>
                    <a:pt x="925" y="408"/>
                  </a:lnTo>
                  <a:lnTo>
                    <a:pt x="760" y="358"/>
                  </a:lnTo>
                  <a:lnTo>
                    <a:pt x="760" y="3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3" name="Freeform 235"/>
            <p:cNvSpPr>
              <a:spLocks/>
            </p:cNvSpPr>
            <p:nvPr/>
          </p:nvSpPr>
          <p:spPr bwMode="auto">
            <a:xfrm>
              <a:off x="4843" y="632"/>
              <a:ext cx="279" cy="303"/>
            </a:xfrm>
            <a:custGeom>
              <a:avLst/>
              <a:gdLst/>
              <a:ahLst/>
              <a:cxnLst>
                <a:cxn ang="0">
                  <a:pos x="76" y="492"/>
                </a:cxn>
                <a:cxn ang="0">
                  <a:pos x="84" y="492"/>
                </a:cxn>
                <a:cxn ang="0">
                  <a:pos x="92" y="492"/>
                </a:cxn>
                <a:cxn ang="0">
                  <a:pos x="102" y="496"/>
                </a:cxn>
                <a:cxn ang="0">
                  <a:pos x="113" y="501"/>
                </a:cxn>
                <a:cxn ang="0">
                  <a:pos x="127" y="510"/>
                </a:cxn>
                <a:cxn ang="0">
                  <a:pos x="137" y="520"/>
                </a:cxn>
                <a:cxn ang="0">
                  <a:pos x="144" y="527"/>
                </a:cxn>
                <a:cxn ang="0">
                  <a:pos x="155" y="540"/>
                </a:cxn>
                <a:cxn ang="0">
                  <a:pos x="169" y="555"/>
                </a:cxn>
                <a:cxn ang="0">
                  <a:pos x="182" y="568"/>
                </a:cxn>
                <a:cxn ang="0">
                  <a:pos x="192" y="582"/>
                </a:cxn>
                <a:cxn ang="0">
                  <a:pos x="202" y="591"/>
                </a:cxn>
                <a:cxn ang="0">
                  <a:pos x="209" y="599"/>
                </a:cxn>
                <a:cxn ang="0">
                  <a:pos x="217" y="606"/>
                </a:cxn>
                <a:cxn ang="0">
                  <a:pos x="558" y="155"/>
                </a:cxn>
                <a:cxn ang="0">
                  <a:pos x="550" y="151"/>
                </a:cxn>
                <a:cxn ang="0">
                  <a:pos x="541" y="144"/>
                </a:cxn>
                <a:cxn ang="0">
                  <a:pos x="530" y="137"/>
                </a:cxn>
                <a:cxn ang="0">
                  <a:pos x="522" y="132"/>
                </a:cxn>
                <a:cxn ang="0">
                  <a:pos x="513" y="126"/>
                </a:cxn>
                <a:cxn ang="0">
                  <a:pos x="504" y="120"/>
                </a:cxn>
                <a:cxn ang="0">
                  <a:pos x="493" y="113"/>
                </a:cxn>
                <a:cxn ang="0">
                  <a:pos x="481" y="106"/>
                </a:cxn>
                <a:cxn ang="0">
                  <a:pos x="468" y="99"/>
                </a:cxn>
                <a:cxn ang="0">
                  <a:pos x="454" y="90"/>
                </a:cxn>
                <a:cxn ang="0">
                  <a:pos x="440" y="82"/>
                </a:cxn>
                <a:cxn ang="0">
                  <a:pos x="431" y="78"/>
                </a:cxn>
                <a:cxn ang="0">
                  <a:pos x="423" y="73"/>
                </a:cxn>
                <a:cxn ang="0">
                  <a:pos x="408" y="64"/>
                </a:cxn>
                <a:cxn ang="0">
                  <a:pos x="394" y="55"/>
                </a:cxn>
                <a:cxn ang="0">
                  <a:pos x="381" y="47"/>
                </a:cxn>
                <a:cxn ang="0">
                  <a:pos x="367" y="41"/>
                </a:cxn>
                <a:cxn ang="0">
                  <a:pos x="357" y="33"/>
                </a:cxn>
                <a:cxn ang="0">
                  <a:pos x="346" y="27"/>
                </a:cxn>
                <a:cxn ang="0">
                  <a:pos x="336" y="22"/>
                </a:cxn>
                <a:cxn ang="0">
                  <a:pos x="327" y="16"/>
                </a:cxn>
                <a:cxn ang="0">
                  <a:pos x="319" y="13"/>
                </a:cxn>
                <a:cxn ang="0">
                  <a:pos x="307" y="6"/>
                </a:cxn>
                <a:cxn ang="0">
                  <a:pos x="299" y="2"/>
                </a:cxn>
                <a:cxn ang="0">
                  <a:pos x="20" y="440"/>
                </a:cxn>
                <a:cxn ang="0">
                  <a:pos x="75" y="492"/>
                </a:cxn>
              </a:cxnLst>
              <a:rect l="0" t="0" r="r" b="b"/>
              <a:pathLst>
                <a:path w="558" h="608">
                  <a:moveTo>
                    <a:pt x="75" y="492"/>
                  </a:moveTo>
                  <a:lnTo>
                    <a:pt x="76" y="492"/>
                  </a:lnTo>
                  <a:lnTo>
                    <a:pt x="81" y="492"/>
                  </a:lnTo>
                  <a:lnTo>
                    <a:pt x="84" y="492"/>
                  </a:lnTo>
                  <a:lnTo>
                    <a:pt x="87" y="492"/>
                  </a:lnTo>
                  <a:lnTo>
                    <a:pt x="92" y="492"/>
                  </a:lnTo>
                  <a:lnTo>
                    <a:pt x="98" y="495"/>
                  </a:lnTo>
                  <a:lnTo>
                    <a:pt x="102" y="496"/>
                  </a:lnTo>
                  <a:lnTo>
                    <a:pt x="107" y="498"/>
                  </a:lnTo>
                  <a:lnTo>
                    <a:pt x="113" y="501"/>
                  </a:lnTo>
                  <a:lnTo>
                    <a:pt x="121" y="506"/>
                  </a:lnTo>
                  <a:lnTo>
                    <a:pt x="127" y="510"/>
                  </a:lnTo>
                  <a:lnTo>
                    <a:pt x="133" y="516"/>
                  </a:lnTo>
                  <a:lnTo>
                    <a:pt x="137" y="520"/>
                  </a:lnTo>
                  <a:lnTo>
                    <a:pt x="141" y="523"/>
                  </a:lnTo>
                  <a:lnTo>
                    <a:pt x="144" y="527"/>
                  </a:lnTo>
                  <a:lnTo>
                    <a:pt x="149" y="532"/>
                  </a:lnTo>
                  <a:lnTo>
                    <a:pt x="155" y="540"/>
                  </a:lnTo>
                  <a:lnTo>
                    <a:pt x="161" y="547"/>
                  </a:lnTo>
                  <a:lnTo>
                    <a:pt x="169" y="555"/>
                  </a:lnTo>
                  <a:lnTo>
                    <a:pt x="175" y="563"/>
                  </a:lnTo>
                  <a:lnTo>
                    <a:pt x="182" y="568"/>
                  </a:lnTo>
                  <a:lnTo>
                    <a:pt x="188" y="575"/>
                  </a:lnTo>
                  <a:lnTo>
                    <a:pt x="192" y="582"/>
                  </a:lnTo>
                  <a:lnTo>
                    <a:pt x="199" y="586"/>
                  </a:lnTo>
                  <a:lnTo>
                    <a:pt x="202" y="591"/>
                  </a:lnTo>
                  <a:lnTo>
                    <a:pt x="206" y="595"/>
                  </a:lnTo>
                  <a:lnTo>
                    <a:pt x="209" y="599"/>
                  </a:lnTo>
                  <a:lnTo>
                    <a:pt x="214" y="603"/>
                  </a:lnTo>
                  <a:lnTo>
                    <a:pt x="217" y="606"/>
                  </a:lnTo>
                  <a:lnTo>
                    <a:pt x="219" y="608"/>
                  </a:lnTo>
                  <a:lnTo>
                    <a:pt x="558" y="155"/>
                  </a:lnTo>
                  <a:lnTo>
                    <a:pt x="555" y="154"/>
                  </a:lnTo>
                  <a:lnTo>
                    <a:pt x="550" y="151"/>
                  </a:lnTo>
                  <a:lnTo>
                    <a:pt x="546" y="148"/>
                  </a:lnTo>
                  <a:lnTo>
                    <a:pt x="541" y="144"/>
                  </a:lnTo>
                  <a:lnTo>
                    <a:pt x="536" y="141"/>
                  </a:lnTo>
                  <a:lnTo>
                    <a:pt x="530" y="137"/>
                  </a:lnTo>
                  <a:lnTo>
                    <a:pt x="525" y="134"/>
                  </a:lnTo>
                  <a:lnTo>
                    <a:pt x="522" y="132"/>
                  </a:lnTo>
                  <a:lnTo>
                    <a:pt x="518" y="129"/>
                  </a:lnTo>
                  <a:lnTo>
                    <a:pt x="513" y="126"/>
                  </a:lnTo>
                  <a:lnTo>
                    <a:pt x="508" y="123"/>
                  </a:lnTo>
                  <a:lnTo>
                    <a:pt x="504" y="120"/>
                  </a:lnTo>
                  <a:lnTo>
                    <a:pt x="498" y="117"/>
                  </a:lnTo>
                  <a:lnTo>
                    <a:pt x="493" y="113"/>
                  </a:lnTo>
                  <a:lnTo>
                    <a:pt x="487" y="110"/>
                  </a:lnTo>
                  <a:lnTo>
                    <a:pt x="481" y="106"/>
                  </a:lnTo>
                  <a:lnTo>
                    <a:pt x="474" y="103"/>
                  </a:lnTo>
                  <a:lnTo>
                    <a:pt x="468" y="99"/>
                  </a:lnTo>
                  <a:lnTo>
                    <a:pt x="460" y="95"/>
                  </a:lnTo>
                  <a:lnTo>
                    <a:pt x="454" y="90"/>
                  </a:lnTo>
                  <a:lnTo>
                    <a:pt x="446" y="86"/>
                  </a:lnTo>
                  <a:lnTo>
                    <a:pt x="440" y="82"/>
                  </a:lnTo>
                  <a:lnTo>
                    <a:pt x="436" y="79"/>
                  </a:lnTo>
                  <a:lnTo>
                    <a:pt x="431" y="78"/>
                  </a:lnTo>
                  <a:lnTo>
                    <a:pt x="426" y="75"/>
                  </a:lnTo>
                  <a:lnTo>
                    <a:pt x="423" y="73"/>
                  </a:lnTo>
                  <a:lnTo>
                    <a:pt x="415" y="68"/>
                  </a:lnTo>
                  <a:lnTo>
                    <a:pt x="408" y="64"/>
                  </a:lnTo>
                  <a:lnTo>
                    <a:pt x="402" y="59"/>
                  </a:lnTo>
                  <a:lnTo>
                    <a:pt x="394" y="55"/>
                  </a:lnTo>
                  <a:lnTo>
                    <a:pt x="388" y="51"/>
                  </a:lnTo>
                  <a:lnTo>
                    <a:pt x="381" y="47"/>
                  </a:lnTo>
                  <a:lnTo>
                    <a:pt x="375" y="44"/>
                  </a:lnTo>
                  <a:lnTo>
                    <a:pt x="367" y="41"/>
                  </a:lnTo>
                  <a:lnTo>
                    <a:pt x="363" y="36"/>
                  </a:lnTo>
                  <a:lnTo>
                    <a:pt x="357" y="33"/>
                  </a:lnTo>
                  <a:lnTo>
                    <a:pt x="350" y="30"/>
                  </a:lnTo>
                  <a:lnTo>
                    <a:pt x="346" y="27"/>
                  </a:lnTo>
                  <a:lnTo>
                    <a:pt x="341" y="25"/>
                  </a:lnTo>
                  <a:lnTo>
                    <a:pt x="336" y="22"/>
                  </a:lnTo>
                  <a:lnTo>
                    <a:pt x="332" y="19"/>
                  </a:lnTo>
                  <a:lnTo>
                    <a:pt x="327" y="16"/>
                  </a:lnTo>
                  <a:lnTo>
                    <a:pt x="323" y="14"/>
                  </a:lnTo>
                  <a:lnTo>
                    <a:pt x="319" y="13"/>
                  </a:lnTo>
                  <a:lnTo>
                    <a:pt x="312" y="8"/>
                  </a:lnTo>
                  <a:lnTo>
                    <a:pt x="307" y="6"/>
                  </a:lnTo>
                  <a:lnTo>
                    <a:pt x="302" y="3"/>
                  </a:lnTo>
                  <a:lnTo>
                    <a:pt x="299" y="2"/>
                  </a:lnTo>
                  <a:lnTo>
                    <a:pt x="298" y="0"/>
                  </a:lnTo>
                  <a:lnTo>
                    <a:pt x="20" y="440"/>
                  </a:lnTo>
                  <a:lnTo>
                    <a:pt x="0" y="462"/>
                  </a:lnTo>
                  <a:lnTo>
                    <a:pt x="75" y="492"/>
                  </a:lnTo>
                  <a:lnTo>
                    <a:pt x="75" y="4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4" name="Freeform 236"/>
            <p:cNvSpPr>
              <a:spLocks/>
            </p:cNvSpPr>
            <p:nvPr/>
          </p:nvSpPr>
          <p:spPr bwMode="auto">
            <a:xfrm>
              <a:off x="4415" y="601"/>
              <a:ext cx="807" cy="807"/>
            </a:xfrm>
            <a:custGeom>
              <a:avLst/>
              <a:gdLst/>
              <a:ahLst/>
              <a:cxnLst>
                <a:cxn ang="0">
                  <a:pos x="1160" y="67"/>
                </a:cxn>
                <a:cxn ang="0">
                  <a:pos x="1071" y="34"/>
                </a:cxn>
                <a:cxn ang="0">
                  <a:pos x="939" y="10"/>
                </a:cxn>
                <a:cxn ang="0">
                  <a:pos x="773" y="2"/>
                </a:cxn>
                <a:cxn ang="0">
                  <a:pos x="586" y="34"/>
                </a:cxn>
                <a:cxn ang="0">
                  <a:pos x="389" y="123"/>
                </a:cxn>
                <a:cxn ang="0">
                  <a:pos x="191" y="285"/>
                </a:cxn>
                <a:cxn ang="0">
                  <a:pos x="160" y="326"/>
                </a:cxn>
                <a:cxn ang="0">
                  <a:pos x="116" y="396"/>
                </a:cxn>
                <a:cxn ang="0">
                  <a:pos x="67" y="496"/>
                </a:cxn>
                <a:cxn ang="0">
                  <a:pos x="23" y="620"/>
                </a:cxn>
                <a:cxn ang="0">
                  <a:pos x="0" y="763"/>
                </a:cxn>
                <a:cxn ang="0">
                  <a:pos x="9" y="921"/>
                </a:cxn>
                <a:cxn ang="0">
                  <a:pos x="57" y="1087"/>
                </a:cxn>
                <a:cxn ang="0">
                  <a:pos x="127" y="1228"/>
                </a:cxn>
                <a:cxn ang="0">
                  <a:pos x="206" y="1338"/>
                </a:cxn>
                <a:cxn ang="0">
                  <a:pos x="285" y="1420"/>
                </a:cxn>
                <a:cxn ang="0">
                  <a:pos x="356" y="1477"/>
                </a:cxn>
                <a:cxn ang="0">
                  <a:pos x="417" y="1516"/>
                </a:cxn>
                <a:cxn ang="0">
                  <a:pos x="462" y="1538"/>
                </a:cxn>
                <a:cxn ang="0">
                  <a:pos x="500" y="1555"/>
                </a:cxn>
                <a:cxn ang="0">
                  <a:pos x="589" y="1583"/>
                </a:cxn>
                <a:cxn ang="0">
                  <a:pos x="722" y="1609"/>
                </a:cxn>
                <a:cxn ang="0">
                  <a:pos x="885" y="1614"/>
                </a:cxn>
                <a:cxn ang="0">
                  <a:pos x="1069" y="1581"/>
                </a:cxn>
                <a:cxn ang="0">
                  <a:pos x="1261" y="1494"/>
                </a:cxn>
                <a:cxn ang="0">
                  <a:pos x="1455" y="1338"/>
                </a:cxn>
                <a:cxn ang="0">
                  <a:pos x="1475" y="1301"/>
                </a:cxn>
                <a:cxn ang="0">
                  <a:pos x="1508" y="1240"/>
                </a:cxn>
                <a:cxn ang="0">
                  <a:pos x="1546" y="1155"/>
                </a:cxn>
                <a:cxn ang="0">
                  <a:pos x="1582" y="1051"/>
                </a:cxn>
                <a:cxn ang="0">
                  <a:pos x="1607" y="929"/>
                </a:cxn>
                <a:cxn ang="0">
                  <a:pos x="1613" y="799"/>
                </a:cxn>
                <a:cxn ang="0">
                  <a:pos x="1594" y="662"/>
                </a:cxn>
                <a:cxn ang="0">
                  <a:pos x="1560" y="538"/>
                </a:cxn>
                <a:cxn ang="0">
                  <a:pos x="1518" y="433"/>
                </a:cxn>
                <a:cxn ang="0">
                  <a:pos x="1477" y="344"/>
                </a:cxn>
                <a:cxn ang="0">
                  <a:pos x="1435" y="276"/>
                </a:cxn>
                <a:cxn ang="0">
                  <a:pos x="1402" y="228"/>
                </a:cxn>
                <a:cxn ang="0">
                  <a:pos x="1374" y="194"/>
                </a:cxn>
                <a:cxn ang="0">
                  <a:pos x="1061" y="673"/>
                </a:cxn>
                <a:cxn ang="0">
                  <a:pos x="1072" y="732"/>
                </a:cxn>
                <a:cxn ang="0">
                  <a:pos x="1075" y="811"/>
                </a:cxn>
                <a:cxn ang="0">
                  <a:pos x="1066" y="893"/>
                </a:cxn>
                <a:cxn ang="0">
                  <a:pos x="1033" y="971"/>
                </a:cxn>
                <a:cxn ang="0">
                  <a:pos x="967" y="1033"/>
                </a:cxn>
                <a:cxn ang="0">
                  <a:pos x="866" y="1068"/>
                </a:cxn>
                <a:cxn ang="0">
                  <a:pos x="762" y="1068"/>
                </a:cxn>
                <a:cxn ang="0">
                  <a:pos x="679" y="1045"/>
                </a:cxn>
                <a:cxn ang="0">
                  <a:pos x="615" y="998"/>
                </a:cxn>
                <a:cxn ang="0">
                  <a:pos x="570" y="936"/>
                </a:cxn>
                <a:cxn ang="0">
                  <a:pos x="548" y="865"/>
                </a:cxn>
                <a:cxn ang="0">
                  <a:pos x="547" y="788"/>
                </a:cxn>
                <a:cxn ang="0">
                  <a:pos x="566" y="713"/>
                </a:cxn>
                <a:cxn ang="0">
                  <a:pos x="598" y="650"/>
                </a:cxn>
                <a:cxn ang="0">
                  <a:pos x="637" y="605"/>
                </a:cxn>
                <a:cxn ang="0">
                  <a:pos x="677" y="572"/>
                </a:cxn>
                <a:cxn ang="0">
                  <a:pos x="716" y="552"/>
                </a:cxn>
                <a:cxn ang="0">
                  <a:pos x="755" y="538"/>
                </a:cxn>
                <a:cxn ang="0">
                  <a:pos x="807" y="529"/>
                </a:cxn>
                <a:cxn ang="0">
                  <a:pos x="849" y="527"/>
                </a:cxn>
                <a:cxn ang="0">
                  <a:pos x="892" y="537"/>
                </a:cxn>
                <a:cxn ang="0">
                  <a:pos x="931" y="551"/>
                </a:cxn>
              </a:cxnLst>
              <a:rect l="0" t="0" r="r" b="b"/>
              <a:pathLst>
                <a:path w="1614" h="1615">
                  <a:moveTo>
                    <a:pt x="1199" y="84"/>
                  </a:moveTo>
                  <a:lnTo>
                    <a:pt x="1198" y="82"/>
                  </a:lnTo>
                  <a:lnTo>
                    <a:pt x="1193" y="81"/>
                  </a:lnTo>
                  <a:lnTo>
                    <a:pt x="1188" y="78"/>
                  </a:lnTo>
                  <a:lnTo>
                    <a:pt x="1184" y="76"/>
                  </a:lnTo>
                  <a:lnTo>
                    <a:pt x="1179" y="75"/>
                  </a:lnTo>
                  <a:lnTo>
                    <a:pt x="1174" y="72"/>
                  </a:lnTo>
                  <a:lnTo>
                    <a:pt x="1167" y="68"/>
                  </a:lnTo>
                  <a:lnTo>
                    <a:pt x="1160" y="67"/>
                  </a:lnTo>
                  <a:lnTo>
                    <a:pt x="1153" y="64"/>
                  </a:lnTo>
                  <a:lnTo>
                    <a:pt x="1145" y="61"/>
                  </a:lnTo>
                  <a:lnTo>
                    <a:pt x="1136" y="56"/>
                  </a:lnTo>
                  <a:lnTo>
                    <a:pt x="1126" y="53"/>
                  </a:lnTo>
                  <a:lnTo>
                    <a:pt x="1116" y="50"/>
                  </a:lnTo>
                  <a:lnTo>
                    <a:pt x="1106" y="47"/>
                  </a:lnTo>
                  <a:lnTo>
                    <a:pt x="1094" y="42"/>
                  </a:lnTo>
                  <a:lnTo>
                    <a:pt x="1083" y="39"/>
                  </a:lnTo>
                  <a:lnTo>
                    <a:pt x="1071" y="34"/>
                  </a:lnTo>
                  <a:lnTo>
                    <a:pt x="1058" y="31"/>
                  </a:lnTo>
                  <a:lnTo>
                    <a:pt x="1044" y="28"/>
                  </a:lnTo>
                  <a:lnTo>
                    <a:pt x="1030" y="25"/>
                  </a:lnTo>
                  <a:lnTo>
                    <a:pt x="1016" y="22"/>
                  </a:lnTo>
                  <a:lnTo>
                    <a:pt x="1002" y="19"/>
                  </a:lnTo>
                  <a:lnTo>
                    <a:pt x="987" y="16"/>
                  </a:lnTo>
                  <a:lnTo>
                    <a:pt x="971" y="13"/>
                  </a:lnTo>
                  <a:lnTo>
                    <a:pt x="954" y="11"/>
                  </a:lnTo>
                  <a:lnTo>
                    <a:pt x="939" y="10"/>
                  </a:lnTo>
                  <a:lnTo>
                    <a:pt x="920" y="6"/>
                  </a:lnTo>
                  <a:lnTo>
                    <a:pt x="903" y="5"/>
                  </a:lnTo>
                  <a:lnTo>
                    <a:pt x="886" y="3"/>
                  </a:lnTo>
                  <a:lnTo>
                    <a:pt x="869" y="3"/>
                  </a:lnTo>
                  <a:lnTo>
                    <a:pt x="849" y="2"/>
                  </a:lnTo>
                  <a:lnTo>
                    <a:pt x="830" y="0"/>
                  </a:lnTo>
                  <a:lnTo>
                    <a:pt x="812" y="0"/>
                  </a:lnTo>
                  <a:lnTo>
                    <a:pt x="793" y="2"/>
                  </a:lnTo>
                  <a:lnTo>
                    <a:pt x="773" y="2"/>
                  </a:lnTo>
                  <a:lnTo>
                    <a:pt x="753" y="3"/>
                  </a:lnTo>
                  <a:lnTo>
                    <a:pt x="733" y="5"/>
                  </a:lnTo>
                  <a:lnTo>
                    <a:pt x="713" y="8"/>
                  </a:lnTo>
                  <a:lnTo>
                    <a:pt x="693" y="11"/>
                  </a:lnTo>
                  <a:lnTo>
                    <a:pt x="671" y="14"/>
                  </a:lnTo>
                  <a:lnTo>
                    <a:pt x="651" y="17"/>
                  </a:lnTo>
                  <a:lnTo>
                    <a:pt x="629" y="24"/>
                  </a:lnTo>
                  <a:lnTo>
                    <a:pt x="607" y="28"/>
                  </a:lnTo>
                  <a:lnTo>
                    <a:pt x="586" y="34"/>
                  </a:lnTo>
                  <a:lnTo>
                    <a:pt x="566" y="41"/>
                  </a:lnTo>
                  <a:lnTo>
                    <a:pt x="544" y="50"/>
                  </a:lnTo>
                  <a:lnTo>
                    <a:pt x="522" y="56"/>
                  </a:lnTo>
                  <a:lnTo>
                    <a:pt x="499" y="65"/>
                  </a:lnTo>
                  <a:lnTo>
                    <a:pt x="477" y="75"/>
                  </a:lnTo>
                  <a:lnTo>
                    <a:pt x="456" y="87"/>
                  </a:lnTo>
                  <a:lnTo>
                    <a:pt x="434" y="96"/>
                  </a:lnTo>
                  <a:lnTo>
                    <a:pt x="412" y="109"/>
                  </a:lnTo>
                  <a:lnTo>
                    <a:pt x="389" y="123"/>
                  </a:lnTo>
                  <a:lnTo>
                    <a:pt x="367" y="137"/>
                  </a:lnTo>
                  <a:lnTo>
                    <a:pt x="346" y="152"/>
                  </a:lnTo>
                  <a:lnTo>
                    <a:pt x="322" y="168"/>
                  </a:lnTo>
                  <a:lnTo>
                    <a:pt x="301" y="185"/>
                  </a:lnTo>
                  <a:lnTo>
                    <a:pt x="279" y="203"/>
                  </a:lnTo>
                  <a:lnTo>
                    <a:pt x="256" y="222"/>
                  </a:lnTo>
                  <a:lnTo>
                    <a:pt x="234" y="242"/>
                  </a:lnTo>
                  <a:lnTo>
                    <a:pt x="212" y="262"/>
                  </a:lnTo>
                  <a:lnTo>
                    <a:pt x="191" y="285"/>
                  </a:lnTo>
                  <a:lnTo>
                    <a:pt x="191" y="287"/>
                  </a:lnTo>
                  <a:lnTo>
                    <a:pt x="187" y="290"/>
                  </a:lnTo>
                  <a:lnTo>
                    <a:pt x="183" y="295"/>
                  </a:lnTo>
                  <a:lnTo>
                    <a:pt x="178" y="301"/>
                  </a:lnTo>
                  <a:lnTo>
                    <a:pt x="175" y="304"/>
                  </a:lnTo>
                  <a:lnTo>
                    <a:pt x="170" y="310"/>
                  </a:lnTo>
                  <a:lnTo>
                    <a:pt x="167" y="315"/>
                  </a:lnTo>
                  <a:lnTo>
                    <a:pt x="164" y="320"/>
                  </a:lnTo>
                  <a:lnTo>
                    <a:pt x="160" y="326"/>
                  </a:lnTo>
                  <a:lnTo>
                    <a:pt x="155" y="332"/>
                  </a:lnTo>
                  <a:lnTo>
                    <a:pt x="152" y="340"/>
                  </a:lnTo>
                  <a:lnTo>
                    <a:pt x="147" y="346"/>
                  </a:lnTo>
                  <a:lnTo>
                    <a:pt x="143" y="354"/>
                  </a:lnTo>
                  <a:lnTo>
                    <a:pt x="136" y="361"/>
                  </a:lnTo>
                  <a:lnTo>
                    <a:pt x="132" y="369"/>
                  </a:lnTo>
                  <a:lnTo>
                    <a:pt x="127" y="377"/>
                  </a:lnTo>
                  <a:lnTo>
                    <a:pt x="121" y="386"/>
                  </a:lnTo>
                  <a:lnTo>
                    <a:pt x="116" y="396"/>
                  </a:lnTo>
                  <a:lnTo>
                    <a:pt x="110" y="405"/>
                  </a:lnTo>
                  <a:lnTo>
                    <a:pt x="105" y="417"/>
                  </a:lnTo>
                  <a:lnTo>
                    <a:pt x="99" y="427"/>
                  </a:lnTo>
                  <a:lnTo>
                    <a:pt x="95" y="437"/>
                  </a:lnTo>
                  <a:lnTo>
                    <a:pt x="88" y="448"/>
                  </a:lnTo>
                  <a:lnTo>
                    <a:pt x="82" y="461"/>
                  </a:lnTo>
                  <a:lnTo>
                    <a:pt x="77" y="471"/>
                  </a:lnTo>
                  <a:lnTo>
                    <a:pt x="71" y="484"/>
                  </a:lnTo>
                  <a:lnTo>
                    <a:pt x="67" y="496"/>
                  </a:lnTo>
                  <a:lnTo>
                    <a:pt x="62" y="510"/>
                  </a:lnTo>
                  <a:lnTo>
                    <a:pt x="56" y="521"/>
                  </a:lnTo>
                  <a:lnTo>
                    <a:pt x="51" y="535"/>
                  </a:lnTo>
                  <a:lnTo>
                    <a:pt x="45" y="549"/>
                  </a:lnTo>
                  <a:lnTo>
                    <a:pt x="40" y="563"/>
                  </a:lnTo>
                  <a:lnTo>
                    <a:pt x="37" y="575"/>
                  </a:lnTo>
                  <a:lnTo>
                    <a:pt x="33" y="591"/>
                  </a:lnTo>
                  <a:lnTo>
                    <a:pt x="28" y="605"/>
                  </a:lnTo>
                  <a:lnTo>
                    <a:pt x="23" y="620"/>
                  </a:lnTo>
                  <a:lnTo>
                    <a:pt x="20" y="634"/>
                  </a:lnTo>
                  <a:lnTo>
                    <a:pt x="17" y="650"/>
                  </a:lnTo>
                  <a:lnTo>
                    <a:pt x="12" y="667"/>
                  </a:lnTo>
                  <a:lnTo>
                    <a:pt x="11" y="682"/>
                  </a:lnTo>
                  <a:lnTo>
                    <a:pt x="8" y="698"/>
                  </a:lnTo>
                  <a:lnTo>
                    <a:pt x="5" y="713"/>
                  </a:lnTo>
                  <a:lnTo>
                    <a:pt x="3" y="730"/>
                  </a:lnTo>
                  <a:lnTo>
                    <a:pt x="3" y="747"/>
                  </a:lnTo>
                  <a:lnTo>
                    <a:pt x="0" y="763"/>
                  </a:lnTo>
                  <a:lnTo>
                    <a:pt x="0" y="780"/>
                  </a:lnTo>
                  <a:lnTo>
                    <a:pt x="0" y="797"/>
                  </a:lnTo>
                  <a:lnTo>
                    <a:pt x="0" y="814"/>
                  </a:lnTo>
                  <a:lnTo>
                    <a:pt x="0" y="831"/>
                  </a:lnTo>
                  <a:lnTo>
                    <a:pt x="0" y="850"/>
                  </a:lnTo>
                  <a:lnTo>
                    <a:pt x="2" y="867"/>
                  </a:lnTo>
                  <a:lnTo>
                    <a:pt x="3" y="885"/>
                  </a:lnTo>
                  <a:lnTo>
                    <a:pt x="6" y="904"/>
                  </a:lnTo>
                  <a:lnTo>
                    <a:pt x="9" y="921"/>
                  </a:lnTo>
                  <a:lnTo>
                    <a:pt x="12" y="940"/>
                  </a:lnTo>
                  <a:lnTo>
                    <a:pt x="17" y="958"/>
                  </a:lnTo>
                  <a:lnTo>
                    <a:pt x="20" y="977"/>
                  </a:lnTo>
                  <a:lnTo>
                    <a:pt x="25" y="995"/>
                  </a:lnTo>
                  <a:lnTo>
                    <a:pt x="31" y="1014"/>
                  </a:lnTo>
                  <a:lnTo>
                    <a:pt x="39" y="1034"/>
                  </a:lnTo>
                  <a:lnTo>
                    <a:pt x="43" y="1051"/>
                  </a:lnTo>
                  <a:lnTo>
                    <a:pt x="51" y="1070"/>
                  </a:lnTo>
                  <a:lnTo>
                    <a:pt x="57" y="1087"/>
                  </a:lnTo>
                  <a:lnTo>
                    <a:pt x="65" y="1105"/>
                  </a:lnTo>
                  <a:lnTo>
                    <a:pt x="71" y="1121"/>
                  </a:lnTo>
                  <a:lnTo>
                    <a:pt x="79" y="1138"/>
                  </a:lnTo>
                  <a:lnTo>
                    <a:pt x="87" y="1153"/>
                  </a:lnTo>
                  <a:lnTo>
                    <a:pt x="96" y="1169"/>
                  </a:lnTo>
                  <a:lnTo>
                    <a:pt x="102" y="1184"/>
                  </a:lnTo>
                  <a:lnTo>
                    <a:pt x="112" y="1198"/>
                  </a:lnTo>
                  <a:lnTo>
                    <a:pt x="118" y="1212"/>
                  </a:lnTo>
                  <a:lnTo>
                    <a:pt x="127" y="1228"/>
                  </a:lnTo>
                  <a:lnTo>
                    <a:pt x="136" y="1242"/>
                  </a:lnTo>
                  <a:lnTo>
                    <a:pt x="144" y="1254"/>
                  </a:lnTo>
                  <a:lnTo>
                    <a:pt x="153" y="1267"/>
                  </a:lnTo>
                  <a:lnTo>
                    <a:pt x="163" y="1281"/>
                  </a:lnTo>
                  <a:lnTo>
                    <a:pt x="170" y="1291"/>
                  </a:lnTo>
                  <a:lnTo>
                    <a:pt x="180" y="1304"/>
                  </a:lnTo>
                  <a:lnTo>
                    <a:pt x="189" y="1315"/>
                  </a:lnTo>
                  <a:lnTo>
                    <a:pt x="197" y="1327"/>
                  </a:lnTo>
                  <a:lnTo>
                    <a:pt x="206" y="1338"/>
                  </a:lnTo>
                  <a:lnTo>
                    <a:pt x="215" y="1347"/>
                  </a:lnTo>
                  <a:lnTo>
                    <a:pt x="225" y="1358"/>
                  </a:lnTo>
                  <a:lnTo>
                    <a:pt x="232" y="1369"/>
                  </a:lnTo>
                  <a:lnTo>
                    <a:pt x="242" y="1378"/>
                  </a:lnTo>
                  <a:lnTo>
                    <a:pt x="249" y="1386"/>
                  </a:lnTo>
                  <a:lnTo>
                    <a:pt x="259" y="1395"/>
                  </a:lnTo>
                  <a:lnTo>
                    <a:pt x="268" y="1405"/>
                  </a:lnTo>
                  <a:lnTo>
                    <a:pt x="276" y="1412"/>
                  </a:lnTo>
                  <a:lnTo>
                    <a:pt x="285" y="1420"/>
                  </a:lnTo>
                  <a:lnTo>
                    <a:pt x="294" y="1428"/>
                  </a:lnTo>
                  <a:lnTo>
                    <a:pt x="304" y="1437"/>
                  </a:lnTo>
                  <a:lnTo>
                    <a:pt x="310" y="1442"/>
                  </a:lnTo>
                  <a:lnTo>
                    <a:pt x="319" y="1450"/>
                  </a:lnTo>
                  <a:lnTo>
                    <a:pt x="325" y="1456"/>
                  </a:lnTo>
                  <a:lnTo>
                    <a:pt x="335" y="1462"/>
                  </a:lnTo>
                  <a:lnTo>
                    <a:pt x="341" y="1467"/>
                  </a:lnTo>
                  <a:lnTo>
                    <a:pt x="349" y="1473"/>
                  </a:lnTo>
                  <a:lnTo>
                    <a:pt x="356" y="1477"/>
                  </a:lnTo>
                  <a:lnTo>
                    <a:pt x="364" y="1484"/>
                  </a:lnTo>
                  <a:lnTo>
                    <a:pt x="372" y="1488"/>
                  </a:lnTo>
                  <a:lnTo>
                    <a:pt x="378" y="1493"/>
                  </a:lnTo>
                  <a:lnTo>
                    <a:pt x="384" y="1498"/>
                  </a:lnTo>
                  <a:lnTo>
                    <a:pt x="392" y="1502"/>
                  </a:lnTo>
                  <a:lnTo>
                    <a:pt x="397" y="1505"/>
                  </a:lnTo>
                  <a:lnTo>
                    <a:pt x="404" y="1508"/>
                  </a:lnTo>
                  <a:lnTo>
                    <a:pt x="411" y="1513"/>
                  </a:lnTo>
                  <a:lnTo>
                    <a:pt x="417" y="1516"/>
                  </a:lnTo>
                  <a:lnTo>
                    <a:pt x="420" y="1518"/>
                  </a:lnTo>
                  <a:lnTo>
                    <a:pt x="426" y="1521"/>
                  </a:lnTo>
                  <a:lnTo>
                    <a:pt x="431" y="1524"/>
                  </a:lnTo>
                  <a:lnTo>
                    <a:pt x="435" y="1525"/>
                  </a:lnTo>
                  <a:lnTo>
                    <a:pt x="443" y="1530"/>
                  </a:lnTo>
                  <a:lnTo>
                    <a:pt x="451" y="1533"/>
                  </a:lnTo>
                  <a:lnTo>
                    <a:pt x="456" y="1535"/>
                  </a:lnTo>
                  <a:lnTo>
                    <a:pt x="460" y="1538"/>
                  </a:lnTo>
                  <a:lnTo>
                    <a:pt x="462" y="1538"/>
                  </a:lnTo>
                  <a:lnTo>
                    <a:pt x="463" y="1539"/>
                  </a:lnTo>
                  <a:lnTo>
                    <a:pt x="465" y="1539"/>
                  </a:lnTo>
                  <a:lnTo>
                    <a:pt x="469" y="1541"/>
                  </a:lnTo>
                  <a:lnTo>
                    <a:pt x="473" y="1543"/>
                  </a:lnTo>
                  <a:lnTo>
                    <a:pt x="476" y="1544"/>
                  </a:lnTo>
                  <a:lnTo>
                    <a:pt x="480" y="1547"/>
                  </a:lnTo>
                  <a:lnTo>
                    <a:pt x="488" y="1550"/>
                  </a:lnTo>
                  <a:lnTo>
                    <a:pt x="493" y="1552"/>
                  </a:lnTo>
                  <a:lnTo>
                    <a:pt x="500" y="1555"/>
                  </a:lnTo>
                  <a:lnTo>
                    <a:pt x="507" y="1556"/>
                  </a:lnTo>
                  <a:lnTo>
                    <a:pt x="516" y="1560"/>
                  </a:lnTo>
                  <a:lnTo>
                    <a:pt x="525" y="1563"/>
                  </a:lnTo>
                  <a:lnTo>
                    <a:pt x="535" y="1567"/>
                  </a:lnTo>
                  <a:lnTo>
                    <a:pt x="544" y="1570"/>
                  </a:lnTo>
                  <a:lnTo>
                    <a:pt x="555" y="1574"/>
                  </a:lnTo>
                  <a:lnTo>
                    <a:pt x="566" y="1577"/>
                  </a:lnTo>
                  <a:lnTo>
                    <a:pt x="578" y="1580"/>
                  </a:lnTo>
                  <a:lnTo>
                    <a:pt x="589" y="1583"/>
                  </a:lnTo>
                  <a:lnTo>
                    <a:pt x="603" y="1586"/>
                  </a:lnTo>
                  <a:lnTo>
                    <a:pt x="615" y="1589"/>
                  </a:lnTo>
                  <a:lnTo>
                    <a:pt x="629" y="1592"/>
                  </a:lnTo>
                  <a:lnTo>
                    <a:pt x="643" y="1595"/>
                  </a:lnTo>
                  <a:lnTo>
                    <a:pt x="658" y="1598"/>
                  </a:lnTo>
                  <a:lnTo>
                    <a:pt x="674" y="1601"/>
                  </a:lnTo>
                  <a:lnTo>
                    <a:pt x="689" y="1605"/>
                  </a:lnTo>
                  <a:lnTo>
                    <a:pt x="705" y="1606"/>
                  </a:lnTo>
                  <a:lnTo>
                    <a:pt x="722" y="1609"/>
                  </a:lnTo>
                  <a:lnTo>
                    <a:pt x="737" y="1611"/>
                  </a:lnTo>
                  <a:lnTo>
                    <a:pt x="755" y="1612"/>
                  </a:lnTo>
                  <a:lnTo>
                    <a:pt x="773" y="1614"/>
                  </a:lnTo>
                  <a:lnTo>
                    <a:pt x="792" y="1615"/>
                  </a:lnTo>
                  <a:lnTo>
                    <a:pt x="809" y="1615"/>
                  </a:lnTo>
                  <a:lnTo>
                    <a:pt x="827" y="1615"/>
                  </a:lnTo>
                  <a:lnTo>
                    <a:pt x="846" y="1614"/>
                  </a:lnTo>
                  <a:lnTo>
                    <a:pt x="866" y="1614"/>
                  </a:lnTo>
                  <a:lnTo>
                    <a:pt x="885" y="1614"/>
                  </a:lnTo>
                  <a:lnTo>
                    <a:pt x="903" y="1612"/>
                  </a:lnTo>
                  <a:lnTo>
                    <a:pt x="923" y="1611"/>
                  </a:lnTo>
                  <a:lnTo>
                    <a:pt x="945" y="1608"/>
                  </a:lnTo>
                  <a:lnTo>
                    <a:pt x="965" y="1605"/>
                  </a:lnTo>
                  <a:lnTo>
                    <a:pt x="985" y="1601"/>
                  </a:lnTo>
                  <a:lnTo>
                    <a:pt x="1006" y="1597"/>
                  </a:lnTo>
                  <a:lnTo>
                    <a:pt x="1027" y="1592"/>
                  </a:lnTo>
                  <a:lnTo>
                    <a:pt x="1047" y="1586"/>
                  </a:lnTo>
                  <a:lnTo>
                    <a:pt x="1069" y="1581"/>
                  </a:lnTo>
                  <a:lnTo>
                    <a:pt x="1089" y="1575"/>
                  </a:lnTo>
                  <a:lnTo>
                    <a:pt x="1111" y="1567"/>
                  </a:lnTo>
                  <a:lnTo>
                    <a:pt x="1133" y="1558"/>
                  </a:lnTo>
                  <a:lnTo>
                    <a:pt x="1154" y="1550"/>
                  </a:lnTo>
                  <a:lnTo>
                    <a:pt x="1174" y="1539"/>
                  </a:lnTo>
                  <a:lnTo>
                    <a:pt x="1198" y="1530"/>
                  </a:lnTo>
                  <a:lnTo>
                    <a:pt x="1218" y="1518"/>
                  </a:lnTo>
                  <a:lnTo>
                    <a:pt x="1239" y="1507"/>
                  </a:lnTo>
                  <a:lnTo>
                    <a:pt x="1261" y="1494"/>
                  </a:lnTo>
                  <a:lnTo>
                    <a:pt x="1283" y="1481"/>
                  </a:lnTo>
                  <a:lnTo>
                    <a:pt x="1305" y="1465"/>
                  </a:lnTo>
                  <a:lnTo>
                    <a:pt x="1326" y="1451"/>
                  </a:lnTo>
                  <a:lnTo>
                    <a:pt x="1348" y="1434"/>
                  </a:lnTo>
                  <a:lnTo>
                    <a:pt x="1370" y="1417"/>
                  </a:lnTo>
                  <a:lnTo>
                    <a:pt x="1390" y="1398"/>
                  </a:lnTo>
                  <a:lnTo>
                    <a:pt x="1411" y="1380"/>
                  </a:lnTo>
                  <a:lnTo>
                    <a:pt x="1433" y="1358"/>
                  </a:lnTo>
                  <a:lnTo>
                    <a:pt x="1455" y="1338"/>
                  </a:lnTo>
                  <a:lnTo>
                    <a:pt x="1455" y="1336"/>
                  </a:lnTo>
                  <a:lnTo>
                    <a:pt x="1456" y="1333"/>
                  </a:lnTo>
                  <a:lnTo>
                    <a:pt x="1458" y="1329"/>
                  </a:lnTo>
                  <a:lnTo>
                    <a:pt x="1463" y="1324"/>
                  </a:lnTo>
                  <a:lnTo>
                    <a:pt x="1466" y="1319"/>
                  </a:lnTo>
                  <a:lnTo>
                    <a:pt x="1467" y="1315"/>
                  </a:lnTo>
                  <a:lnTo>
                    <a:pt x="1469" y="1310"/>
                  </a:lnTo>
                  <a:lnTo>
                    <a:pt x="1472" y="1305"/>
                  </a:lnTo>
                  <a:lnTo>
                    <a:pt x="1475" y="1301"/>
                  </a:lnTo>
                  <a:lnTo>
                    <a:pt x="1478" y="1296"/>
                  </a:lnTo>
                  <a:lnTo>
                    <a:pt x="1481" y="1290"/>
                  </a:lnTo>
                  <a:lnTo>
                    <a:pt x="1486" y="1285"/>
                  </a:lnTo>
                  <a:lnTo>
                    <a:pt x="1489" y="1277"/>
                  </a:lnTo>
                  <a:lnTo>
                    <a:pt x="1492" y="1270"/>
                  </a:lnTo>
                  <a:lnTo>
                    <a:pt x="1495" y="1264"/>
                  </a:lnTo>
                  <a:lnTo>
                    <a:pt x="1500" y="1256"/>
                  </a:lnTo>
                  <a:lnTo>
                    <a:pt x="1503" y="1248"/>
                  </a:lnTo>
                  <a:lnTo>
                    <a:pt x="1508" y="1240"/>
                  </a:lnTo>
                  <a:lnTo>
                    <a:pt x="1512" y="1231"/>
                  </a:lnTo>
                  <a:lnTo>
                    <a:pt x="1517" y="1223"/>
                  </a:lnTo>
                  <a:lnTo>
                    <a:pt x="1520" y="1214"/>
                  </a:lnTo>
                  <a:lnTo>
                    <a:pt x="1525" y="1205"/>
                  </a:lnTo>
                  <a:lnTo>
                    <a:pt x="1529" y="1195"/>
                  </a:lnTo>
                  <a:lnTo>
                    <a:pt x="1534" y="1186"/>
                  </a:lnTo>
                  <a:lnTo>
                    <a:pt x="1538" y="1175"/>
                  </a:lnTo>
                  <a:lnTo>
                    <a:pt x="1542" y="1166"/>
                  </a:lnTo>
                  <a:lnTo>
                    <a:pt x="1546" y="1155"/>
                  </a:lnTo>
                  <a:lnTo>
                    <a:pt x="1551" y="1146"/>
                  </a:lnTo>
                  <a:lnTo>
                    <a:pt x="1556" y="1133"/>
                  </a:lnTo>
                  <a:lnTo>
                    <a:pt x="1559" y="1122"/>
                  </a:lnTo>
                  <a:lnTo>
                    <a:pt x="1562" y="1110"/>
                  </a:lnTo>
                  <a:lnTo>
                    <a:pt x="1566" y="1099"/>
                  </a:lnTo>
                  <a:lnTo>
                    <a:pt x="1571" y="1087"/>
                  </a:lnTo>
                  <a:lnTo>
                    <a:pt x="1574" y="1074"/>
                  </a:lnTo>
                  <a:lnTo>
                    <a:pt x="1577" y="1062"/>
                  </a:lnTo>
                  <a:lnTo>
                    <a:pt x="1582" y="1051"/>
                  </a:lnTo>
                  <a:lnTo>
                    <a:pt x="1585" y="1037"/>
                  </a:lnTo>
                  <a:lnTo>
                    <a:pt x="1588" y="1025"/>
                  </a:lnTo>
                  <a:lnTo>
                    <a:pt x="1591" y="1011"/>
                  </a:lnTo>
                  <a:lnTo>
                    <a:pt x="1594" y="998"/>
                  </a:lnTo>
                  <a:lnTo>
                    <a:pt x="1597" y="985"/>
                  </a:lnTo>
                  <a:lnTo>
                    <a:pt x="1600" y="971"/>
                  </a:lnTo>
                  <a:lnTo>
                    <a:pt x="1602" y="958"/>
                  </a:lnTo>
                  <a:lnTo>
                    <a:pt x="1605" y="944"/>
                  </a:lnTo>
                  <a:lnTo>
                    <a:pt x="1607" y="929"/>
                  </a:lnTo>
                  <a:lnTo>
                    <a:pt x="1608" y="915"/>
                  </a:lnTo>
                  <a:lnTo>
                    <a:pt x="1610" y="901"/>
                  </a:lnTo>
                  <a:lnTo>
                    <a:pt x="1611" y="887"/>
                  </a:lnTo>
                  <a:lnTo>
                    <a:pt x="1613" y="871"/>
                  </a:lnTo>
                  <a:lnTo>
                    <a:pt x="1613" y="857"/>
                  </a:lnTo>
                  <a:lnTo>
                    <a:pt x="1613" y="843"/>
                  </a:lnTo>
                  <a:lnTo>
                    <a:pt x="1614" y="828"/>
                  </a:lnTo>
                  <a:lnTo>
                    <a:pt x="1613" y="812"/>
                  </a:lnTo>
                  <a:lnTo>
                    <a:pt x="1613" y="799"/>
                  </a:lnTo>
                  <a:lnTo>
                    <a:pt x="1613" y="783"/>
                  </a:lnTo>
                  <a:lnTo>
                    <a:pt x="1611" y="768"/>
                  </a:lnTo>
                  <a:lnTo>
                    <a:pt x="1610" y="754"/>
                  </a:lnTo>
                  <a:lnTo>
                    <a:pt x="1608" y="738"/>
                  </a:lnTo>
                  <a:lnTo>
                    <a:pt x="1607" y="724"/>
                  </a:lnTo>
                  <a:lnTo>
                    <a:pt x="1604" y="709"/>
                  </a:lnTo>
                  <a:lnTo>
                    <a:pt x="1600" y="693"/>
                  </a:lnTo>
                  <a:lnTo>
                    <a:pt x="1597" y="678"/>
                  </a:lnTo>
                  <a:lnTo>
                    <a:pt x="1594" y="662"/>
                  </a:lnTo>
                  <a:lnTo>
                    <a:pt x="1591" y="648"/>
                  </a:lnTo>
                  <a:lnTo>
                    <a:pt x="1587" y="633"/>
                  </a:lnTo>
                  <a:lnTo>
                    <a:pt x="1583" y="619"/>
                  </a:lnTo>
                  <a:lnTo>
                    <a:pt x="1579" y="606"/>
                  </a:lnTo>
                  <a:lnTo>
                    <a:pt x="1576" y="592"/>
                  </a:lnTo>
                  <a:lnTo>
                    <a:pt x="1573" y="578"/>
                  </a:lnTo>
                  <a:lnTo>
                    <a:pt x="1568" y="564"/>
                  </a:lnTo>
                  <a:lnTo>
                    <a:pt x="1563" y="552"/>
                  </a:lnTo>
                  <a:lnTo>
                    <a:pt x="1560" y="538"/>
                  </a:lnTo>
                  <a:lnTo>
                    <a:pt x="1556" y="526"/>
                  </a:lnTo>
                  <a:lnTo>
                    <a:pt x="1551" y="515"/>
                  </a:lnTo>
                  <a:lnTo>
                    <a:pt x="1546" y="501"/>
                  </a:lnTo>
                  <a:lnTo>
                    <a:pt x="1543" y="490"/>
                  </a:lnTo>
                  <a:lnTo>
                    <a:pt x="1538" y="478"/>
                  </a:lnTo>
                  <a:lnTo>
                    <a:pt x="1534" y="465"/>
                  </a:lnTo>
                  <a:lnTo>
                    <a:pt x="1528" y="454"/>
                  </a:lnTo>
                  <a:lnTo>
                    <a:pt x="1523" y="444"/>
                  </a:lnTo>
                  <a:lnTo>
                    <a:pt x="1518" y="433"/>
                  </a:lnTo>
                  <a:lnTo>
                    <a:pt x="1514" y="422"/>
                  </a:lnTo>
                  <a:lnTo>
                    <a:pt x="1509" y="411"/>
                  </a:lnTo>
                  <a:lnTo>
                    <a:pt x="1504" y="402"/>
                  </a:lnTo>
                  <a:lnTo>
                    <a:pt x="1500" y="391"/>
                  </a:lnTo>
                  <a:lnTo>
                    <a:pt x="1495" y="382"/>
                  </a:lnTo>
                  <a:lnTo>
                    <a:pt x="1489" y="372"/>
                  </a:lnTo>
                  <a:lnTo>
                    <a:pt x="1484" y="363"/>
                  </a:lnTo>
                  <a:lnTo>
                    <a:pt x="1481" y="354"/>
                  </a:lnTo>
                  <a:lnTo>
                    <a:pt x="1477" y="344"/>
                  </a:lnTo>
                  <a:lnTo>
                    <a:pt x="1472" y="337"/>
                  </a:lnTo>
                  <a:lnTo>
                    <a:pt x="1467" y="329"/>
                  </a:lnTo>
                  <a:lnTo>
                    <a:pt x="1463" y="320"/>
                  </a:lnTo>
                  <a:lnTo>
                    <a:pt x="1458" y="312"/>
                  </a:lnTo>
                  <a:lnTo>
                    <a:pt x="1452" y="304"/>
                  </a:lnTo>
                  <a:lnTo>
                    <a:pt x="1447" y="296"/>
                  </a:lnTo>
                  <a:lnTo>
                    <a:pt x="1444" y="289"/>
                  </a:lnTo>
                  <a:lnTo>
                    <a:pt x="1439" y="282"/>
                  </a:lnTo>
                  <a:lnTo>
                    <a:pt x="1435" y="276"/>
                  </a:lnTo>
                  <a:lnTo>
                    <a:pt x="1430" y="270"/>
                  </a:lnTo>
                  <a:lnTo>
                    <a:pt x="1425" y="262"/>
                  </a:lnTo>
                  <a:lnTo>
                    <a:pt x="1422" y="258"/>
                  </a:lnTo>
                  <a:lnTo>
                    <a:pt x="1419" y="251"/>
                  </a:lnTo>
                  <a:lnTo>
                    <a:pt x="1415" y="247"/>
                  </a:lnTo>
                  <a:lnTo>
                    <a:pt x="1410" y="242"/>
                  </a:lnTo>
                  <a:lnTo>
                    <a:pt x="1408" y="236"/>
                  </a:lnTo>
                  <a:lnTo>
                    <a:pt x="1404" y="231"/>
                  </a:lnTo>
                  <a:lnTo>
                    <a:pt x="1402" y="228"/>
                  </a:lnTo>
                  <a:lnTo>
                    <a:pt x="1398" y="223"/>
                  </a:lnTo>
                  <a:lnTo>
                    <a:pt x="1394" y="219"/>
                  </a:lnTo>
                  <a:lnTo>
                    <a:pt x="1393" y="216"/>
                  </a:lnTo>
                  <a:lnTo>
                    <a:pt x="1390" y="213"/>
                  </a:lnTo>
                  <a:lnTo>
                    <a:pt x="1385" y="206"/>
                  </a:lnTo>
                  <a:lnTo>
                    <a:pt x="1382" y="202"/>
                  </a:lnTo>
                  <a:lnTo>
                    <a:pt x="1377" y="197"/>
                  </a:lnTo>
                  <a:lnTo>
                    <a:pt x="1376" y="196"/>
                  </a:lnTo>
                  <a:lnTo>
                    <a:pt x="1374" y="194"/>
                  </a:lnTo>
                  <a:lnTo>
                    <a:pt x="1054" y="640"/>
                  </a:lnTo>
                  <a:lnTo>
                    <a:pt x="1054" y="642"/>
                  </a:lnTo>
                  <a:lnTo>
                    <a:pt x="1055" y="645"/>
                  </a:lnTo>
                  <a:lnTo>
                    <a:pt x="1055" y="648"/>
                  </a:lnTo>
                  <a:lnTo>
                    <a:pt x="1058" y="656"/>
                  </a:lnTo>
                  <a:lnTo>
                    <a:pt x="1058" y="659"/>
                  </a:lnTo>
                  <a:lnTo>
                    <a:pt x="1060" y="664"/>
                  </a:lnTo>
                  <a:lnTo>
                    <a:pt x="1060" y="668"/>
                  </a:lnTo>
                  <a:lnTo>
                    <a:pt x="1061" y="673"/>
                  </a:lnTo>
                  <a:lnTo>
                    <a:pt x="1063" y="679"/>
                  </a:lnTo>
                  <a:lnTo>
                    <a:pt x="1064" y="685"/>
                  </a:lnTo>
                  <a:lnTo>
                    <a:pt x="1066" y="692"/>
                  </a:lnTo>
                  <a:lnTo>
                    <a:pt x="1068" y="698"/>
                  </a:lnTo>
                  <a:lnTo>
                    <a:pt x="1068" y="704"/>
                  </a:lnTo>
                  <a:lnTo>
                    <a:pt x="1069" y="710"/>
                  </a:lnTo>
                  <a:lnTo>
                    <a:pt x="1069" y="718"/>
                  </a:lnTo>
                  <a:lnTo>
                    <a:pt x="1071" y="726"/>
                  </a:lnTo>
                  <a:lnTo>
                    <a:pt x="1072" y="732"/>
                  </a:lnTo>
                  <a:lnTo>
                    <a:pt x="1072" y="741"/>
                  </a:lnTo>
                  <a:lnTo>
                    <a:pt x="1072" y="749"/>
                  </a:lnTo>
                  <a:lnTo>
                    <a:pt x="1074" y="758"/>
                  </a:lnTo>
                  <a:lnTo>
                    <a:pt x="1074" y="766"/>
                  </a:lnTo>
                  <a:lnTo>
                    <a:pt x="1075" y="774"/>
                  </a:lnTo>
                  <a:lnTo>
                    <a:pt x="1075" y="783"/>
                  </a:lnTo>
                  <a:lnTo>
                    <a:pt x="1075" y="792"/>
                  </a:lnTo>
                  <a:lnTo>
                    <a:pt x="1075" y="802"/>
                  </a:lnTo>
                  <a:lnTo>
                    <a:pt x="1075" y="811"/>
                  </a:lnTo>
                  <a:lnTo>
                    <a:pt x="1075" y="820"/>
                  </a:lnTo>
                  <a:lnTo>
                    <a:pt x="1075" y="830"/>
                  </a:lnTo>
                  <a:lnTo>
                    <a:pt x="1074" y="839"/>
                  </a:lnTo>
                  <a:lnTo>
                    <a:pt x="1074" y="847"/>
                  </a:lnTo>
                  <a:lnTo>
                    <a:pt x="1072" y="856"/>
                  </a:lnTo>
                  <a:lnTo>
                    <a:pt x="1072" y="865"/>
                  </a:lnTo>
                  <a:lnTo>
                    <a:pt x="1069" y="874"/>
                  </a:lnTo>
                  <a:lnTo>
                    <a:pt x="1068" y="884"/>
                  </a:lnTo>
                  <a:lnTo>
                    <a:pt x="1066" y="893"/>
                  </a:lnTo>
                  <a:lnTo>
                    <a:pt x="1063" y="902"/>
                  </a:lnTo>
                  <a:lnTo>
                    <a:pt x="1060" y="910"/>
                  </a:lnTo>
                  <a:lnTo>
                    <a:pt x="1057" y="919"/>
                  </a:lnTo>
                  <a:lnTo>
                    <a:pt x="1054" y="929"/>
                  </a:lnTo>
                  <a:lnTo>
                    <a:pt x="1050" y="938"/>
                  </a:lnTo>
                  <a:lnTo>
                    <a:pt x="1046" y="946"/>
                  </a:lnTo>
                  <a:lnTo>
                    <a:pt x="1041" y="954"/>
                  </a:lnTo>
                  <a:lnTo>
                    <a:pt x="1037" y="961"/>
                  </a:lnTo>
                  <a:lnTo>
                    <a:pt x="1033" y="971"/>
                  </a:lnTo>
                  <a:lnTo>
                    <a:pt x="1027" y="978"/>
                  </a:lnTo>
                  <a:lnTo>
                    <a:pt x="1021" y="986"/>
                  </a:lnTo>
                  <a:lnTo>
                    <a:pt x="1013" y="994"/>
                  </a:lnTo>
                  <a:lnTo>
                    <a:pt x="1009" y="1000"/>
                  </a:lnTo>
                  <a:lnTo>
                    <a:pt x="999" y="1006"/>
                  </a:lnTo>
                  <a:lnTo>
                    <a:pt x="993" y="1014"/>
                  </a:lnTo>
                  <a:lnTo>
                    <a:pt x="984" y="1020"/>
                  </a:lnTo>
                  <a:lnTo>
                    <a:pt x="976" y="1026"/>
                  </a:lnTo>
                  <a:lnTo>
                    <a:pt x="967" y="1033"/>
                  </a:lnTo>
                  <a:lnTo>
                    <a:pt x="959" y="1037"/>
                  </a:lnTo>
                  <a:lnTo>
                    <a:pt x="948" y="1042"/>
                  </a:lnTo>
                  <a:lnTo>
                    <a:pt x="939" y="1048"/>
                  </a:lnTo>
                  <a:lnTo>
                    <a:pt x="927" y="1051"/>
                  </a:lnTo>
                  <a:lnTo>
                    <a:pt x="916" y="1056"/>
                  </a:lnTo>
                  <a:lnTo>
                    <a:pt x="903" y="1059"/>
                  </a:lnTo>
                  <a:lnTo>
                    <a:pt x="892" y="1064"/>
                  </a:lnTo>
                  <a:lnTo>
                    <a:pt x="878" y="1065"/>
                  </a:lnTo>
                  <a:lnTo>
                    <a:pt x="866" y="1068"/>
                  </a:lnTo>
                  <a:lnTo>
                    <a:pt x="854" y="1070"/>
                  </a:lnTo>
                  <a:lnTo>
                    <a:pt x="841" y="1071"/>
                  </a:lnTo>
                  <a:lnTo>
                    <a:pt x="829" y="1071"/>
                  </a:lnTo>
                  <a:lnTo>
                    <a:pt x="818" y="1073"/>
                  </a:lnTo>
                  <a:lnTo>
                    <a:pt x="807" y="1073"/>
                  </a:lnTo>
                  <a:lnTo>
                    <a:pt x="795" y="1073"/>
                  </a:lnTo>
                  <a:lnTo>
                    <a:pt x="784" y="1071"/>
                  </a:lnTo>
                  <a:lnTo>
                    <a:pt x="773" y="1070"/>
                  </a:lnTo>
                  <a:lnTo>
                    <a:pt x="762" y="1068"/>
                  </a:lnTo>
                  <a:lnTo>
                    <a:pt x="753" y="1068"/>
                  </a:lnTo>
                  <a:lnTo>
                    <a:pt x="742" y="1065"/>
                  </a:lnTo>
                  <a:lnTo>
                    <a:pt x="733" y="1064"/>
                  </a:lnTo>
                  <a:lnTo>
                    <a:pt x="724" y="1062"/>
                  </a:lnTo>
                  <a:lnTo>
                    <a:pt x="716" y="1059"/>
                  </a:lnTo>
                  <a:lnTo>
                    <a:pt x="705" y="1056"/>
                  </a:lnTo>
                  <a:lnTo>
                    <a:pt x="697" y="1053"/>
                  </a:lnTo>
                  <a:lnTo>
                    <a:pt x="688" y="1048"/>
                  </a:lnTo>
                  <a:lnTo>
                    <a:pt x="679" y="1045"/>
                  </a:lnTo>
                  <a:lnTo>
                    <a:pt x="671" y="1040"/>
                  </a:lnTo>
                  <a:lnTo>
                    <a:pt x="663" y="1036"/>
                  </a:lnTo>
                  <a:lnTo>
                    <a:pt x="655" y="1031"/>
                  </a:lnTo>
                  <a:lnTo>
                    <a:pt x="649" y="1026"/>
                  </a:lnTo>
                  <a:lnTo>
                    <a:pt x="641" y="1020"/>
                  </a:lnTo>
                  <a:lnTo>
                    <a:pt x="635" y="1016"/>
                  </a:lnTo>
                  <a:lnTo>
                    <a:pt x="627" y="1009"/>
                  </a:lnTo>
                  <a:lnTo>
                    <a:pt x="621" y="1005"/>
                  </a:lnTo>
                  <a:lnTo>
                    <a:pt x="615" y="998"/>
                  </a:lnTo>
                  <a:lnTo>
                    <a:pt x="609" y="992"/>
                  </a:lnTo>
                  <a:lnTo>
                    <a:pt x="603" y="986"/>
                  </a:lnTo>
                  <a:lnTo>
                    <a:pt x="600" y="980"/>
                  </a:lnTo>
                  <a:lnTo>
                    <a:pt x="593" y="974"/>
                  </a:lnTo>
                  <a:lnTo>
                    <a:pt x="587" y="966"/>
                  </a:lnTo>
                  <a:lnTo>
                    <a:pt x="584" y="958"/>
                  </a:lnTo>
                  <a:lnTo>
                    <a:pt x="579" y="952"/>
                  </a:lnTo>
                  <a:lnTo>
                    <a:pt x="575" y="944"/>
                  </a:lnTo>
                  <a:lnTo>
                    <a:pt x="570" y="936"/>
                  </a:lnTo>
                  <a:lnTo>
                    <a:pt x="567" y="929"/>
                  </a:lnTo>
                  <a:lnTo>
                    <a:pt x="566" y="921"/>
                  </a:lnTo>
                  <a:lnTo>
                    <a:pt x="561" y="913"/>
                  </a:lnTo>
                  <a:lnTo>
                    <a:pt x="558" y="905"/>
                  </a:lnTo>
                  <a:lnTo>
                    <a:pt x="556" y="898"/>
                  </a:lnTo>
                  <a:lnTo>
                    <a:pt x="553" y="890"/>
                  </a:lnTo>
                  <a:lnTo>
                    <a:pt x="552" y="881"/>
                  </a:lnTo>
                  <a:lnTo>
                    <a:pt x="550" y="873"/>
                  </a:lnTo>
                  <a:lnTo>
                    <a:pt x="548" y="865"/>
                  </a:lnTo>
                  <a:lnTo>
                    <a:pt x="547" y="857"/>
                  </a:lnTo>
                  <a:lnTo>
                    <a:pt x="545" y="848"/>
                  </a:lnTo>
                  <a:lnTo>
                    <a:pt x="545" y="840"/>
                  </a:lnTo>
                  <a:lnTo>
                    <a:pt x="545" y="831"/>
                  </a:lnTo>
                  <a:lnTo>
                    <a:pt x="545" y="823"/>
                  </a:lnTo>
                  <a:lnTo>
                    <a:pt x="544" y="814"/>
                  </a:lnTo>
                  <a:lnTo>
                    <a:pt x="544" y="805"/>
                  </a:lnTo>
                  <a:lnTo>
                    <a:pt x="545" y="797"/>
                  </a:lnTo>
                  <a:lnTo>
                    <a:pt x="547" y="788"/>
                  </a:lnTo>
                  <a:lnTo>
                    <a:pt x="547" y="780"/>
                  </a:lnTo>
                  <a:lnTo>
                    <a:pt x="548" y="771"/>
                  </a:lnTo>
                  <a:lnTo>
                    <a:pt x="550" y="763"/>
                  </a:lnTo>
                  <a:lnTo>
                    <a:pt x="552" y="755"/>
                  </a:lnTo>
                  <a:lnTo>
                    <a:pt x="555" y="746"/>
                  </a:lnTo>
                  <a:lnTo>
                    <a:pt x="556" y="738"/>
                  </a:lnTo>
                  <a:lnTo>
                    <a:pt x="559" y="729"/>
                  </a:lnTo>
                  <a:lnTo>
                    <a:pt x="564" y="723"/>
                  </a:lnTo>
                  <a:lnTo>
                    <a:pt x="566" y="713"/>
                  </a:lnTo>
                  <a:lnTo>
                    <a:pt x="569" y="706"/>
                  </a:lnTo>
                  <a:lnTo>
                    <a:pt x="572" y="698"/>
                  </a:lnTo>
                  <a:lnTo>
                    <a:pt x="576" y="690"/>
                  </a:lnTo>
                  <a:lnTo>
                    <a:pt x="579" y="682"/>
                  </a:lnTo>
                  <a:lnTo>
                    <a:pt x="583" y="676"/>
                  </a:lnTo>
                  <a:lnTo>
                    <a:pt x="586" y="668"/>
                  </a:lnTo>
                  <a:lnTo>
                    <a:pt x="590" y="664"/>
                  </a:lnTo>
                  <a:lnTo>
                    <a:pt x="593" y="656"/>
                  </a:lnTo>
                  <a:lnTo>
                    <a:pt x="598" y="650"/>
                  </a:lnTo>
                  <a:lnTo>
                    <a:pt x="601" y="644"/>
                  </a:lnTo>
                  <a:lnTo>
                    <a:pt x="606" y="639"/>
                  </a:lnTo>
                  <a:lnTo>
                    <a:pt x="610" y="633"/>
                  </a:lnTo>
                  <a:lnTo>
                    <a:pt x="615" y="628"/>
                  </a:lnTo>
                  <a:lnTo>
                    <a:pt x="620" y="623"/>
                  </a:lnTo>
                  <a:lnTo>
                    <a:pt x="623" y="619"/>
                  </a:lnTo>
                  <a:lnTo>
                    <a:pt x="627" y="613"/>
                  </a:lnTo>
                  <a:lnTo>
                    <a:pt x="632" y="609"/>
                  </a:lnTo>
                  <a:lnTo>
                    <a:pt x="637" y="605"/>
                  </a:lnTo>
                  <a:lnTo>
                    <a:pt x="640" y="600"/>
                  </a:lnTo>
                  <a:lnTo>
                    <a:pt x="645" y="595"/>
                  </a:lnTo>
                  <a:lnTo>
                    <a:pt x="649" y="592"/>
                  </a:lnTo>
                  <a:lnTo>
                    <a:pt x="654" y="589"/>
                  </a:lnTo>
                  <a:lnTo>
                    <a:pt x="658" y="586"/>
                  </a:lnTo>
                  <a:lnTo>
                    <a:pt x="663" y="582"/>
                  </a:lnTo>
                  <a:lnTo>
                    <a:pt x="668" y="578"/>
                  </a:lnTo>
                  <a:lnTo>
                    <a:pt x="672" y="574"/>
                  </a:lnTo>
                  <a:lnTo>
                    <a:pt x="677" y="572"/>
                  </a:lnTo>
                  <a:lnTo>
                    <a:pt x="680" y="569"/>
                  </a:lnTo>
                  <a:lnTo>
                    <a:pt x="685" y="568"/>
                  </a:lnTo>
                  <a:lnTo>
                    <a:pt x="689" y="564"/>
                  </a:lnTo>
                  <a:lnTo>
                    <a:pt x="696" y="563"/>
                  </a:lnTo>
                  <a:lnTo>
                    <a:pt x="699" y="560"/>
                  </a:lnTo>
                  <a:lnTo>
                    <a:pt x="703" y="557"/>
                  </a:lnTo>
                  <a:lnTo>
                    <a:pt x="708" y="555"/>
                  </a:lnTo>
                  <a:lnTo>
                    <a:pt x="713" y="554"/>
                  </a:lnTo>
                  <a:lnTo>
                    <a:pt x="716" y="552"/>
                  </a:lnTo>
                  <a:lnTo>
                    <a:pt x="720" y="549"/>
                  </a:lnTo>
                  <a:lnTo>
                    <a:pt x="725" y="547"/>
                  </a:lnTo>
                  <a:lnTo>
                    <a:pt x="730" y="547"/>
                  </a:lnTo>
                  <a:lnTo>
                    <a:pt x="733" y="544"/>
                  </a:lnTo>
                  <a:lnTo>
                    <a:pt x="737" y="543"/>
                  </a:lnTo>
                  <a:lnTo>
                    <a:pt x="742" y="541"/>
                  </a:lnTo>
                  <a:lnTo>
                    <a:pt x="747" y="541"/>
                  </a:lnTo>
                  <a:lnTo>
                    <a:pt x="750" y="540"/>
                  </a:lnTo>
                  <a:lnTo>
                    <a:pt x="755" y="538"/>
                  </a:lnTo>
                  <a:lnTo>
                    <a:pt x="758" y="537"/>
                  </a:lnTo>
                  <a:lnTo>
                    <a:pt x="762" y="537"/>
                  </a:lnTo>
                  <a:lnTo>
                    <a:pt x="770" y="535"/>
                  </a:lnTo>
                  <a:lnTo>
                    <a:pt x="776" y="533"/>
                  </a:lnTo>
                  <a:lnTo>
                    <a:pt x="784" y="532"/>
                  </a:lnTo>
                  <a:lnTo>
                    <a:pt x="790" y="532"/>
                  </a:lnTo>
                  <a:lnTo>
                    <a:pt x="796" y="530"/>
                  </a:lnTo>
                  <a:lnTo>
                    <a:pt x="803" y="530"/>
                  </a:lnTo>
                  <a:lnTo>
                    <a:pt x="807" y="529"/>
                  </a:lnTo>
                  <a:lnTo>
                    <a:pt x="812" y="529"/>
                  </a:lnTo>
                  <a:lnTo>
                    <a:pt x="815" y="527"/>
                  </a:lnTo>
                  <a:lnTo>
                    <a:pt x="820" y="526"/>
                  </a:lnTo>
                  <a:lnTo>
                    <a:pt x="824" y="526"/>
                  </a:lnTo>
                  <a:lnTo>
                    <a:pt x="829" y="526"/>
                  </a:lnTo>
                  <a:lnTo>
                    <a:pt x="834" y="526"/>
                  </a:lnTo>
                  <a:lnTo>
                    <a:pt x="838" y="526"/>
                  </a:lnTo>
                  <a:lnTo>
                    <a:pt x="844" y="527"/>
                  </a:lnTo>
                  <a:lnTo>
                    <a:pt x="849" y="527"/>
                  </a:lnTo>
                  <a:lnTo>
                    <a:pt x="854" y="527"/>
                  </a:lnTo>
                  <a:lnTo>
                    <a:pt x="858" y="529"/>
                  </a:lnTo>
                  <a:lnTo>
                    <a:pt x="863" y="530"/>
                  </a:lnTo>
                  <a:lnTo>
                    <a:pt x="869" y="532"/>
                  </a:lnTo>
                  <a:lnTo>
                    <a:pt x="874" y="532"/>
                  </a:lnTo>
                  <a:lnTo>
                    <a:pt x="878" y="533"/>
                  </a:lnTo>
                  <a:lnTo>
                    <a:pt x="883" y="533"/>
                  </a:lnTo>
                  <a:lnTo>
                    <a:pt x="889" y="537"/>
                  </a:lnTo>
                  <a:lnTo>
                    <a:pt x="892" y="537"/>
                  </a:lnTo>
                  <a:lnTo>
                    <a:pt x="897" y="538"/>
                  </a:lnTo>
                  <a:lnTo>
                    <a:pt x="902" y="540"/>
                  </a:lnTo>
                  <a:lnTo>
                    <a:pt x="906" y="541"/>
                  </a:lnTo>
                  <a:lnTo>
                    <a:pt x="909" y="541"/>
                  </a:lnTo>
                  <a:lnTo>
                    <a:pt x="914" y="543"/>
                  </a:lnTo>
                  <a:lnTo>
                    <a:pt x="917" y="544"/>
                  </a:lnTo>
                  <a:lnTo>
                    <a:pt x="920" y="546"/>
                  </a:lnTo>
                  <a:lnTo>
                    <a:pt x="927" y="547"/>
                  </a:lnTo>
                  <a:lnTo>
                    <a:pt x="931" y="551"/>
                  </a:lnTo>
                  <a:lnTo>
                    <a:pt x="933" y="551"/>
                  </a:lnTo>
                  <a:lnTo>
                    <a:pt x="934" y="552"/>
                  </a:lnTo>
                  <a:lnTo>
                    <a:pt x="1244" y="165"/>
                  </a:lnTo>
                  <a:lnTo>
                    <a:pt x="1199" y="84"/>
                  </a:lnTo>
                  <a:lnTo>
                    <a:pt x="1199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5" name="Freeform 237"/>
            <p:cNvSpPr>
              <a:spLocks/>
            </p:cNvSpPr>
            <p:nvPr/>
          </p:nvSpPr>
          <p:spPr bwMode="auto">
            <a:xfrm>
              <a:off x="4444" y="808"/>
              <a:ext cx="151" cy="478"/>
            </a:xfrm>
            <a:custGeom>
              <a:avLst/>
              <a:gdLst/>
              <a:ahLst/>
              <a:cxnLst>
                <a:cxn ang="0">
                  <a:pos x="127" y="26"/>
                </a:cxn>
                <a:cxn ang="0">
                  <a:pos x="93" y="63"/>
                </a:cxn>
                <a:cxn ang="0">
                  <a:pos x="63" y="108"/>
                </a:cxn>
                <a:cxn ang="0">
                  <a:pos x="40" y="158"/>
                </a:cxn>
                <a:cxn ang="0">
                  <a:pos x="23" y="212"/>
                </a:cxn>
                <a:cxn ang="0">
                  <a:pos x="11" y="266"/>
                </a:cxn>
                <a:cxn ang="0">
                  <a:pos x="3" y="325"/>
                </a:cxn>
                <a:cxn ang="0">
                  <a:pos x="0" y="384"/>
                </a:cxn>
                <a:cxn ang="0">
                  <a:pos x="1" y="443"/>
                </a:cxn>
                <a:cxn ang="0">
                  <a:pos x="6" y="500"/>
                </a:cxn>
                <a:cxn ang="0">
                  <a:pos x="14" y="556"/>
                </a:cxn>
                <a:cxn ang="0">
                  <a:pos x="25" y="609"/>
                </a:cxn>
                <a:cxn ang="0">
                  <a:pos x="40" y="658"/>
                </a:cxn>
                <a:cxn ang="0">
                  <a:pos x="54" y="686"/>
                </a:cxn>
                <a:cxn ang="0">
                  <a:pos x="70" y="716"/>
                </a:cxn>
                <a:cxn ang="0">
                  <a:pos x="84" y="744"/>
                </a:cxn>
                <a:cxn ang="0">
                  <a:pos x="99" y="773"/>
                </a:cxn>
                <a:cxn ang="0">
                  <a:pos x="116" y="803"/>
                </a:cxn>
                <a:cxn ang="0">
                  <a:pos x="133" y="830"/>
                </a:cxn>
                <a:cxn ang="0">
                  <a:pos x="152" y="858"/>
                </a:cxn>
                <a:cxn ang="0">
                  <a:pos x="172" y="883"/>
                </a:cxn>
                <a:cxn ang="0">
                  <a:pos x="194" y="905"/>
                </a:cxn>
                <a:cxn ang="0">
                  <a:pos x="218" y="923"/>
                </a:cxn>
                <a:cxn ang="0">
                  <a:pos x="245" y="939"/>
                </a:cxn>
                <a:cxn ang="0">
                  <a:pos x="274" y="948"/>
                </a:cxn>
                <a:cxn ang="0">
                  <a:pos x="300" y="947"/>
                </a:cxn>
                <a:cxn ang="0">
                  <a:pos x="300" y="913"/>
                </a:cxn>
                <a:cxn ang="0">
                  <a:pos x="293" y="879"/>
                </a:cxn>
                <a:cxn ang="0">
                  <a:pos x="282" y="846"/>
                </a:cxn>
                <a:cxn ang="0">
                  <a:pos x="265" y="813"/>
                </a:cxn>
                <a:cxn ang="0">
                  <a:pos x="248" y="782"/>
                </a:cxn>
                <a:cxn ang="0">
                  <a:pos x="229" y="751"/>
                </a:cxn>
                <a:cxn ang="0">
                  <a:pos x="211" y="719"/>
                </a:cxn>
                <a:cxn ang="0">
                  <a:pos x="192" y="688"/>
                </a:cxn>
                <a:cxn ang="0">
                  <a:pos x="177" y="655"/>
                </a:cxn>
                <a:cxn ang="0">
                  <a:pos x="166" y="623"/>
                </a:cxn>
                <a:cxn ang="0">
                  <a:pos x="161" y="592"/>
                </a:cxn>
                <a:cxn ang="0">
                  <a:pos x="159" y="558"/>
                </a:cxn>
                <a:cxn ang="0">
                  <a:pos x="161" y="520"/>
                </a:cxn>
                <a:cxn ang="0">
                  <a:pos x="158" y="476"/>
                </a:cxn>
                <a:cxn ang="0">
                  <a:pos x="163" y="431"/>
                </a:cxn>
                <a:cxn ang="0">
                  <a:pos x="170" y="386"/>
                </a:cxn>
                <a:cxn ang="0">
                  <a:pos x="183" y="341"/>
                </a:cxn>
                <a:cxn ang="0">
                  <a:pos x="197" y="296"/>
                </a:cxn>
                <a:cxn ang="0">
                  <a:pos x="211" y="252"/>
                </a:cxn>
                <a:cxn ang="0">
                  <a:pos x="220" y="207"/>
                </a:cxn>
                <a:cxn ang="0">
                  <a:pos x="226" y="166"/>
                </a:cxn>
                <a:cxn ang="0">
                  <a:pos x="228" y="124"/>
                </a:cxn>
                <a:cxn ang="0">
                  <a:pos x="220" y="85"/>
                </a:cxn>
                <a:cxn ang="0">
                  <a:pos x="203" y="48"/>
                </a:cxn>
                <a:cxn ang="0">
                  <a:pos x="175" y="12"/>
                </a:cxn>
              </a:cxnLst>
              <a:rect l="0" t="0" r="r" b="b"/>
              <a:pathLst>
                <a:path w="300" h="954">
                  <a:moveTo>
                    <a:pt x="161" y="0"/>
                  </a:moveTo>
                  <a:lnTo>
                    <a:pt x="152" y="4"/>
                  </a:lnTo>
                  <a:lnTo>
                    <a:pt x="142" y="12"/>
                  </a:lnTo>
                  <a:lnTo>
                    <a:pt x="135" y="18"/>
                  </a:lnTo>
                  <a:lnTo>
                    <a:pt x="127" y="26"/>
                  </a:lnTo>
                  <a:lnTo>
                    <a:pt x="119" y="32"/>
                  </a:lnTo>
                  <a:lnTo>
                    <a:pt x="111" y="40"/>
                  </a:lnTo>
                  <a:lnTo>
                    <a:pt x="105" y="48"/>
                  </a:lnTo>
                  <a:lnTo>
                    <a:pt x="99" y="57"/>
                  </a:lnTo>
                  <a:lnTo>
                    <a:pt x="93" y="63"/>
                  </a:lnTo>
                  <a:lnTo>
                    <a:pt x="85" y="73"/>
                  </a:lnTo>
                  <a:lnTo>
                    <a:pt x="79" y="82"/>
                  </a:lnTo>
                  <a:lnTo>
                    <a:pt x="74" y="91"/>
                  </a:lnTo>
                  <a:lnTo>
                    <a:pt x="68" y="99"/>
                  </a:lnTo>
                  <a:lnTo>
                    <a:pt x="63" y="108"/>
                  </a:lnTo>
                  <a:lnTo>
                    <a:pt x="59" y="117"/>
                  </a:lnTo>
                  <a:lnTo>
                    <a:pt x="54" y="128"/>
                  </a:lnTo>
                  <a:lnTo>
                    <a:pt x="49" y="138"/>
                  </a:lnTo>
                  <a:lnTo>
                    <a:pt x="45" y="148"/>
                  </a:lnTo>
                  <a:lnTo>
                    <a:pt x="40" y="158"/>
                  </a:lnTo>
                  <a:lnTo>
                    <a:pt x="37" y="169"/>
                  </a:lnTo>
                  <a:lnTo>
                    <a:pt x="32" y="178"/>
                  </a:lnTo>
                  <a:lnTo>
                    <a:pt x="29" y="189"/>
                  </a:lnTo>
                  <a:lnTo>
                    <a:pt x="25" y="200"/>
                  </a:lnTo>
                  <a:lnTo>
                    <a:pt x="23" y="212"/>
                  </a:lnTo>
                  <a:lnTo>
                    <a:pt x="18" y="221"/>
                  </a:lnTo>
                  <a:lnTo>
                    <a:pt x="17" y="232"/>
                  </a:lnTo>
                  <a:lnTo>
                    <a:pt x="15" y="245"/>
                  </a:lnTo>
                  <a:lnTo>
                    <a:pt x="12" y="255"/>
                  </a:lnTo>
                  <a:lnTo>
                    <a:pt x="11" y="266"/>
                  </a:lnTo>
                  <a:lnTo>
                    <a:pt x="8" y="279"/>
                  </a:lnTo>
                  <a:lnTo>
                    <a:pt x="6" y="290"/>
                  </a:lnTo>
                  <a:lnTo>
                    <a:pt x="6" y="302"/>
                  </a:lnTo>
                  <a:lnTo>
                    <a:pt x="3" y="313"/>
                  </a:lnTo>
                  <a:lnTo>
                    <a:pt x="3" y="325"/>
                  </a:lnTo>
                  <a:lnTo>
                    <a:pt x="1" y="336"/>
                  </a:lnTo>
                  <a:lnTo>
                    <a:pt x="1" y="348"/>
                  </a:lnTo>
                  <a:lnTo>
                    <a:pt x="0" y="359"/>
                  </a:lnTo>
                  <a:lnTo>
                    <a:pt x="0" y="372"/>
                  </a:lnTo>
                  <a:lnTo>
                    <a:pt x="0" y="384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8"/>
                  </a:lnTo>
                  <a:lnTo>
                    <a:pt x="0" y="431"/>
                  </a:lnTo>
                  <a:lnTo>
                    <a:pt x="1" y="443"/>
                  </a:lnTo>
                  <a:lnTo>
                    <a:pt x="1" y="454"/>
                  </a:lnTo>
                  <a:lnTo>
                    <a:pt x="1" y="465"/>
                  </a:lnTo>
                  <a:lnTo>
                    <a:pt x="3" y="477"/>
                  </a:lnTo>
                  <a:lnTo>
                    <a:pt x="5" y="489"/>
                  </a:lnTo>
                  <a:lnTo>
                    <a:pt x="6" y="500"/>
                  </a:lnTo>
                  <a:lnTo>
                    <a:pt x="8" y="511"/>
                  </a:lnTo>
                  <a:lnTo>
                    <a:pt x="8" y="522"/>
                  </a:lnTo>
                  <a:lnTo>
                    <a:pt x="11" y="534"/>
                  </a:lnTo>
                  <a:lnTo>
                    <a:pt x="12" y="544"/>
                  </a:lnTo>
                  <a:lnTo>
                    <a:pt x="14" y="556"/>
                  </a:lnTo>
                  <a:lnTo>
                    <a:pt x="17" y="567"/>
                  </a:lnTo>
                  <a:lnTo>
                    <a:pt x="18" y="578"/>
                  </a:lnTo>
                  <a:lnTo>
                    <a:pt x="20" y="589"/>
                  </a:lnTo>
                  <a:lnTo>
                    <a:pt x="23" y="600"/>
                  </a:lnTo>
                  <a:lnTo>
                    <a:pt x="25" y="609"/>
                  </a:lnTo>
                  <a:lnTo>
                    <a:pt x="28" y="620"/>
                  </a:lnTo>
                  <a:lnTo>
                    <a:pt x="31" y="629"/>
                  </a:lnTo>
                  <a:lnTo>
                    <a:pt x="34" y="638"/>
                  </a:lnTo>
                  <a:lnTo>
                    <a:pt x="37" y="649"/>
                  </a:lnTo>
                  <a:lnTo>
                    <a:pt x="40" y="658"/>
                  </a:lnTo>
                  <a:lnTo>
                    <a:pt x="42" y="663"/>
                  </a:lnTo>
                  <a:lnTo>
                    <a:pt x="45" y="669"/>
                  </a:lnTo>
                  <a:lnTo>
                    <a:pt x="48" y="675"/>
                  </a:lnTo>
                  <a:lnTo>
                    <a:pt x="51" y="680"/>
                  </a:lnTo>
                  <a:lnTo>
                    <a:pt x="54" y="686"/>
                  </a:lnTo>
                  <a:lnTo>
                    <a:pt x="57" y="693"/>
                  </a:lnTo>
                  <a:lnTo>
                    <a:pt x="59" y="697"/>
                  </a:lnTo>
                  <a:lnTo>
                    <a:pt x="63" y="703"/>
                  </a:lnTo>
                  <a:lnTo>
                    <a:pt x="65" y="710"/>
                  </a:lnTo>
                  <a:lnTo>
                    <a:pt x="70" y="716"/>
                  </a:lnTo>
                  <a:lnTo>
                    <a:pt x="71" y="720"/>
                  </a:lnTo>
                  <a:lnTo>
                    <a:pt x="76" y="727"/>
                  </a:lnTo>
                  <a:lnTo>
                    <a:pt x="77" y="733"/>
                  </a:lnTo>
                  <a:lnTo>
                    <a:pt x="80" y="737"/>
                  </a:lnTo>
                  <a:lnTo>
                    <a:pt x="84" y="744"/>
                  </a:lnTo>
                  <a:lnTo>
                    <a:pt x="88" y="751"/>
                  </a:lnTo>
                  <a:lnTo>
                    <a:pt x="90" y="756"/>
                  </a:lnTo>
                  <a:lnTo>
                    <a:pt x="94" y="762"/>
                  </a:lnTo>
                  <a:lnTo>
                    <a:pt x="96" y="768"/>
                  </a:lnTo>
                  <a:lnTo>
                    <a:pt x="99" y="773"/>
                  </a:lnTo>
                  <a:lnTo>
                    <a:pt x="102" y="779"/>
                  </a:lnTo>
                  <a:lnTo>
                    <a:pt x="107" y="786"/>
                  </a:lnTo>
                  <a:lnTo>
                    <a:pt x="110" y="792"/>
                  </a:lnTo>
                  <a:lnTo>
                    <a:pt x="113" y="798"/>
                  </a:lnTo>
                  <a:lnTo>
                    <a:pt x="116" y="803"/>
                  </a:lnTo>
                  <a:lnTo>
                    <a:pt x="119" y="809"/>
                  </a:lnTo>
                  <a:lnTo>
                    <a:pt x="122" y="813"/>
                  </a:lnTo>
                  <a:lnTo>
                    <a:pt x="127" y="820"/>
                  </a:lnTo>
                  <a:lnTo>
                    <a:pt x="130" y="826"/>
                  </a:lnTo>
                  <a:lnTo>
                    <a:pt x="133" y="830"/>
                  </a:lnTo>
                  <a:lnTo>
                    <a:pt x="136" y="837"/>
                  </a:lnTo>
                  <a:lnTo>
                    <a:pt x="141" y="843"/>
                  </a:lnTo>
                  <a:lnTo>
                    <a:pt x="144" y="848"/>
                  </a:lnTo>
                  <a:lnTo>
                    <a:pt x="149" y="852"/>
                  </a:lnTo>
                  <a:lnTo>
                    <a:pt x="152" y="858"/>
                  </a:lnTo>
                  <a:lnTo>
                    <a:pt x="156" y="863"/>
                  </a:lnTo>
                  <a:lnTo>
                    <a:pt x="159" y="868"/>
                  </a:lnTo>
                  <a:lnTo>
                    <a:pt x="164" y="872"/>
                  </a:lnTo>
                  <a:lnTo>
                    <a:pt x="169" y="879"/>
                  </a:lnTo>
                  <a:lnTo>
                    <a:pt x="172" y="883"/>
                  </a:lnTo>
                  <a:lnTo>
                    <a:pt x="177" y="888"/>
                  </a:lnTo>
                  <a:lnTo>
                    <a:pt x="181" y="891"/>
                  </a:lnTo>
                  <a:lnTo>
                    <a:pt x="186" y="896"/>
                  </a:lnTo>
                  <a:lnTo>
                    <a:pt x="190" y="900"/>
                  </a:lnTo>
                  <a:lnTo>
                    <a:pt x="194" y="905"/>
                  </a:lnTo>
                  <a:lnTo>
                    <a:pt x="198" y="910"/>
                  </a:lnTo>
                  <a:lnTo>
                    <a:pt x="204" y="913"/>
                  </a:lnTo>
                  <a:lnTo>
                    <a:pt x="209" y="917"/>
                  </a:lnTo>
                  <a:lnTo>
                    <a:pt x="214" y="920"/>
                  </a:lnTo>
                  <a:lnTo>
                    <a:pt x="218" y="923"/>
                  </a:lnTo>
                  <a:lnTo>
                    <a:pt x="223" y="927"/>
                  </a:lnTo>
                  <a:lnTo>
                    <a:pt x="228" y="930"/>
                  </a:lnTo>
                  <a:lnTo>
                    <a:pt x="234" y="933"/>
                  </a:lnTo>
                  <a:lnTo>
                    <a:pt x="240" y="936"/>
                  </a:lnTo>
                  <a:lnTo>
                    <a:pt x="245" y="939"/>
                  </a:lnTo>
                  <a:lnTo>
                    <a:pt x="251" y="942"/>
                  </a:lnTo>
                  <a:lnTo>
                    <a:pt x="256" y="944"/>
                  </a:lnTo>
                  <a:lnTo>
                    <a:pt x="262" y="945"/>
                  </a:lnTo>
                  <a:lnTo>
                    <a:pt x="268" y="947"/>
                  </a:lnTo>
                  <a:lnTo>
                    <a:pt x="274" y="948"/>
                  </a:lnTo>
                  <a:lnTo>
                    <a:pt x="280" y="950"/>
                  </a:lnTo>
                  <a:lnTo>
                    <a:pt x="287" y="951"/>
                  </a:lnTo>
                  <a:lnTo>
                    <a:pt x="294" y="953"/>
                  </a:lnTo>
                  <a:lnTo>
                    <a:pt x="300" y="954"/>
                  </a:lnTo>
                  <a:lnTo>
                    <a:pt x="300" y="947"/>
                  </a:lnTo>
                  <a:lnTo>
                    <a:pt x="300" y="941"/>
                  </a:lnTo>
                  <a:lnTo>
                    <a:pt x="300" y="933"/>
                  </a:lnTo>
                  <a:lnTo>
                    <a:pt x="300" y="927"/>
                  </a:lnTo>
                  <a:lnTo>
                    <a:pt x="300" y="919"/>
                  </a:lnTo>
                  <a:lnTo>
                    <a:pt x="300" y="913"/>
                  </a:lnTo>
                  <a:lnTo>
                    <a:pt x="299" y="906"/>
                  </a:lnTo>
                  <a:lnTo>
                    <a:pt x="299" y="899"/>
                  </a:lnTo>
                  <a:lnTo>
                    <a:pt x="296" y="892"/>
                  </a:lnTo>
                  <a:lnTo>
                    <a:pt x="294" y="886"/>
                  </a:lnTo>
                  <a:lnTo>
                    <a:pt x="293" y="879"/>
                  </a:lnTo>
                  <a:lnTo>
                    <a:pt x="291" y="872"/>
                  </a:lnTo>
                  <a:lnTo>
                    <a:pt x="288" y="866"/>
                  </a:lnTo>
                  <a:lnTo>
                    <a:pt x="287" y="858"/>
                  </a:lnTo>
                  <a:lnTo>
                    <a:pt x="283" y="852"/>
                  </a:lnTo>
                  <a:lnTo>
                    <a:pt x="282" y="846"/>
                  </a:lnTo>
                  <a:lnTo>
                    <a:pt x="279" y="840"/>
                  </a:lnTo>
                  <a:lnTo>
                    <a:pt x="276" y="832"/>
                  </a:lnTo>
                  <a:lnTo>
                    <a:pt x="273" y="826"/>
                  </a:lnTo>
                  <a:lnTo>
                    <a:pt x="269" y="820"/>
                  </a:lnTo>
                  <a:lnTo>
                    <a:pt x="265" y="813"/>
                  </a:lnTo>
                  <a:lnTo>
                    <a:pt x="263" y="807"/>
                  </a:lnTo>
                  <a:lnTo>
                    <a:pt x="259" y="801"/>
                  </a:lnTo>
                  <a:lnTo>
                    <a:pt x="256" y="795"/>
                  </a:lnTo>
                  <a:lnTo>
                    <a:pt x="251" y="789"/>
                  </a:lnTo>
                  <a:lnTo>
                    <a:pt x="248" y="782"/>
                  </a:lnTo>
                  <a:lnTo>
                    <a:pt x="245" y="775"/>
                  </a:lnTo>
                  <a:lnTo>
                    <a:pt x="242" y="770"/>
                  </a:lnTo>
                  <a:lnTo>
                    <a:pt x="237" y="762"/>
                  </a:lnTo>
                  <a:lnTo>
                    <a:pt x="232" y="756"/>
                  </a:lnTo>
                  <a:lnTo>
                    <a:pt x="229" y="751"/>
                  </a:lnTo>
                  <a:lnTo>
                    <a:pt x="226" y="745"/>
                  </a:lnTo>
                  <a:lnTo>
                    <a:pt x="221" y="737"/>
                  </a:lnTo>
                  <a:lnTo>
                    <a:pt x="218" y="731"/>
                  </a:lnTo>
                  <a:lnTo>
                    <a:pt x="214" y="725"/>
                  </a:lnTo>
                  <a:lnTo>
                    <a:pt x="211" y="719"/>
                  </a:lnTo>
                  <a:lnTo>
                    <a:pt x="206" y="713"/>
                  </a:lnTo>
                  <a:lnTo>
                    <a:pt x="203" y="706"/>
                  </a:lnTo>
                  <a:lnTo>
                    <a:pt x="198" y="700"/>
                  </a:lnTo>
                  <a:lnTo>
                    <a:pt x="195" y="694"/>
                  </a:lnTo>
                  <a:lnTo>
                    <a:pt x="192" y="688"/>
                  </a:lnTo>
                  <a:lnTo>
                    <a:pt x="189" y="680"/>
                  </a:lnTo>
                  <a:lnTo>
                    <a:pt x="186" y="675"/>
                  </a:lnTo>
                  <a:lnTo>
                    <a:pt x="183" y="669"/>
                  </a:lnTo>
                  <a:lnTo>
                    <a:pt x="180" y="662"/>
                  </a:lnTo>
                  <a:lnTo>
                    <a:pt x="177" y="655"/>
                  </a:lnTo>
                  <a:lnTo>
                    <a:pt x="175" y="649"/>
                  </a:lnTo>
                  <a:lnTo>
                    <a:pt x="172" y="643"/>
                  </a:lnTo>
                  <a:lnTo>
                    <a:pt x="170" y="637"/>
                  </a:lnTo>
                  <a:lnTo>
                    <a:pt x="169" y="631"/>
                  </a:lnTo>
                  <a:lnTo>
                    <a:pt x="166" y="623"/>
                  </a:lnTo>
                  <a:lnTo>
                    <a:pt x="164" y="618"/>
                  </a:lnTo>
                  <a:lnTo>
                    <a:pt x="163" y="610"/>
                  </a:lnTo>
                  <a:lnTo>
                    <a:pt x="163" y="604"/>
                  </a:lnTo>
                  <a:lnTo>
                    <a:pt x="161" y="598"/>
                  </a:lnTo>
                  <a:lnTo>
                    <a:pt x="161" y="592"/>
                  </a:lnTo>
                  <a:lnTo>
                    <a:pt x="159" y="584"/>
                  </a:lnTo>
                  <a:lnTo>
                    <a:pt x="159" y="578"/>
                  </a:lnTo>
                  <a:lnTo>
                    <a:pt x="159" y="572"/>
                  </a:lnTo>
                  <a:lnTo>
                    <a:pt x="159" y="564"/>
                  </a:lnTo>
                  <a:lnTo>
                    <a:pt x="159" y="558"/>
                  </a:lnTo>
                  <a:lnTo>
                    <a:pt x="161" y="551"/>
                  </a:lnTo>
                  <a:lnTo>
                    <a:pt x="163" y="544"/>
                  </a:lnTo>
                  <a:lnTo>
                    <a:pt x="164" y="539"/>
                  </a:lnTo>
                  <a:lnTo>
                    <a:pt x="163" y="530"/>
                  </a:lnTo>
                  <a:lnTo>
                    <a:pt x="161" y="520"/>
                  </a:lnTo>
                  <a:lnTo>
                    <a:pt x="159" y="511"/>
                  </a:lnTo>
                  <a:lnTo>
                    <a:pt x="159" y="503"/>
                  </a:lnTo>
                  <a:lnTo>
                    <a:pt x="158" y="494"/>
                  </a:lnTo>
                  <a:lnTo>
                    <a:pt x="158" y="485"/>
                  </a:lnTo>
                  <a:lnTo>
                    <a:pt x="158" y="476"/>
                  </a:lnTo>
                  <a:lnTo>
                    <a:pt x="159" y="466"/>
                  </a:lnTo>
                  <a:lnTo>
                    <a:pt x="159" y="457"/>
                  </a:lnTo>
                  <a:lnTo>
                    <a:pt x="159" y="448"/>
                  </a:lnTo>
                  <a:lnTo>
                    <a:pt x="161" y="440"/>
                  </a:lnTo>
                  <a:lnTo>
                    <a:pt x="163" y="431"/>
                  </a:lnTo>
                  <a:lnTo>
                    <a:pt x="164" y="421"/>
                  </a:lnTo>
                  <a:lnTo>
                    <a:pt x="166" y="412"/>
                  </a:lnTo>
                  <a:lnTo>
                    <a:pt x="167" y="404"/>
                  </a:lnTo>
                  <a:lnTo>
                    <a:pt x="170" y="395"/>
                  </a:lnTo>
                  <a:lnTo>
                    <a:pt x="170" y="386"/>
                  </a:lnTo>
                  <a:lnTo>
                    <a:pt x="173" y="376"/>
                  </a:lnTo>
                  <a:lnTo>
                    <a:pt x="175" y="367"/>
                  </a:lnTo>
                  <a:lnTo>
                    <a:pt x="178" y="358"/>
                  </a:lnTo>
                  <a:lnTo>
                    <a:pt x="181" y="350"/>
                  </a:lnTo>
                  <a:lnTo>
                    <a:pt x="183" y="341"/>
                  </a:lnTo>
                  <a:lnTo>
                    <a:pt x="186" y="331"/>
                  </a:lnTo>
                  <a:lnTo>
                    <a:pt x="189" y="322"/>
                  </a:lnTo>
                  <a:lnTo>
                    <a:pt x="190" y="313"/>
                  </a:lnTo>
                  <a:lnTo>
                    <a:pt x="194" y="305"/>
                  </a:lnTo>
                  <a:lnTo>
                    <a:pt x="197" y="296"/>
                  </a:lnTo>
                  <a:lnTo>
                    <a:pt x="200" y="286"/>
                  </a:lnTo>
                  <a:lnTo>
                    <a:pt x="201" y="277"/>
                  </a:lnTo>
                  <a:lnTo>
                    <a:pt x="204" y="269"/>
                  </a:lnTo>
                  <a:lnTo>
                    <a:pt x="207" y="260"/>
                  </a:lnTo>
                  <a:lnTo>
                    <a:pt x="211" y="252"/>
                  </a:lnTo>
                  <a:lnTo>
                    <a:pt x="212" y="243"/>
                  </a:lnTo>
                  <a:lnTo>
                    <a:pt x="214" y="234"/>
                  </a:lnTo>
                  <a:lnTo>
                    <a:pt x="217" y="224"/>
                  </a:lnTo>
                  <a:lnTo>
                    <a:pt x="218" y="215"/>
                  </a:lnTo>
                  <a:lnTo>
                    <a:pt x="220" y="207"/>
                  </a:lnTo>
                  <a:lnTo>
                    <a:pt x="221" y="198"/>
                  </a:lnTo>
                  <a:lnTo>
                    <a:pt x="223" y="190"/>
                  </a:lnTo>
                  <a:lnTo>
                    <a:pt x="225" y="183"/>
                  </a:lnTo>
                  <a:lnTo>
                    <a:pt x="225" y="173"/>
                  </a:lnTo>
                  <a:lnTo>
                    <a:pt x="226" y="166"/>
                  </a:lnTo>
                  <a:lnTo>
                    <a:pt x="228" y="156"/>
                  </a:lnTo>
                  <a:lnTo>
                    <a:pt x="228" y="148"/>
                  </a:lnTo>
                  <a:lnTo>
                    <a:pt x="228" y="139"/>
                  </a:lnTo>
                  <a:lnTo>
                    <a:pt x="228" y="133"/>
                  </a:lnTo>
                  <a:lnTo>
                    <a:pt x="228" y="124"/>
                  </a:lnTo>
                  <a:lnTo>
                    <a:pt x="228" y="116"/>
                  </a:lnTo>
                  <a:lnTo>
                    <a:pt x="225" y="108"/>
                  </a:lnTo>
                  <a:lnTo>
                    <a:pt x="225" y="100"/>
                  </a:lnTo>
                  <a:lnTo>
                    <a:pt x="221" y="93"/>
                  </a:lnTo>
                  <a:lnTo>
                    <a:pt x="220" y="85"/>
                  </a:lnTo>
                  <a:lnTo>
                    <a:pt x="217" y="77"/>
                  </a:lnTo>
                  <a:lnTo>
                    <a:pt x="214" y="69"/>
                  </a:lnTo>
                  <a:lnTo>
                    <a:pt x="211" y="62"/>
                  </a:lnTo>
                  <a:lnTo>
                    <a:pt x="207" y="55"/>
                  </a:lnTo>
                  <a:lnTo>
                    <a:pt x="203" y="48"/>
                  </a:lnTo>
                  <a:lnTo>
                    <a:pt x="198" y="40"/>
                  </a:lnTo>
                  <a:lnTo>
                    <a:pt x="192" y="32"/>
                  </a:lnTo>
                  <a:lnTo>
                    <a:pt x="187" y="26"/>
                  </a:lnTo>
                  <a:lnTo>
                    <a:pt x="181" y="20"/>
                  </a:lnTo>
                  <a:lnTo>
                    <a:pt x="175" y="12"/>
                  </a:lnTo>
                  <a:lnTo>
                    <a:pt x="167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6" name="Freeform 238"/>
            <p:cNvSpPr>
              <a:spLocks/>
            </p:cNvSpPr>
            <p:nvPr/>
          </p:nvSpPr>
          <p:spPr bwMode="auto">
            <a:xfrm>
              <a:off x="4757" y="1135"/>
              <a:ext cx="172" cy="121"/>
            </a:xfrm>
            <a:custGeom>
              <a:avLst/>
              <a:gdLst/>
              <a:ahLst/>
              <a:cxnLst>
                <a:cxn ang="0">
                  <a:pos x="318" y="5"/>
                </a:cxn>
                <a:cxn ang="0">
                  <a:pos x="302" y="13"/>
                </a:cxn>
                <a:cxn ang="0">
                  <a:pos x="288" y="19"/>
                </a:cxn>
                <a:cxn ang="0">
                  <a:pos x="273" y="25"/>
                </a:cxn>
                <a:cxn ang="0">
                  <a:pos x="257" y="31"/>
                </a:cxn>
                <a:cxn ang="0">
                  <a:pos x="242" y="36"/>
                </a:cxn>
                <a:cxn ang="0">
                  <a:pos x="228" y="41"/>
                </a:cxn>
                <a:cxn ang="0">
                  <a:pos x="213" y="44"/>
                </a:cxn>
                <a:cxn ang="0">
                  <a:pos x="197" y="48"/>
                </a:cxn>
                <a:cxn ang="0">
                  <a:pos x="183" y="53"/>
                </a:cxn>
                <a:cxn ang="0">
                  <a:pos x="168" y="58"/>
                </a:cxn>
                <a:cxn ang="0">
                  <a:pos x="151" y="59"/>
                </a:cxn>
                <a:cxn ang="0">
                  <a:pos x="135" y="64"/>
                </a:cxn>
                <a:cxn ang="0">
                  <a:pos x="121" y="65"/>
                </a:cxn>
                <a:cxn ang="0">
                  <a:pos x="106" y="70"/>
                </a:cxn>
                <a:cxn ang="0">
                  <a:pos x="90" y="73"/>
                </a:cxn>
                <a:cxn ang="0">
                  <a:pos x="75" y="76"/>
                </a:cxn>
                <a:cxn ang="0">
                  <a:pos x="59" y="79"/>
                </a:cxn>
                <a:cxn ang="0">
                  <a:pos x="45" y="84"/>
                </a:cxn>
                <a:cxn ang="0">
                  <a:pos x="30" y="85"/>
                </a:cxn>
                <a:cxn ang="0">
                  <a:pos x="14" y="90"/>
                </a:cxn>
                <a:cxn ang="0">
                  <a:pos x="5" y="101"/>
                </a:cxn>
                <a:cxn ang="0">
                  <a:pos x="6" y="116"/>
                </a:cxn>
                <a:cxn ang="0">
                  <a:pos x="5" y="129"/>
                </a:cxn>
                <a:cxn ang="0">
                  <a:pos x="3" y="143"/>
                </a:cxn>
                <a:cxn ang="0">
                  <a:pos x="0" y="157"/>
                </a:cxn>
                <a:cxn ang="0">
                  <a:pos x="5" y="177"/>
                </a:cxn>
                <a:cxn ang="0">
                  <a:pos x="13" y="196"/>
                </a:cxn>
                <a:cxn ang="0">
                  <a:pos x="24" y="211"/>
                </a:cxn>
                <a:cxn ang="0">
                  <a:pos x="34" y="222"/>
                </a:cxn>
                <a:cxn ang="0">
                  <a:pos x="48" y="231"/>
                </a:cxn>
                <a:cxn ang="0">
                  <a:pos x="62" y="237"/>
                </a:cxn>
                <a:cxn ang="0">
                  <a:pos x="76" y="240"/>
                </a:cxn>
                <a:cxn ang="0">
                  <a:pos x="92" y="240"/>
                </a:cxn>
                <a:cxn ang="0">
                  <a:pos x="109" y="240"/>
                </a:cxn>
                <a:cxn ang="0">
                  <a:pos x="127" y="237"/>
                </a:cxn>
                <a:cxn ang="0">
                  <a:pos x="146" y="234"/>
                </a:cxn>
                <a:cxn ang="0">
                  <a:pos x="163" y="228"/>
                </a:cxn>
                <a:cxn ang="0">
                  <a:pos x="182" y="222"/>
                </a:cxn>
                <a:cxn ang="0">
                  <a:pos x="200" y="216"/>
                </a:cxn>
                <a:cxn ang="0">
                  <a:pos x="220" y="209"/>
                </a:cxn>
                <a:cxn ang="0">
                  <a:pos x="237" y="202"/>
                </a:cxn>
                <a:cxn ang="0">
                  <a:pos x="256" y="197"/>
                </a:cxn>
                <a:cxn ang="0">
                  <a:pos x="271" y="189"/>
                </a:cxn>
                <a:cxn ang="0">
                  <a:pos x="288" y="186"/>
                </a:cxn>
                <a:cxn ang="0">
                  <a:pos x="304" y="182"/>
                </a:cxn>
                <a:cxn ang="0">
                  <a:pos x="319" y="180"/>
                </a:cxn>
                <a:cxn ang="0">
                  <a:pos x="329" y="174"/>
                </a:cxn>
                <a:cxn ang="0">
                  <a:pos x="332" y="158"/>
                </a:cxn>
                <a:cxn ang="0">
                  <a:pos x="336" y="141"/>
                </a:cxn>
                <a:cxn ang="0">
                  <a:pos x="340" y="123"/>
                </a:cxn>
                <a:cxn ang="0">
                  <a:pos x="341" y="106"/>
                </a:cxn>
                <a:cxn ang="0">
                  <a:pos x="344" y="90"/>
                </a:cxn>
                <a:cxn ang="0">
                  <a:pos x="344" y="72"/>
                </a:cxn>
                <a:cxn ang="0">
                  <a:pos x="344" y="54"/>
                </a:cxn>
                <a:cxn ang="0">
                  <a:pos x="341" y="37"/>
                </a:cxn>
                <a:cxn ang="0">
                  <a:pos x="338" y="22"/>
                </a:cxn>
                <a:cxn ang="0">
                  <a:pos x="330" y="5"/>
                </a:cxn>
              </a:cxnLst>
              <a:rect l="0" t="0" r="r" b="b"/>
              <a:pathLst>
                <a:path w="346" h="242">
                  <a:moveTo>
                    <a:pt x="329" y="0"/>
                  </a:moveTo>
                  <a:lnTo>
                    <a:pt x="323" y="3"/>
                  </a:lnTo>
                  <a:lnTo>
                    <a:pt x="318" y="5"/>
                  </a:lnTo>
                  <a:lnTo>
                    <a:pt x="313" y="6"/>
                  </a:lnTo>
                  <a:lnTo>
                    <a:pt x="309" y="10"/>
                  </a:lnTo>
                  <a:lnTo>
                    <a:pt x="302" y="13"/>
                  </a:lnTo>
                  <a:lnTo>
                    <a:pt x="298" y="14"/>
                  </a:lnTo>
                  <a:lnTo>
                    <a:pt x="293" y="17"/>
                  </a:lnTo>
                  <a:lnTo>
                    <a:pt x="288" y="19"/>
                  </a:lnTo>
                  <a:lnTo>
                    <a:pt x="282" y="20"/>
                  </a:lnTo>
                  <a:lnTo>
                    <a:pt x="278" y="23"/>
                  </a:lnTo>
                  <a:lnTo>
                    <a:pt x="273" y="25"/>
                  </a:lnTo>
                  <a:lnTo>
                    <a:pt x="268" y="27"/>
                  </a:lnTo>
                  <a:lnTo>
                    <a:pt x="262" y="28"/>
                  </a:lnTo>
                  <a:lnTo>
                    <a:pt x="257" y="31"/>
                  </a:lnTo>
                  <a:lnTo>
                    <a:pt x="253" y="33"/>
                  </a:lnTo>
                  <a:lnTo>
                    <a:pt x="248" y="34"/>
                  </a:lnTo>
                  <a:lnTo>
                    <a:pt x="242" y="36"/>
                  </a:lnTo>
                  <a:lnTo>
                    <a:pt x="237" y="37"/>
                  </a:lnTo>
                  <a:lnTo>
                    <a:pt x="233" y="39"/>
                  </a:lnTo>
                  <a:lnTo>
                    <a:pt x="228" y="41"/>
                  </a:lnTo>
                  <a:lnTo>
                    <a:pt x="222" y="42"/>
                  </a:lnTo>
                  <a:lnTo>
                    <a:pt x="217" y="44"/>
                  </a:lnTo>
                  <a:lnTo>
                    <a:pt x="213" y="44"/>
                  </a:lnTo>
                  <a:lnTo>
                    <a:pt x="208" y="47"/>
                  </a:lnTo>
                  <a:lnTo>
                    <a:pt x="202" y="47"/>
                  </a:lnTo>
                  <a:lnTo>
                    <a:pt x="197" y="48"/>
                  </a:lnTo>
                  <a:lnTo>
                    <a:pt x="192" y="50"/>
                  </a:lnTo>
                  <a:lnTo>
                    <a:pt x="188" y="51"/>
                  </a:lnTo>
                  <a:lnTo>
                    <a:pt x="183" y="53"/>
                  </a:lnTo>
                  <a:lnTo>
                    <a:pt x="177" y="54"/>
                  </a:lnTo>
                  <a:lnTo>
                    <a:pt x="172" y="56"/>
                  </a:lnTo>
                  <a:lnTo>
                    <a:pt x="168" y="58"/>
                  </a:lnTo>
                  <a:lnTo>
                    <a:pt x="161" y="58"/>
                  </a:lnTo>
                  <a:lnTo>
                    <a:pt x="157" y="59"/>
                  </a:lnTo>
                  <a:lnTo>
                    <a:pt x="151" y="59"/>
                  </a:lnTo>
                  <a:lnTo>
                    <a:pt x="146" y="61"/>
                  </a:lnTo>
                  <a:lnTo>
                    <a:pt x="141" y="62"/>
                  </a:lnTo>
                  <a:lnTo>
                    <a:pt x="135" y="64"/>
                  </a:lnTo>
                  <a:lnTo>
                    <a:pt x="130" y="64"/>
                  </a:lnTo>
                  <a:lnTo>
                    <a:pt x="126" y="65"/>
                  </a:lnTo>
                  <a:lnTo>
                    <a:pt x="121" y="65"/>
                  </a:lnTo>
                  <a:lnTo>
                    <a:pt x="115" y="67"/>
                  </a:lnTo>
                  <a:lnTo>
                    <a:pt x="110" y="68"/>
                  </a:lnTo>
                  <a:lnTo>
                    <a:pt x="106" y="70"/>
                  </a:lnTo>
                  <a:lnTo>
                    <a:pt x="101" y="70"/>
                  </a:lnTo>
                  <a:lnTo>
                    <a:pt x="95" y="72"/>
                  </a:lnTo>
                  <a:lnTo>
                    <a:pt x="90" y="73"/>
                  </a:lnTo>
                  <a:lnTo>
                    <a:pt x="85" y="75"/>
                  </a:lnTo>
                  <a:lnTo>
                    <a:pt x="79" y="75"/>
                  </a:lnTo>
                  <a:lnTo>
                    <a:pt x="75" y="76"/>
                  </a:lnTo>
                  <a:lnTo>
                    <a:pt x="70" y="78"/>
                  </a:lnTo>
                  <a:lnTo>
                    <a:pt x="65" y="79"/>
                  </a:lnTo>
                  <a:lnTo>
                    <a:pt x="59" y="79"/>
                  </a:lnTo>
                  <a:lnTo>
                    <a:pt x="54" y="81"/>
                  </a:lnTo>
                  <a:lnTo>
                    <a:pt x="50" y="81"/>
                  </a:lnTo>
                  <a:lnTo>
                    <a:pt x="45" y="84"/>
                  </a:lnTo>
                  <a:lnTo>
                    <a:pt x="39" y="84"/>
                  </a:lnTo>
                  <a:lnTo>
                    <a:pt x="34" y="85"/>
                  </a:lnTo>
                  <a:lnTo>
                    <a:pt x="30" y="85"/>
                  </a:lnTo>
                  <a:lnTo>
                    <a:pt x="25" y="87"/>
                  </a:lnTo>
                  <a:lnTo>
                    <a:pt x="19" y="89"/>
                  </a:lnTo>
                  <a:lnTo>
                    <a:pt x="14" y="90"/>
                  </a:lnTo>
                  <a:lnTo>
                    <a:pt x="10" y="92"/>
                  </a:lnTo>
                  <a:lnTo>
                    <a:pt x="5" y="95"/>
                  </a:lnTo>
                  <a:lnTo>
                    <a:pt x="5" y="101"/>
                  </a:lnTo>
                  <a:lnTo>
                    <a:pt x="6" y="109"/>
                  </a:lnTo>
                  <a:lnTo>
                    <a:pt x="6" y="112"/>
                  </a:lnTo>
                  <a:lnTo>
                    <a:pt x="6" y="116"/>
                  </a:lnTo>
                  <a:lnTo>
                    <a:pt x="6" y="121"/>
                  </a:lnTo>
                  <a:lnTo>
                    <a:pt x="6" y="126"/>
                  </a:lnTo>
                  <a:lnTo>
                    <a:pt x="5" y="129"/>
                  </a:lnTo>
                  <a:lnTo>
                    <a:pt x="5" y="134"/>
                  </a:lnTo>
                  <a:lnTo>
                    <a:pt x="3" y="138"/>
                  </a:lnTo>
                  <a:lnTo>
                    <a:pt x="3" y="143"/>
                  </a:lnTo>
                  <a:lnTo>
                    <a:pt x="2" y="147"/>
                  </a:lnTo>
                  <a:lnTo>
                    <a:pt x="2" y="152"/>
                  </a:lnTo>
                  <a:lnTo>
                    <a:pt x="0" y="157"/>
                  </a:lnTo>
                  <a:lnTo>
                    <a:pt x="0" y="161"/>
                  </a:lnTo>
                  <a:lnTo>
                    <a:pt x="2" y="169"/>
                  </a:lnTo>
                  <a:lnTo>
                    <a:pt x="5" y="177"/>
                  </a:lnTo>
                  <a:lnTo>
                    <a:pt x="8" y="183"/>
                  </a:lnTo>
                  <a:lnTo>
                    <a:pt x="11" y="189"/>
                  </a:lnTo>
                  <a:lnTo>
                    <a:pt x="13" y="196"/>
                  </a:lnTo>
                  <a:lnTo>
                    <a:pt x="16" y="200"/>
                  </a:lnTo>
                  <a:lnTo>
                    <a:pt x="19" y="206"/>
                  </a:lnTo>
                  <a:lnTo>
                    <a:pt x="24" y="211"/>
                  </a:lnTo>
                  <a:lnTo>
                    <a:pt x="27" y="216"/>
                  </a:lnTo>
                  <a:lnTo>
                    <a:pt x="30" y="219"/>
                  </a:lnTo>
                  <a:lnTo>
                    <a:pt x="34" y="222"/>
                  </a:lnTo>
                  <a:lnTo>
                    <a:pt x="39" y="227"/>
                  </a:lnTo>
                  <a:lnTo>
                    <a:pt x="44" y="228"/>
                  </a:lnTo>
                  <a:lnTo>
                    <a:pt x="48" y="231"/>
                  </a:lnTo>
                  <a:lnTo>
                    <a:pt x="53" y="234"/>
                  </a:lnTo>
                  <a:lnTo>
                    <a:pt x="58" y="236"/>
                  </a:lnTo>
                  <a:lnTo>
                    <a:pt x="62" y="237"/>
                  </a:lnTo>
                  <a:lnTo>
                    <a:pt x="67" y="237"/>
                  </a:lnTo>
                  <a:lnTo>
                    <a:pt x="72" y="239"/>
                  </a:lnTo>
                  <a:lnTo>
                    <a:pt x="76" y="240"/>
                  </a:lnTo>
                  <a:lnTo>
                    <a:pt x="81" y="240"/>
                  </a:lnTo>
                  <a:lnTo>
                    <a:pt x="87" y="240"/>
                  </a:lnTo>
                  <a:lnTo>
                    <a:pt x="92" y="240"/>
                  </a:lnTo>
                  <a:lnTo>
                    <a:pt x="98" y="242"/>
                  </a:lnTo>
                  <a:lnTo>
                    <a:pt x="104" y="240"/>
                  </a:lnTo>
                  <a:lnTo>
                    <a:pt x="109" y="240"/>
                  </a:lnTo>
                  <a:lnTo>
                    <a:pt x="115" y="239"/>
                  </a:lnTo>
                  <a:lnTo>
                    <a:pt x="121" y="239"/>
                  </a:lnTo>
                  <a:lnTo>
                    <a:pt x="127" y="237"/>
                  </a:lnTo>
                  <a:lnTo>
                    <a:pt x="134" y="237"/>
                  </a:lnTo>
                  <a:lnTo>
                    <a:pt x="140" y="236"/>
                  </a:lnTo>
                  <a:lnTo>
                    <a:pt x="146" y="234"/>
                  </a:lnTo>
                  <a:lnTo>
                    <a:pt x="151" y="233"/>
                  </a:lnTo>
                  <a:lnTo>
                    <a:pt x="157" y="231"/>
                  </a:lnTo>
                  <a:lnTo>
                    <a:pt x="163" y="228"/>
                  </a:lnTo>
                  <a:lnTo>
                    <a:pt x="169" y="227"/>
                  </a:lnTo>
                  <a:lnTo>
                    <a:pt x="175" y="225"/>
                  </a:lnTo>
                  <a:lnTo>
                    <a:pt x="182" y="222"/>
                  </a:lnTo>
                  <a:lnTo>
                    <a:pt x="188" y="220"/>
                  </a:lnTo>
                  <a:lnTo>
                    <a:pt x="195" y="219"/>
                  </a:lnTo>
                  <a:lnTo>
                    <a:pt x="200" y="216"/>
                  </a:lnTo>
                  <a:lnTo>
                    <a:pt x="206" y="214"/>
                  </a:lnTo>
                  <a:lnTo>
                    <a:pt x="213" y="211"/>
                  </a:lnTo>
                  <a:lnTo>
                    <a:pt x="220" y="209"/>
                  </a:lnTo>
                  <a:lnTo>
                    <a:pt x="225" y="206"/>
                  </a:lnTo>
                  <a:lnTo>
                    <a:pt x="231" y="205"/>
                  </a:lnTo>
                  <a:lnTo>
                    <a:pt x="237" y="202"/>
                  </a:lnTo>
                  <a:lnTo>
                    <a:pt x="244" y="200"/>
                  </a:lnTo>
                  <a:lnTo>
                    <a:pt x="250" y="199"/>
                  </a:lnTo>
                  <a:lnTo>
                    <a:pt x="256" y="197"/>
                  </a:lnTo>
                  <a:lnTo>
                    <a:pt x="261" y="194"/>
                  </a:lnTo>
                  <a:lnTo>
                    <a:pt x="267" y="192"/>
                  </a:lnTo>
                  <a:lnTo>
                    <a:pt x="271" y="189"/>
                  </a:lnTo>
                  <a:lnTo>
                    <a:pt x="278" y="188"/>
                  </a:lnTo>
                  <a:lnTo>
                    <a:pt x="282" y="186"/>
                  </a:lnTo>
                  <a:lnTo>
                    <a:pt x="288" y="186"/>
                  </a:lnTo>
                  <a:lnTo>
                    <a:pt x="293" y="183"/>
                  </a:lnTo>
                  <a:lnTo>
                    <a:pt x="299" y="183"/>
                  </a:lnTo>
                  <a:lnTo>
                    <a:pt x="304" y="182"/>
                  </a:lnTo>
                  <a:lnTo>
                    <a:pt x="310" y="182"/>
                  </a:lnTo>
                  <a:lnTo>
                    <a:pt x="313" y="180"/>
                  </a:lnTo>
                  <a:lnTo>
                    <a:pt x="319" y="180"/>
                  </a:lnTo>
                  <a:lnTo>
                    <a:pt x="324" y="180"/>
                  </a:lnTo>
                  <a:lnTo>
                    <a:pt x="329" y="180"/>
                  </a:lnTo>
                  <a:lnTo>
                    <a:pt x="329" y="174"/>
                  </a:lnTo>
                  <a:lnTo>
                    <a:pt x="330" y="169"/>
                  </a:lnTo>
                  <a:lnTo>
                    <a:pt x="330" y="163"/>
                  </a:lnTo>
                  <a:lnTo>
                    <a:pt x="332" y="158"/>
                  </a:lnTo>
                  <a:lnTo>
                    <a:pt x="333" y="152"/>
                  </a:lnTo>
                  <a:lnTo>
                    <a:pt x="335" y="146"/>
                  </a:lnTo>
                  <a:lnTo>
                    <a:pt x="336" y="141"/>
                  </a:lnTo>
                  <a:lnTo>
                    <a:pt x="338" y="135"/>
                  </a:lnTo>
                  <a:lnTo>
                    <a:pt x="338" y="129"/>
                  </a:lnTo>
                  <a:lnTo>
                    <a:pt x="340" y="123"/>
                  </a:lnTo>
                  <a:lnTo>
                    <a:pt x="340" y="118"/>
                  </a:lnTo>
                  <a:lnTo>
                    <a:pt x="341" y="112"/>
                  </a:lnTo>
                  <a:lnTo>
                    <a:pt x="341" y="106"/>
                  </a:lnTo>
                  <a:lnTo>
                    <a:pt x="343" y="101"/>
                  </a:lnTo>
                  <a:lnTo>
                    <a:pt x="343" y="95"/>
                  </a:lnTo>
                  <a:lnTo>
                    <a:pt x="344" y="90"/>
                  </a:lnTo>
                  <a:lnTo>
                    <a:pt x="344" y="84"/>
                  </a:lnTo>
                  <a:lnTo>
                    <a:pt x="344" y="78"/>
                  </a:lnTo>
                  <a:lnTo>
                    <a:pt x="344" y="72"/>
                  </a:lnTo>
                  <a:lnTo>
                    <a:pt x="346" y="67"/>
                  </a:lnTo>
                  <a:lnTo>
                    <a:pt x="344" y="61"/>
                  </a:lnTo>
                  <a:lnTo>
                    <a:pt x="344" y="54"/>
                  </a:lnTo>
                  <a:lnTo>
                    <a:pt x="344" y="48"/>
                  </a:lnTo>
                  <a:lnTo>
                    <a:pt x="343" y="44"/>
                  </a:lnTo>
                  <a:lnTo>
                    <a:pt x="341" y="37"/>
                  </a:lnTo>
                  <a:lnTo>
                    <a:pt x="340" y="33"/>
                  </a:lnTo>
                  <a:lnTo>
                    <a:pt x="338" y="27"/>
                  </a:lnTo>
                  <a:lnTo>
                    <a:pt x="338" y="22"/>
                  </a:lnTo>
                  <a:lnTo>
                    <a:pt x="335" y="16"/>
                  </a:lnTo>
                  <a:lnTo>
                    <a:pt x="332" y="11"/>
                  </a:lnTo>
                  <a:lnTo>
                    <a:pt x="330" y="5"/>
                  </a:lnTo>
                  <a:lnTo>
                    <a:pt x="329" y="0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E3BA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7" name="Freeform 239"/>
            <p:cNvSpPr>
              <a:spLocks/>
            </p:cNvSpPr>
            <p:nvPr/>
          </p:nvSpPr>
          <p:spPr bwMode="auto">
            <a:xfrm>
              <a:off x="4451" y="627"/>
              <a:ext cx="746" cy="751"/>
            </a:xfrm>
            <a:custGeom>
              <a:avLst/>
              <a:gdLst/>
              <a:ahLst/>
              <a:cxnLst>
                <a:cxn ang="0">
                  <a:pos x="1065" y="642"/>
                </a:cxn>
                <a:cxn ang="0">
                  <a:pos x="1072" y="747"/>
                </a:cxn>
                <a:cxn ang="0">
                  <a:pos x="1057" y="823"/>
                </a:cxn>
                <a:cxn ang="0">
                  <a:pos x="1032" y="905"/>
                </a:cxn>
                <a:cxn ang="0">
                  <a:pos x="970" y="992"/>
                </a:cxn>
                <a:cxn ang="0">
                  <a:pos x="891" y="1049"/>
                </a:cxn>
                <a:cxn ang="0">
                  <a:pos x="804" y="1063"/>
                </a:cxn>
                <a:cxn ang="0">
                  <a:pos x="708" y="1062"/>
                </a:cxn>
                <a:cxn ang="0">
                  <a:pos x="640" y="1048"/>
                </a:cxn>
                <a:cxn ang="0">
                  <a:pos x="533" y="987"/>
                </a:cxn>
                <a:cxn ang="0">
                  <a:pos x="467" y="911"/>
                </a:cxn>
                <a:cxn ang="0">
                  <a:pos x="429" y="826"/>
                </a:cxn>
                <a:cxn ang="0">
                  <a:pos x="429" y="742"/>
                </a:cxn>
                <a:cxn ang="0">
                  <a:pos x="445" y="656"/>
                </a:cxn>
                <a:cxn ang="0">
                  <a:pos x="473" y="570"/>
                </a:cxn>
                <a:cxn ang="0">
                  <a:pos x="544" y="498"/>
                </a:cxn>
                <a:cxn ang="0">
                  <a:pos x="614" y="453"/>
                </a:cxn>
                <a:cxn ang="0">
                  <a:pos x="685" y="423"/>
                </a:cxn>
                <a:cxn ang="0">
                  <a:pos x="761" y="422"/>
                </a:cxn>
                <a:cxn ang="0">
                  <a:pos x="1093" y="76"/>
                </a:cxn>
                <a:cxn ang="0">
                  <a:pos x="1010" y="31"/>
                </a:cxn>
                <a:cxn ang="0">
                  <a:pos x="916" y="5"/>
                </a:cxn>
                <a:cxn ang="0">
                  <a:pos x="783" y="5"/>
                </a:cxn>
                <a:cxn ang="0">
                  <a:pos x="608" y="43"/>
                </a:cxn>
                <a:cxn ang="0">
                  <a:pos x="422" y="115"/>
                </a:cxn>
                <a:cxn ang="0">
                  <a:pos x="264" y="206"/>
                </a:cxn>
                <a:cxn ang="0">
                  <a:pos x="165" y="305"/>
                </a:cxn>
                <a:cxn ang="0">
                  <a:pos x="89" y="398"/>
                </a:cxn>
                <a:cxn ang="0">
                  <a:pos x="33" y="496"/>
                </a:cxn>
                <a:cxn ang="0">
                  <a:pos x="3" y="606"/>
                </a:cxn>
                <a:cxn ang="0">
                  <a:pos x="2" y="733"/>
                </a:cxn>
                <a:cxn ang="0">
                  <a:pos x="6" y="832"/>
                </a:cxn>
                <a:cxn ang="0">
                  <a:pos x="14" y="907"/>
                </a:cxn>
                <a:cxn ang="0">
                  <a:pos x="47" y="1015"/>
                </a:cxn>
                <a:cxn ang="0">
                  <a:pos x="87" y="1093"/>
                </a:cxn>
                <a:cxn ang="0">
                  <a:pos x="132" y="1169"/>
                </a:cxn>
                <a:cxn ang="0">
                  <a:pos x="200" y="1260"/>
                </a:cxn>
                <a:cxn ang="0">
                  <a:pos x="264" y="1322"/>
                </a:cxn>
                <a:cxn ang="0">
                  <a:pos x="349" y="1370"/>
                </a:cxn>
                <a:cxn ang="0">
                  <a:pos x="423" y="1414"/>
                </a:cxn>
                <a:cxn ang="0">
                  <a:pos x="507" y="1460"/>
                </a:cxn>
                <a:cxn ang="0">
                  <a:pos x="594" y="1480"/>
                </a:cxn>
                <a:cxn ang="0">
                  <a:pos x="691" y="1494"/>
                </a:cxn>
                <a:cxn ang="0">
                  <a:pos x="769" y="1502"/>
                </a:cxn>
                <a:cxn ang="0">
                  <a:pos x="842" y="1476"/>
                </a:cxn>
                <a:cxn ang="0">
                  <a:pos x="981" y="1424"/>
                </a:cxn>
                <a:cxn ang="0">
                  <a:pos x="1128" y="1367"/>
                </a:cxn>
                <a:cxn ang="0">
                  <a:pos x="1234" y="1313"/>
                </a:cxn>
                <a:cxn ang="0">
                  <a:pos x="1300" y="1245"/>
                </a:cxn>
                <a:cxn ang="0">
                  <a:pos x="1362" y="1161"/>
                </a:cxn>
                <a:cxn ang="0">
                  <a:pos x="1412" y="1088"/>
                </a:cxn>
                <a:cxn ang="0">
                  <a:pos x="1437" y="1018"/>
                </a:cxn>
                <a:cxn ang="0">
                  <a:pos x="1466" y="922"/>
                </a:cxn>
                <a:cxn ang="0">
                  <a:pos x="1488" y="809"/>
                </a:cxn>
                <a:cxn ang="0">
                  <a:pos x="1491" y="705"/>
                </a:cxn>
                <a:cxn ang="0">
                  <a:pos x="1474" y="595"/>
                </a:cxn>
                <a:cxn ang="0">
                  <a:pos x="1446" y="488"/>
                </a:cxn>
                <a:cxn ang="0">
                  <a:pos x="1416" y="401"/>
                </a:cxn>
                <a:cxn ang="0">
                  <a:pos x="1367" y="313"/>
                </a:cxn>
                <a:cxn ang="0">
                  <a:pos x="1269" y="214"/>
                </a:cxn>
              </a:cxnLst>
              <a:rect l="0" t="0" r="r" b="b"/>
              <a:pathLst>
                <a:path w="1494" h="1502">
                  <a:moveTo>
                    <a:pt x="1027" y="572"/>
                  </a:moveTo>
                  <a:lnTo>
                    <a:pt x="1029" y="575"/>
                  </a:lnTo>
                  <a:lnTo>
                    <a:pt x="1032" y="578"/>
                  </a:lnTo>
                  <a:lnTo>
                    <a:pt x="1035" y="584"/>
                  </a:lnTo>
                  <a:lnTo>
                    <a:pt x="1038" y="586"/>
                  </a:lnTo>
                  <a:lnTo>
                    <a:pt x="1040" y="591"/>
                  </a:lnTo>
                  <a:lnTo>
                    <a:pt x="1041" y="595"/>
                  </a:lnTo>
                  <a:lnTo>
                    <a:pt x="1045" y="598"/>
                  </a:lnTo>
                  <a:lnTo>
                    <a:pt x="1048" y="603"/>
                  </a:lnTo>
                  <a:lnTo>
                    <a:pt x="1049" y="608"/>
                  </a:lnTo>
                  <a:lnTo>
                    <a:pt x="1052" y="614"/>
                  </a:lnTo>
                  <a:lnTo>
                    <a:pt x="1055" y="618"/>
                  </a:lnTo>
                  <a:lnTo>
                    <a:pt x="1057" y="623"/>
                  </a:lnTo>
                  <a:lnTo>
                    <a:pt x="1060" y="629"/>
                  </a:lnTo>
                  <a:lnTo>
                    <a:pt x="1062" y="635"/>
                  </a:lnTo>
                  <a:lnTo>
                    <a:pt x="1065" y="642"/>
                  </a:lnTo>
                  <a:lnTo>
                    <a:pt x="1066" y="648"/>
                  </a:lnTo>
                  <a:lnTo>
                    <a:pt x="1068" y="656"/>
                  </a:lnTo>
                  <a:lnTo>
                    <a:pt x="1071" y="662"/>
                  </a:lnTo>
                  <a:lnTo>
                    <a:pt x="1072" y="668"/>
                  </a:lnTo>
                  <a:lnTo>
                    <a:pt x="1074" y="674"/>
                  </a:lnTo>
                  <a:lnTo>
                    <a:pt x="1074" y="682"/>
                  </a:lnTo>
                  <a:lnTo>
                    <a:pt x="1076" y="690"/>
                  </a:lnTo>
                  <a:lnTo>
                    <a:pt x="1076" y="696"/>
                  </a:lnTo>
                  <a:lnTo>
                    <a:pt x="1076" y="704"/>
                  </a:lnTo>
                  <a:lnTo>
                    <a:pt x="1076" y="710"/>
                  </a:lnTo>
                  <a:lnTo>
                    <a:pt x="1076" y="718"/>
                  </a:lnTo>
                  <a:lnTo>
                    <a:pt x="1076" y="725"/>
                  </a:lnTo>
                  <a:lnTo>
                    <a:pt x="1076" y="733"/>
                  </a:lnTo>
                  <a:lnTo>
                    <a:pt x="1074" y="739"/>
                  </a:lnTo>
                  <a:lnTo>
                    <a:pt x="1072" y="744"/>
                  </a:lnTo>
                  <a:lnTo>
                    <a:pt x="1072" y="747"/>
                  </a:lnTo>
                  <a:lnTo>
                    <a:pt x="1071" y="752"/>
                  </a:lnTo>
                  <a:lnTo>
                    <a:pt x="1071" y="756"/>
                  </a:lnTo>
                  <a:lnTo>
                    <a:pt x="1069" y="764"/>
                  </a:lnTo>
                  <a:lnTo>
                    <a:pt x="1068" y="772"/>
                  </a:lnTo>
                  <a:lnTo>
                    <a:pt x="1066" y="775"/>
                  </a:lnTo>
                  <a:lnTo>
                    <a:pt x="1066" y="780"/>
                  </a:lnTo>
                  <a:lnTo>
                    <a:pt x="1065" y="784"/>
                  </a:lnTo>
                  <a:lnTo>
                    <a:pt x="1065" y="789"/>
                  </a:lnTo>
                  <a:lnTo>
                    <a:pt x="1063" y="792"/>
                  </a:lnTo>
                  <a:lnTo>
                    <a:pt x="1063" y="797"/>
                  </a:lnTo>
                  <a:lnTo>
                    <a:pt x="1062" y="801"/>
                  </a:lnTo>
                  <a:lnTo>
                    <a:pt x="1062" y="806"/>
                  </a:lnTo>
                  <a:lnTo>
                    <a:pt x="1060" y="809"/>
                  </a:lnTo>
                  <a:lnTo>
                    <a:pt x="1058" y="814"/>
                  </a:lnTo>
                  <a:lnTo>
                    <a:pt x="1057" y="818"/>
                  </a:lnTo>
                  <a:lnTo>
                    <a:pt x="1057" y="823"/>
                  </a:lnTo>
                  <a:lnTo>
                    <a:pt x="1055" y="828"/>
                  </a:lnTo>
                  <a:lnTo>
                    <a:pt x="1055" y="831"/>
                  </a:lnTo>
                  <a:lnTo>
                    <a:pt x="1054" y="835"/>
                  </a:lnTo>
                  <a:lnTo>
                    <a:pt x="1054" y="840"/>
                  </a:lnTo>
                  <a:lnTo>
                    <a:pt x="1052" y="845"/>
                  </a:lnTo>
                  <a:lnTo>
                    <a:pt x="1051" y="848"/>
                  </a:lnTo>
                  <a:lnTo>
                    <a:pt x="1051" y="852"/>
                  </a:lnTo>
                  <a:lnTo>
                    <a:pt x="1049" y="857"/>
                  </a:lnTo>
                  <a:lnTo>
                    <a:pt x="1046" y="865"/>
                  </a:lnTo>
                  <a:lnTo>
                    <a:pt x="1043" y="873"/>
                  </a:lnTo>
                  <a:lnTo>
                    <a:pt x="1041" y="877"/>
                  </a:lnTo>
                  <a:lnTo>
                    <a:pt x="1040" y="882"/>
                  </a:lnTo>
                  <a:lnTo>
                    <a:pt x="1038" y="885"/>
                  </a:lnTo>
                  <a:lnTo>
                    <a:pt x="1038" y="890"/>
                  </a:lnTo>
                  <a:lnTo>
                    <a:pt x="1035" y="897"/>
                  </a:lnTo>
                  <a:lnTo>
                    <a:pt x="1032" y="905"/>
                  </a:lnTo>
                  <a:lnTo>
                    <a:pt x="1029" y="911"/>
                  </a:lnTo>
                  <a:lnTo>
                    <a:pt x="1027" y="919"/>
                  </a:lnTo>
                  <a:lnTo>
                    <a:pt x="1023" y="924"/>
                  </a:lnTo>
                  <a:lnTo>
                    <a:pt x="1020" y="932"/>
                  </a:lnTo>
                  <a:lnTo>
                    <a:pt x="1018" y="936"/>
                  </a:lnTo>
                  <a:lnTo>
                    <a:pt x="1015" y="942"/>
                  </a:lnTo>
                  <a:lnTo>
                    <a:pt x="1010" y="947"/>
                  </a:lnTo>
                  <a:lnTo>
                    <a:pt x="1007" y="952"/>
                  </a:lnTo>
                  <a:lnTo>
                    <a:pt x="1004" y="956"/>
                  </a:lnTo>
                  <a:lnTo>
                    <a:pt x="1001" y="961"/>
                  </a:lnTo>
                  <a:lnTo>
                    <a:pt x="993" y="967"/>
                  </a:lnTo>
                  <a:lnTo>
                    <a:pt x="986" y="975"/>
                  </a:lnTo>
                  <a:lnTo>
                    <a:pt x="981" y="980"/>
                  </a:lnTo>
                  <a:lnTo>
                    <a:pt x="978" y="983"/>
                  </a:lnTo>
                  <a:lnTo>
                    <a:pt x="975" y="987"/>
                  </a:lnTo>
                  <a:lnTo>
                    <a:pt x="970" y="992"/>
                  </a:lnTo>
                  <a:lnTo>
                    <a:pt x="966" y="995"/>
                  </a:lnTo>
                  <a:lnTo>
                    <a:pt x="962" y="1000"/>
                  </a:lnTo>
                  <a:lnTo>
                    <a:pt x="958" y="1003"/>
                  </a:lnTo>
                  <a:lnTo>
                    <a:pt x="955" y="1007"/>
                  </a:lnTo>
                  <a:lnTo>
                    <a:pt x="950" y="1011"/>
                  </a:lnTo>
                  <a:lnTo>
                    <a:pt x="945" y="1015"/>
                  </a:lnTo>
                  <a:lnTo>
                    <a:pt x="941" y="1020"/>
                  </a:lnTo>
                  <a:lnTo>
                    <a:pt x="936" y="1023"/>
                  </a:lnTo>
                  <a:lnTo>
                    <a:pt x="930" y="1026"/>
                  </a:lnTo>
                  <a:lnTo>
                    <a:pt x="925" y="1031"/>
                  </a:lnTo>
                  <a:lnTo>
                    <a:pt x="921" y="1034"/>
                  </a:lnTo>
                  <a:lnTo>
                    <a:pt x="914" y="1037"/>
                  </a:lnTo>
                  <a:lnTo>
                    <a:pt x="908" y="1040"/>
                  </a:lnTo>
                  <a:lnTo>
                    <a:pt x="904" y="1043"/>
                  </a:lnTo>
                  <a:lnTo>
                    <a:pt x="897" y="1046"/>
                  </a:lnTo>
                  <a:lnTo>
                    <a:pt x="891" y="1049"/>
                  </a:lnTo>
                  <a:lnTo>
                    <a:pt x="883" y="1051"/>
                  </a:lnTo>
                  <a:lnTo>
                    <a:pt x="877" y="1054"/>
                  </a:lnTo>
                  <a:lnTo>
                    <a:pt x="869" y="1056"/>
                  </a:lnTo>
                  <a:lnTo>
                    <a:pt x="863" y="1059"/>
                  </a:lnTo>
                  <a:lnTo>
                    <a:pt x="859" y="1059"/>
                  </a:lnTo>
                  <a:lnTo>
                    <a:pt x="854" y="1059"/>
                  </a:lnTo>
                  <a:lnTo>
                    <a:pt x="849" y="1060"/>
                  </a:lnTo>
                  <a:lnTo>
                    <a:pt x="846" y="1060"/>
                  </a:lnTo>
                  <a:lnTo>
                    <a:pt x="838" y="1062"/>
                  </a:lnTo>
                  <a:lnTo>
                    <a:pt x="831" y="1063"/>
                  </a:lnTo>
                  <a:lnTo>
                    <a:pt x="826" y="1063"/>
                  </a:lnTo>
                  <a:lnTo>
                    <a:pt x="821" y="1063"/>
                  </a:lnTo>
                  <a:lnTo>
                    <a:pt x="817" y="1063"/>
                  </a:lnTo>
                  <a:lnTo>
                    <a:pt x="812" y="1063"/>
                  </a:lnTo>
                  <a:lnTo>
                    <a:pt x="809" y="1063"/>
                  </a:lnTo>
                  <a:lnTo>
                    <a:pt x="804" y="1063"/>
                  </a:lnTo>
                  <a:lnTo>
                    <a:pt x="800" y="1063"/>
                  </a:lnTo>
                  <a:lnTo>
                    <a:pt x="795" y="1065"/>
                  </a:lnTo>
                  <a:lnTo>
                    <a:pt x="792" y="1065"/>
                  </a:lnTo>
                  <a:lnTo>
                    <a:pt x="787" y="1065"/>
                  </a:lnTo>
                  <a:lnTo>
                    <a:pt x="783" y="1065"/>
                  </a:lnTo>
                  <a:lnTo>
                    <a:pt x="780" y="1065"/>
                  </a:lnTo>
                  <a:lnTo>
                    <a:pt x="772" y="1065"/>
                  </a:lnTo>
                  <a:lnTo>
                    <a:pt x="764" y="1065"/>
                  </a:lnTo>
                  <a:lnTo>
                    <a:pt x="756" y="1063"/>
                  </a:lnTo>
                  <a:lnTo>
                    <a:pt x="749" y="1063"/>
                  </a:lnTo>
                  <a:lnTo>
                    <a:pt x="739" y="1063"/>
                  </a:lnTo>
                  <a:lnTo>
                    <a:pt x="733" y="1063"/>
                  </a:lnTo>
                  <a:lnTo>
                    <a:pt x="727" y="1062"/>
                  </a:lnTo>
                  <a:lnTo>
                    <a:pt x="719" y="1062"/>
                  </a:lnTo>
                  <a:lnTo>
                    <a:pt x="713" y="1062"/>
                  </a:lnTo>
                  <a:lnTo>
                    <a:pt x="708" y="1062"/>
                  </a:lnTo>
                  <a:lnTo>
                    <a:pt x="701" y="1060"/>
                  </a:lnTo>
                  <a:lnTo>
                    <a:pt x="696" y="1060"/>
                  </a:lnTo>
                  <a:lnTo>
                    <a:pt x="690" y="1059"/>
                  </a:lnTo>
                  <a:lnTo>
                    <a:pt x="685" y="1059"/>
                  </a:lnTo>
                  <a:lnTo>
                    <a:pt x="680" y="1059"/>
                  </a:lnTo>
                  <a:lnTo>
                    <a:pt x="676" y="1057"/>
                  </a:lnTo>
                  <a:lnTo>
                    <a:pt x="671" y="1057"/>
                  </a:lnTo>
                  <a:lnTo>
                    <a:pt x="668" y="1057"/>
                  </a:lnTo>
                  <a:lnTo>
                    <a:pt x="662" y="1056"/>
                  </a:lnTo>
                  <a:lnTo>
                    <a:pt x="659" y="1056"/>
                  </a:lnTo>
                  <a:lnTo>
                    <a:pt x="656" y="1056"/>
                  </a:lnTo>
                  <a:lnTo>
                    <a:pt x="654" y="1056"/>
                  </a:lnTo>
                  <a:lnTo>
                    <a:pt x="653" y="1054"/>
                  </a:lnTo>
                  <a:lnTo>
                    <a:pt x="648" y="1051"/>
                  </a:lnTo>
                  <a:lnTo>
                    <a:pt x="643" y="1049"/>
                  </a:lnTo>
                  <a:lnTo>
                    <a:pt x="640" y="1048"/>
                  </a:lnTo>
                  <a:lnTo>
                    <a:pt x="636" y="1045"/>
                  </a:lnTo>
                  <a:lnTo>
                    <a:pt x="631" y="1043"/>
                  </a:lnTo>
                  <a:lnTo>
                    <a:pt x="625" y="1040"/>
                  </a:lnTo>
                  <a:lnTo>
                    <a:pt x="618" y="1037"/>
                  </a:lnTo>
                  <a:lnTo>
                    <a:pt x="612" y="1034"/>
                  </a:lnTo>
                  <a:lnTo>
                    <a:pt x="606" y="1031"/>
                  </a:lnTo>
                  <a:lnTo>
                    <a:pt x="598" y="1026"/>
                  </a:lnTo>
                  <a:lnTo>
                    <a:pt x="592" y="1023"/>
                  </a:lnTo>
                  <a:lnTo>
                    <a:pt x="584" y="1020"/>
                  </a:lnTo>
                  <a:lnTo>
                    <a:pt x="578" y="1015"/>
                  </a:lnTo>
                  <a:lnTo>
                    <a:pt x="569" y="1011"/>
                  </a:lnTo>
                  <a:lnTo>
                    <a:pt x="563" y="1006"/>
                  </a:lnTo>
                  <a:lnTo>
                    <a:pt x="555" y="1001"/>
                  </a:lnTo>
                  <a:lnTo>
                    <a:pt x="549" y="998"/>
                  </a:lnTo>
                  <a:lnTo>
                    <a:pt x="541" y="992"/>
                  </a:lnTo>
                  <a:lnTo>
                    <a:pt x="533" y="987"/>
                  </a:lnTo>
                  <a:lnTo>
                    <a:pt x="527" y="983"/>
                  </a:lnTo>
                  <a:lnTo>
                    <a:pt x="521" y="978"/>
                  </a:lnTo>
                  <a:lnTo>
                    <a:pt x="515" y="973"/>
                  </a:lnTo>
                  <a:lnTo>
                    <a:pt x="508" y="967"/>
                  </a:lnTo>
                  <a:lnTo>
                    <a:pt x="502" y="964"/>
                  </a:lnTo>
                  <a:lnTo>
                    <a:pt x="498" y="959"/>
                  </a:lnTo>
                  <a:lnTo>
                    <a:pt x="493" y="953"/>
                  </a:lnTo>
                  <a:lnTo>
                    <a:pt x="488" y="949"/>
                  </a:lnTo>
                  <a:lnTo>
                    <a:pt x="485" y="944"/>
                  </a:lnTo>
                  <a:lnTo>
                    <a:pt x="484" y="941"/>
                  </a:lnTo>
                  <a:lnTo>
                    <a:pt x="481" y="935"/>
                  </a:lnTo>
                  <a:lnTo>
                    <a:pt x="477" y="930"/>
                  </a:lnTo>
                  <a:lnTo>
                    <a:pt x="474" y="925"/>
                  </a:lnTo>
                  <a:lnTo>
                    <a:pt x="473" y="922"/>
                  </a:lnTo>
                  <a:lnTo>
                    <a:pt x="470" y="916"/>
                  </a:lnTo>
                  <a:lnTo>
                    <a:pt x="467" y="911"/>
                  </a:lnTo>
                  <a:lnTo>
                    <a:pt x="464" y="907"/>
                  </a:lnTo>
                  <a:lnTo>
                    <a:pt x="462" y="904"/>
                  </a:lnTo>
                  <a:lnTo>
                    <a:pt x="459" y="897"/>
                  </a:lnTo>
                  <a:lnTo>
                    <a:pt x="456" y="893"/>
                  </a:lnTo>
                  <a:lnTo>
                    <a:pt x="453" y="887"/>
                  </a:lnTo>
                  <a:lnTo>
                    <a:pt x="451" y="883"/>
                  </a:lnTo>
                  <a:lnTo>
                    <a:pt x="448" y="877"/>
                  </a:lnTo>
                  <a:lnTo>
                    <a:pt x="446" y="873"/>
                  </a:lnTo>
                  <a:lnTo>
                    <a:pt x="443" y="866"/>
                  </a:lnTo>
                  <a:lnTo>
                    <a:pt x="442" y="863"/>
                  </a:lnTo>
                  <a:lnTo>
                    <a:pt x="439" y="857"/>
                  </a:lnTo>
                  <a:lnTo>
                    <a:pt x="437" y="851"/>
                  </a:lnTo>
                  <a:lnTo>
                    <a:pt x="434" y="845"/>
                  </a:lnTo>
                  <a:lnTo>
                    <a:pt x="433" y="839"/>
                  </a:lnTo>
                  <a:lnTo>
                    <a:pt x="431" y="832"/>
                  </a:lnTo>
                  <a:lnTo>
                    <a:pt x="429" y="826"/>
                  </a:lnTo>
                  <a:lnTo>
                    <a:pt x="428" y="820"/>
                  </a:lnTo>
                  <a:lnTo>
                    <a:pt x="428" y="814"/>
                  </a:lnTo>
                  <a:lnTo>
                    <a:pt x="426" y="806"/>
                  </a:lnTo>
                  <a:lnTo>
                    <a:pt x="425" y="800"/>
                  </a:lnTo>
                  <a:lnTo>
                    <a:pt x="425" y="792"/>
                  </a:lnTo>
                  <a:lnTo>
                    <a:pt x="426" y="784"/>
                  </a:lnTo>
                  <a:lnTo>
                    <a:pt x="426" y="780"/>
                  </a:lnTo>
                  <a:lnTo>
                    <a:pt x="426" y="777"/>
                  </a:lnTo>
                  <a:lnTo>
                    <a:pt x="426" y="772"/>
                  </a:lnTo>
                  <a:lnTo>
                    <a:pt x="426" y="767"/>
                  </a:lnTo>
                  <a:lnTo>
                    <a:pt x="426" y="764"/>
                  </a:lnTo>
                  <a:lnTo>
                    <a:pt x="426" y="759"/>
                  </a:lnTo>
                  <a:lnTo>
                    <a:pt x="428" y="755"/>
                  </a:lnTo>
                  <a:lnTo>
                    <a:pt x="429" y="752"/>
                  </a:lnTo>
                  <a:lnTo>
                    <a:pt x="429" y="747"/>
                  </a:lnTo>
                  <a:lnTo>
                    <a:pt x="429" y="742"/>
                  </a:lnTo>
                  <a:lnTo>
                    <a:pt x="431" y="738"/>
                  </a:lnTo>
                  <a:lnTo>
                    <a:pt x="431" y="733"/>
                  </a:lnTo>
                  <a:lnTo>
                    <a:pt x="431" y="728"/>
                  </a:lnTo>
                  <a:lnTo>
                    <a:pt x="433" y="724"/>
                  </a:lnTo>
                  <a:lnTo>
                    <a:pt x="433" y="719"/>
                  </a:lnTo>
                  <a:lnTo>
                    <a:pt x="434" y="716"/>
                  </a:lnTo>
                  <a:lnTo>
                    <a:pt x="434" y="711"/>
                  </a:lnTo>
                  <a:lnTo>
                    <a:pt x="434" y="707"/>
                  </a:lnTo>
                  <a:lnTo>
                    <a:pt x="436" y="704"/>
                  </a:lnTo>
                  <a:lnTo>
                    <a:pt x="436" y="699"/>
                  </a:lnTo>
                  <a:lnTo>
                    <a:pt x="437" y="691"/>
                  </a:lnTo>
                  <a:lnTo>
                    <a:pt x="439" y="685"/>
                  </a:lnTo>
                  <a:lnTo>
                    <a:pt x="440" y="676"/>
                  </a:lnTo>
                  <a:lnTo>
                    <a:pt x="442" y="670"/>
                  </a:lnTo>
                  <a:lnTo>
                    <a:pt x="443" y="662"/>
                  </a:lnTo>
                  <a:lnTo>
                    <a:pt x="445" y="656"/>
                  </a:lnTo>
                  <a:lnTo>
                    <a:pt x="446" y="648"/>
                  </a:lnTo>
                  <a:lnTo>
                    <a:pt x="448" y="642"/>
                  </a:lnTo>
                  <a:lnTo>
                    <a:pt x="450" y="635"/>
                  </a:lnTo>
                  <a:lnTo>
                    <a:pt x="453" y="629"/>
                  </a:lnTo>
                  <a:lnTo>
                    <a:pt x="454" y="623"/>
                  </a:lnTo>
                  <a:lnTo>
                    <a:pt x="456" y="617"/>
                  </a:lnTo>
                  <a:lnTo>
                    <a:pt x="456" y="611"/>
                  </a:lnTo>
                  <a:lnTo>
                    <a:pt x="459" y="606"/>
                  </a:lnTo>
                  <a:lnTo>
                    <a:pt x="460" y="600"/>
                  </a:lnTo>
                  <a:lnTo>
                    <a:pt x="462" y="595"/>
                  </a:lnTo>
                  <a:lnTo>
                    <a:pt x="464" y="592"/>
                  </a:lnTo>
                  <a:lnTo>
                    <a:pt x="465" y="587"/>
                  </a:lnTo>
                  <a:lnTo>
                    <a:pt x="467" y="583"/>
                  </a:lnTo>
                  <a:lnTo>
                    <a:pt x="468" y="578"/>
                  </a:lnTo>
                  <a:lnTo>
                    <a:pt x="470" y="573"/>
                  </a:lnTo>
                  <a:lnTo>
                    <a:pt x="473" y="570"/>
                  </a:lnTo>
                  <a:lnTo>
                    <a:pt x="476" y="564"/>
                  </a:lnTo>
                  <a:lnTo>
                    <a:pt x="479" y="558"/>
                  </a:lnTo>
                  <a:lnTo>
                    <a:pt x="482" y="552"/>
                  </a:lnTo>
                  <a:lnTo>
                    <a:pt x="488" y="546"/>
                  </a:lnTo>
                  <a:lnTo>
                    <a:pt x="495" y="539"/>
                  </a:lnTo>
                  <a:lnTo>
                    <a:pt x="502" y="533"/>
                  </a:lnTo>
                  <a:lnTo>
                    <a:pt x="505" y="529"/>
                  </a:lnTo>
                  <a:lnTo>
                    <a:pt x="510" y="525"/>
                  </a:lnTo>
                  <a:lnTo>
                    <a:pt x="515" y="521"/>
                  </a:lnTo>
                  <a:lnTo>
                    <a:pt x="518" y="518"/>
                  </a:lnTo>
                  <a:lnTo>
                    <a:pt x="522" y="515"/>
                  </a:lnTo>
                  <a:lnTo>
                    <a:pt x="527" y="511"/>
                  </a:lnTo>
                  <a:lnTo>
                    <a:pt x="532" y="507"/>
                  </a:lnTo>
                  <a:lnTo>
                    <a:pt x="536" y="504"/>
                  </a:lnTo>
                  <a:lnTo>
                    <a:pt x="539" y="501"/>
                  </a:lnTo>
                  <a:lnTo>
                    <a:pt x="544" y="498"/>
                  </a:lnTo>
                  <a:lnTo>
                    <a:pt x="549" y="494"/>
                  </a:lnTo>
                  <a:lnTo>
                    <a:pt x="552" y="491"/>
                  </a:lnTo>
                  <a:lnTo>
                    <a:pt x="560" y="485"/>
                  </a:lnTo>
                  <a:lnTo>
                    <a:pt x="567" y="480"/>
                  </a:lnTo>
                  <a:lnTo>
                    <a:pt x="572" y="477"/>
                  </a:lnTo>
                  <a:lnTo>
                    <a:pt x="577" y="474"/>
                  </a:lnTo>
                  <a:lnTo>
                    <a:pt x="578" y="473"/>
                  </a:lnTo>
                  <a:lnTo>
                    <a:pt x="580" y="473"/>
                  </a:lnTo>
                  <a:lnTo>
                    <a:pt x="580" y="471"/>
                  </a:lnTo>
                  <a:lnTo>
                    <a:pt x="583" y="470"/>
                  </a:lnTo>
                  <a:lnTo>
                    <a:pt x="584" y="468"/>
                  </a:lnTo>
                  <a:lnTo>
                    <a:pt x="589" y="465"/>
                  </a:lnTo>
                  <a:lnTo>
                    <a:pt x="594" y="462"/>
                  </a:lnTo>
                  <a:lnTo>
                    <a:pt x="600" y="459"/>
                  </a:lnTo>
                  <a:lnTo>
                    <a:pt x="606" y="456"/>
                  </a:lnTo>
                  <a:lnTo>
                    <a:pt x="614" y="453"/>
                  </a:lnTo>
                  <a:lnTo>
                    <a:pt x="620" y="448"/>
                  </a:lnTo>
                  <a:lnTo>
                    <a:pt x="628" y="443"/>
                  </a:lnTo>
                  <a:lnTo>
                    <a:pt x="632" y="442"/>
                  </a:lnTo>
                  <a:lnTo>
                    <a:pt x="637" y="440"/>
                  </a:lnTo>
                  <a:lnTo>
                    <a:pt x="642" y="439"/>
                  </a:lnTo>
                  <a:lnTo>
                    <a:pt x="645" y="437"/>
                  </a:lnTo>
                  <a:lnTo>
                    <a:pt x="649" y="434"/>
                  </a:lnTo>
                  <a:lnTo>
                    <a:pt x="654" y="432"/>
                  </a:lnTo>
                  <a:lnTo>
                    <a:pt x="657" y="431"/>
                  </a:lnTo>
                  <a:lnTo>
                    <a:pt x="662" y="429"/>
                  </a:lnTo>
                  <a:lnTo>
                    <a:pt x="665" y="428"/>
                  </a:lnTo>
                  <a:lnTo>
                    <a:pt x="670" y="426"/>
                  </a:lnTo>
                  <a:lnTo>
                    <a:pt x="674" y="426"/>
                  </a:lnTo>
                  <a:lnTo>
                    <a:pt x="679" y="426"/>
                  </a:lnTo>
                  <a:lnTo>
                    <a:pt x="682" y="425"/>
                  </a:lnTo>
                  <a:lnTo>
                    <a:pt x="685" y="423"/>
                  </a:lnTo>
                  <a:lnTo>
                    <a:pt x="690" y="423"/>
                  </a:lnTo>
                  <a:lnTo>
                    <a:pt x="694" y="423"/>
                  </a:lnTo>
                  <a:lnTo>
                    <a:pt x="699" y="422"/>
                  </a:lnTo>
                  <a:lnTo>
                    <a:pt x="702" y="422"/>
                  </a:lnTo>
                  <a:lnTo>
                    <a:pt x="708" y="422"/>
                  </a:lnTo>
                  <a:lnTo>
                    <a:pt x="713" y="422"/>
                  </a:lnTo>
                  <a:lnTo>
                    <a:pt x="718" y="422"/>
                  </a:lnTo>
                  <a:lnTo>
                    <a:pt x="722" y="422"/>
                  </a:lnTo>
                  <a:lnTo>
                    <a:pt x="728" y="422"/>
                  </a:lnTo>
                  <a:lnTo>
                    <a:pt x="733" y="422"/>
                  </a:lnTo>
                  <a:lnTo>
                    <a:pt x="738" y="422"/>
                  </a:lnTo>
                  <a:lnTo>
                    <a:pt x="742" y="422"/>
                  </a:lnTo>
                  <a:lnTo>
                    <a:pt x="749" y="422"/>
                  </a:lnTo>
                  <a:lnTo>
                    <a:pt x="753" y="422"/>
                  </a:lnTo>
                  <a:lnTo>
                    <a:pt x="758" y="422"/>
                  </a:lnTo>
                  <a:lnTo>
                    <a:pt x="761" y="422"/>
                  </a:lnTo>
                  <a:lnTo>
                    <a:pt x="766" y="422"/>
                  </a:lnTo>
                  <a:lnTo>
                    <a:pt x="770" y="422"/>
                  </a:lnTo>
                  <a:lnTo>
                    <a:pt x="775" y="422"/>
                  </a:lnTo>
                  <a:lnTo>
                    <a:pt x="778" y="422"/>
                  </a:lnTo>
                  <a:lnTo>
                    <a:pt x="781" y="422"/>
                  </a:lnTo>
                  <a:lnTo>
                    <a:pt x="786" y="422"/>
                  </a:lnTo>
                  <a:lnTo>
                    <a:pt x="790" y="422"/>
                  </a:lnTo>
                  <a:lnTo>
                    <a:pt x="795" y="422"/>
                  </a:lnTo>
                  <a:lnTo>
                    <a:pt x="798" y="422"/>
                  </a:lnTo>
                  <a:lnTo>
                    <a:pt x="800" y="423"/>
                  </a:lnTo>
                  <a:lnTo>
                    <a:pt x="869" y="434"/>
                  </a:lnTo>
                  <a:lnTo>
                    <a:pt x="1108" y="90"/>
                  </a:lnTo>
                  <a:lnTo>
                    <a:pt x="1107" y="88"/>
                  </a:lnTo>
                  <a:lnTo>
                    <a:pt x="1103" y="85"/>
                  </a:lnTo>
                  <a:lnTo>
                    <a:pt x="1099" y="81"/>
                  </a:lnTo>
                  <a:lnTo>
                    <a:pt x="1093" y="76"/>
                  </a:lnTo>
                  <a:lnTo>
                    <a:pt x="1088" y="73"/>
                  </a:lnTo>
                  <a:lnTo>
                    <a:pt x="1083" y="70"/>
                  </a:lnTo>
                  <a:lnTo>
                    <a:pt x="1077" y="65"/>
                  </a:lnTo>
                  <a:lnTo>
                    <a:pt x="1072" y="62"/>
                  </a:lnTo>
                  <a:lnTo>
                    <a:pt x="1066" y="57"/>
                  </a:lnTo>
                  <a:lnTo>
                    <a:pt x="1060" y="54"/>
                  </a:lnTo>
                  <a:lnTo>
                    <a:pt x="1052" y="51"/>
                  </a:lnTo>
                  <a:lnTo>
                    <a:pt x="1046" y="46"/>
                  </a:lnTo>
                  <a:lnTo>
                    <a:pt x="1041" y="45"/>
                  </a:lnTo>
                  <a:lnTo>
                    <a:pt x="1037" y="42"/>
                  </a:lnTo>
                  <a:lnTo>
                    <a:pt x="1032" y="40"/>
                  </a:lnTo>
                  <a:lnTo>
                    <a:pt x="1029" y="37"/>
                  </a:lnTo>
                  <a:lnTo>
                    <a:pt x="1023" y="36"/>
                  </a:lnTo>
                  <a:lnTo>
                    <a:pt x="1018" y="34"/>
                  </a:lnTo>
                  <a:lnTo>
                    <a:pt x="1015" y="33"/>
                  </a:lnTo>
                  <a:lnTo>
                    <a:pt x="1010" y="31"/>
                  </a:lnTo>
                  <a:lnTo>
                    <a:pt x="1004" y="28"/>
                  </a:lnTo>
                  <a:lnTo>
                    <a:pt x="1000" y="26"/>
                  </a:lnTo>
                  <a:lnTo>
                    <a:pt x="995" y="23"/>
                  </a:lnTo>
                  <a:lnTo>
                    <a:pt x="989" y="22"/>
                  </a:lnTo>
                  <a:lnTo>
                    <a:pt x="983" y="20"/>
                  </a:lnTo>
                  <a:lnTo>
                    <a:pt x="978" y="19"/>
                  </a:lnTo>
                  <a:lnTo>
                    <a:pt x="972" y="17"/>
                  </a:lnTo>
                  <a:lnTo>
                    <a:pt x="967" y="15"/>
                  </a:lnTo>
                  <a:lnTo>
                    <a:pt x="961" y="14"/>
                  </a:lnTo>
                  <a:lnTo>
                    <a:pt x="955" y="12"/>
                  </a:lnTo>
                  <a:lnTo>
                    <a:pt x="948" y="11"/>
                  </a:lnTo>
                  <a:lnTo>
                    <a:pt x="942" y="9"/>
                  </a:lnTo>
                  <a:lnTo>
                    <a:pt x="936" y="8"/>
                  </a:lnTo>
                  <a:lnTo>
                    <a:pt x="928" y="8"/>
                  </a:lnTo>
                  <a:lnTo>
                    <a:pt x="922" y="6"/>
                  </a:lnTo>
                  <a:lnTo>
                    <a:pt x="916" y="5"/>
                  </a:lnTo>
                  <a:lnTo>
                    <a:pt x="908" y="3"/>
                  </a:lnTo>
                  <a:lnTo>
                    <a:pt x="900" y="3"/>
                  </a:lnTo>
                  <a:lnTo>
                    <a:pt x="893" y="2"/>
                  </a:lnTo>
                  <a:lnTo>
                    <a:pt x="886" y="2"/>
                  </a:lnTo>
                  <a:lnTo>
                    <a:pt x="879" y="0"/>
                  </a:lnTo>
                  <a:lnTo>
                    <a:pt x="871" y="0"/>
                  </a:lnTo>
                  <a:lnTo>
                    <a:pt x="863" y="0"/>
                  </a:lnTo>
                  <a:lnTo>
                    <a:pt x="856" y="0"/>
                  </a:lnTo>
                  <a:lnTo>
                    <a:pt x="848" y="0"/>
                  </a:lnTo>
                  <a:lnTo>
                    <a:pt x="838" y="0"/>
                  </a:lnTo>
                  <a:lnTo>
                    <a:pt x="831" y="0"/>
                  </a:lnTo>
                  <a:lnTo>
                    <a:pt x="821" y="0"/>
                  </a:lnTo>
                  <a:lnTo>
                    <a:pt x="812" y="0"/>
                  </a:lnTo>
                  <a:lnTo>
                    <a:pt x="803" y="2"/>
                  </a:lnTo>
                  <a:lnTo>
                    <a:pt x="792" y="2"/>
                  </a:lnTo>
                  <a:lnTo>
                    <a:pt x="783" y="5"/>
                  </a:lnTo>
                  <a:lnTo>
                    <a:pt x="773" y="5"/>
                  </a:lnTo>
                  <a:lnTo>
                    <a:pt x="763" y="6"/>
                  </a:lnTo>
                  <a:lnTo>
                    <a:pt x="752" y="8"/>
                  </a:lnTo>
                  <a:lnTo>
                    <a:pt x="742" y="11"/>
                  </a:lnTo>
                  <a:lnTo>
                    <a:pt x="732" y="12"/>
                  </a:lnTo>
                  <a:lnTo>
                    <a:pt x="721" y="14"/>
                  </a:lnTo>
                  <a:lnTo>
                    <a:pt x="710" y="15"/>
                  </a:lnTo>
                  <a:lnTo>
                    <a:pt x="699" y="19"/>
                  </a:lnTo>
                  <a:lnTo>
                    <a:pt x="687" y="22"/>
                  </a:lnTo>
                  <a:lnTo>
                    <a:pt x="676" y="23"/>
                  </a:lnTo>
                  <a:lnTo>
                    <a:pt x="665" y="26"/>
                  </a:lnTo>
                  <a:lnTo>
                    <a:pt x="654" y="29"/>
                  </a:lnTo>
                  <a:lnTo>
                    <a:pt x="642" y="33"/>
                  </a:lnTo>
                  <a:lnTo>
                    <a:pt x="631" y="36"/>
                  </a:lnTo>
                  <a:lnTo>
                    <a:pt x="618" y="39"/>
                  </a:lnTo>
                  <a:lnTo>
                    <a:pt x="608" y="43"/>
                  </a:lnTo>
                  <a:lnTo>
                    <a:pt x="595" y="46"/>
                  </a:lnTo>
                  <a:lnTo>
                    <a:pt x="584" y="50"/>
                  </a:lnTo>
                  <a:lnTo>
                    <a:pt x="572" y="54"/>
                  </a:lnTo>
                  <a:lnTo>
                    <a:pt x="561" y="57"/>
                  </a:lnTo>
                  <a:lnTo>
                    <a:pt x="549" y="62"/>
                  </a:lnTo>
                  <a:lnTo>
                    <a:pt x="536" y="67"/>
                  </a:lnTo>
                  <a:lnTo>
                    <a:pt x="526" y="71"/>
                  </a:lnTo>
                  <a:lnTo>
                    <a:pt x="515" y="76"/>
                  </a:lnTo>
                  <a:lnTo>
                    <a:pt x="502" y="81"/>
                  </a:lnTo>
                  <a:lnTo>
                    <a:pt x="490" y="85"/>
                  </a:lnTo>
                  <a:lnTo>
                    <a:pt x="477" y="90"/>
                  </a:lnTo>
                  <a:lnTo>
                    <a:pt x="467" y="93"/>
                  </a:lnTo>
                  <a:lnTo>
                    <a:pt x="456" y="98"/>
                  </a:lnTo>
                  <a:lnTo>
                    <a:pt x="443" y="104"/>
                  </a:lnTo>
                  <a:lnTo>
                    <a:pt x="433" y="108"/>
                  </a:lnTo>
                  <a:lnTo>
                    <a:pt x="422" y="115"/>
                  </a:lnTo>
                  <a:lnTo>
                    <a:pt x="411" y="119"/>
                  </a:lnTo>
                  <a:lnTo>
                    <a:pt x="400" y="124"/>
                  </a:lnTo>
                  <a:lnTo>
                    <a:pt x="388" y="130"/>
                  </a:lnTo>
                  <a:lnTo>
                    <a:pt x="378" y="135"/>
                  </a:lnTo>
                  <a:lnTo>
                    <a:pt x="366" y="141"/>
                  </a:lnTo>
                  <a:lnTo>
                    <a:pt x="357" y="147"/>
                  </a:lnTo>
                  <a:lnTo>
                    <a:pt x="346" y="152"/>
                  </a:lnTo>
                  <a:lnTo>
                    <a:pt x="336" y="158"/>
                  </a:lnTo>
                  <a:lnTo>
                    <a:pt x="326" y="164"/>
                  </a:lnTo>
                  <a:lnTo>
                    <a:pt x="316" y="170"/>
                  </a:lnTo>
                  <a:lnTo>
                    <a:pt x="307" y="175"/>
                  </a:lnTo>
                  <a:lnTo>
                    <a:pt x="298" y="181"/>
                  </a:lnTo>
                  <a:lnTo>
                    <a:pt x="288" y="188"/>
                  </a:lnTo>
                  <a:lnTo>
                    <a:pt x="281" y="194"/>
                  </a:lnTo>
                  <a:lnTo>
                    <a:pt x="271" y="200"/>
                  </a:lnTo>
                  <a:lnTo>
                    <a:pt x="264" y="206"/>
                  </a:lnTo>
                  <a:lnTo>
                    <a:pt x="254" y="212"/>
                  </a:lnTo>
                  <a:lnTo>
                    <a:pt x="248" y="219"/>
                  </a:lnTo>
                  <a:lnTo>
                    <a:pt x="240" y="225"/>
                  </a:lnTo>
                  <a:lnTo>
                    <a:pt x="233" y="231"/>
                  </a:lnTo>
                  <a:lnTo>
                    <a:pt x="226" y="237"/>
                  </a:lnTo>
                  <a:lnTo>
                    <a:pt x="220" y="243"/>
                  </a:lnTo>
                  <a:lnTo>
                    <a:pt x="214" y="250"/>
                  </a:lnTo>
                  <a:lnTo>
                    <a:pt x="209" y="257"/>
                  </a:lnTo>
                  <a:lnTo>
                    <a:pt x="202" y="263"/>
                  </a:lnTo>
                  <a:lnTo>
                    <a:pt x="197" y="268"/>
                  </a:lnTo>
                  <a:lnTo>
                    <a:pt x="191" y="274"/>
                  </a:lnTo>
                  <a:lnTo>
                    <a:pt x="186" y="281"/>
                  </a:lnTo>
                  <a:lnTo>
                    <a:pt x="180" y="287"/>
                  </a:lnTo>
                  <a:lnTo>
                    <a:pt x="175" y="293"/>
                  </a:lnTo>
                  <a:lnTo>
                    <a:pt x="169" y="299"/>
                  </a:lnTo>
                  <a:lnTo>
                    <a:pt x="165" y="305"/>
                  </a:lnTo>
                  <a:lnTo>
                    <a:pt x="158" y="310"/>
                  </a:lnTo>
                  <a:lnTo>
                    <a:pt x="154" y="316"/>
                  </a:lnTo>
                  <a:lnTo>
                    <a:pt x="147" y="322"/>
                  </a:lnTo>
                  <a:lnTo>
                    <a:pt x="143" y="329"/>
                  </a:lnTo>
                  <a:lnTo>
                    <a:pt x="138" y="333"/>
                  </a:lnTo>
                  <a:lnTo>
                    <a:pt x="134" y="341"/>
                  </a:lnTo>
                  <a:lnTo>
                    <a:pt x="129" y="346"/>
                  </a:lnTo>
                  <a:lnTo>
                    <a:pt x="124" y="352"/>
                  </a:lnTo>
                  <a:lnTo>
                    <a:pt x="120" y="358"/>
                  </a:lnTo>
                  <a:lnTo>
                    <a:pt x="115" y="364"/>
                  </a:lnTo>
                  <a:lnTo>
                    <a:pt x="110" y="369"/>
                  </a:lnTo>
                  <a:lnTo>
                    <a:pt x="106" y="375"/>
                  </a:lnTo>
                  <a:lnTo>
                    <a:pt x="101" y="381"/>
                  </a:lnTo>
                  <a:lnTo>
                    <a:pt x="96" y="386"/>
                  </a:lnTo>
                  <a:lnTo>
                    <a:pt x="92" y="392"/>
                  </a:lnTo>
                  <a:lnTo>
                    <a:pt x="89" y="398"/>
                  </a:lnTo>
                  <a:lnTo>
                    <a:pt x="84" y="405"/>
                  </a:lnTo>
                  <a:lnTo>
                    <a:pt x="79" y="409"/>
                  </a:lnTo>
                  <a:lnTo>
                    <a:pt x="76" y="415"/>
                  </a:lnTo>
                  <a:lnTo>
                    <a:pt x="72" y="422"/>
                  </a:lnTo>
                  <a:lnTo>
                    <a:pt x="68" y="428"/>
                  </a:lnTo>
                  <a:lnTo>
                    <a:pt x="65" y="434"/>
                  </a:lnTo>
                  <a:lnTo>
                    <a:pt x="62" y="440"/>
                  </a:lnTo>
                  <a:lnTo>
                    <a:pt x="59" y="446"/>
                  </a:lnTo>
                  <a:lnTo>
                    <a:pt x="55" y="451"/>
                  </a:lnTo>
                  <a:lnTo>
                    <a:pt x="51" y="457"/>
                  </a:lnTo>
                  <a:lnTo>
                    <a:pt x="47" y="463"/>
                  </a:lnTo>
                  <a:lnTo>
                    <a:pt x="45" y="470"/>
                  </a:lnTo>
                  <a:lnTo>
                    <a:pt x="42" y="476"/>
                  </a:lnTo>
                  <a:lnTo>
                    <a:pt x="39" y="482"/>
                  </a:lnTo>
                  <a:lnTo>
                    <a:pt x="36" y="488"/>
                  </a:lnTo>
                  <a:lnTo>
                    <a:pt x="33" y="496"/>
                  </a:lnTo>
                  <a:lnTo>
                    <a:pt x="30" y="501"/>
                  </a:lnTo>
                  <a:lnTo>
                    <a:pt x="27" y="508"/>
                  </a:lnTo>
                  <a:lnTo>
                    <a:pt x="25" y="515"/>
                  </a:lnTo>
                  <a:lnTo>
                    <a:pt x="24" y="521"/>
                  </a:lnTo>
                  <a:lnTo>
                    <a:pt x="20" y="527"/>
                  </a:lnTo>
                  <a:lnTo>
                    <a:pt x="19" y="535"/>
                  </a:lnTo>
                  <a:lnTo>
                    <a:pt x="16" y="541"/>
                  </a:lnTo>
                  <a:lnTo>
                    <a:pt x="14" y="549"/>
                  </a:lnTo>
                  <a:lnTo>
                    <a:pt x="13" y="555"/>
                  </a:lnTo>
                  <a:lnTo>
                    <a:pt x="10" y="561"/>
                  </a:lnTo>
                  <a:lnTo>
                    <a:pt x="8" y="569"/>
                  </a:lnTo>
                  <a:lnTo>
                    <a:pt x="8" y="577"/>
                  </a:lnTo>
                  <a:lnTo>
                    <a:pt x="6" y="583"/>
                  </a:lnTo>
                  <a:lnTo>
                    <a:pt x="5" y="591"/>
                  </a:lnTo>
                  <a:lnTo>
                    <a:pt x="3" y="597"/>
                  </a:lnTo>
                  <a:lnTo>
                    <a:pt x="3" y="606"/>
                  </a:lnTo>
                  <a:lnTo>
                    <a:pt x="2" y="612"/>
                  </a:lnTo>
                  <a:lnTo>
                    <a:pt x="2" y="620"/>
                  </a:lnTo>
                  <a:lnTo>
                    <a:pt x="0" y="628"/>
                  </a:lnTo>
                  <a:lnTo>
                    <a:pt x="0" y="637"/>
                  </a:lnTo>
                  <a:lnTo>
                    <a:pt x="0" y="645"/>
                  </a:lnTo>
                  <a:lnTo>
                    <a:pt x="0" y="653"/>
                  </a:lnTo>
                  <a:lnTo>
                    <a:pt x="0" y="662"/>
                  </a:lnTo>
                  <a:lnTo>
                    <a:pt x="0" y="671"/>
                  </a:lnTo>
                  <a:lnTo>
                    <a:pt x="0" y="677"/>
                  </a:lnTo>
                  <a:lnTo>
                    <a:pt x="0" y="687"/>
                  </a:lnTo>
                  <a:lnTo>
                    <a:pt x="0" y="694"/>
                  </a:lnTo>
                  <a:lnTo>
                    <a:pt x="0" y="702"/>
                  </a:lnTo>
                  <a:lnTo>
                    <a:pt x="0" y="710"/>
                  </a:lnTo>
                  <a:lnTo>
                    <a:pt x="0" y="718"/>
                  </a:lnTo>
                  <a:lnTo>
                    <a:pt x="0" y="724"/>
                  </a:lnTo>
                  <a:lnTo>
                    <a:pt x="2" y="733"/>
                  </a:lnTo>
                  <a:lnTo>
                    <a:pt x="2" y="739"/>
                  </a:lnTo>
                  <a:lnTo>
                    <a:pt x="2" y="746"/>
                  </a:lnTo>
                  <a:lnTo>
                    <a:pt x="2" y="752"/>
                  </a:lnTo>
                  <a:lnTo>
                    <a:pt x="2" y="759"/>
                  </a:lnTo>
                  <a:lnTo>
                    <a:pt x="2" y="766"/>
                  </a:lnTo>
                  <a:lnTo>
                    <a:pt x="3" y="772"/>
                  </a:lnTo>
                  <a:lnTo>
                    <a:pt x="3" y="780"/>
                  </a:lnTo>
                  <a:lnTo>
                    <a:pt x="3" y="786"/>
                  </a:lnTo>
                  <a:lnTo>
                    <a:pt x="3" y="790"/>
                  </a:lnTo>
                  <a:lnTo>
                    <a:pt x="3" y="798"/>
                  </a:lnTo>
                  <a:lnTo>
                    <a:pt x="3" y="803"/>
                  </a:lnTo>
                  <a:lnTo>
                    <a:pt x="5" y="809"/>
                  </a:lnTo>
                  <a:lnTo>
                    <a:pt x="5" y="815"/>
                  </a:lnTo>
                  <a:lnTo>
                    <a:pt x="5" y="821"/>
                  </a:lnTo>
                  <a:lnTo>
                    <a:pt x="5" y="826"/>
                  </a:lnTo>
                  <a:lnTo>
                    <a:pt x="6" y="832"/>
                  </a:lnTo>
                  <a:lnTo>
                    <a:pt x="6" y="837"/>
                  </a:lnTo>
                  <a:lnTo>
                    <a:pt x="6" y="842"/>
                  </a:lnTo>
                  <a:lnTo>
                    <a:pt x="6" y="848"/>
                  </a:lnTo>
                  <a:lnTo>
                    <a:pt x="8" y="852"/>
                  </a:lnTo>
                  <a:lnTo>
                    <a:pt x="8" y="857"/>
                  </a:lnTo>
                  <a:lnTo>
                    <a:pt x="8" y="862"/>
                  </a:lnTo>
                  <a:lnTo>
                    <a:pt x="10" y="866"/>
                  </a:lnTo>
                  <a:lnTo>
                    <a:pt x="10" y="873"/>
                  </a:lnTo>
                  <a:lnTo>
                    <a:pt x="10" y="876"/>
                  </a:lnTo>
                  <a:lnTo>
                    <a:pt x="11" y="880"/>
                  </a:lnTo>
                  <a:lnTo>
                    <a:pt x="11" y="885"/>
                  </a:lnTo>
                  <a:lnTo>
                    <a:pt x="13" y="890"/>
                  </a:lnTo>
                  <a:lnTo>
                    <a:pt x="13" y="893"/>
                  </a:lnTo>
                  <a:lnTo>
                    <a:pt x="13" y="897"/>
                  </a:lnTo>
                  <a:lnTo>
                    <a:pt x="14" y="902"/>
                  </a:lnTo>
                  <a:lnTo>
                    <a:pt x="14" y="907"/>
                  </a:lnTo>
                  <a:lnTo>
                    <a:pt x="16" y="914"/>
                  </a:lnTo>
                  <a:lnTo>
                    <a:pt x="17" y="922"/>
                  </a:lnTo>
                  <a:lnTo>
                    <a:pt x="19" y="928"/>
                  </a:lnTo>
                  <a:lnTo>
                    <a:pt x="20" y="936"/>
                  </a:lnTo>
                  <a:lnTo>
                    <a:pt x="22" y="944"/>
                  </a:lnTo>
                  <a:lnTo>
                    <a:pt x="24" y="950"/>
                  </a:lnTo>
                  <a:lnTo>
                    <a:pt x="25" y="956"/>
                  </a:lnTo>
                  <a:lnTo>
                    <a:pt x="27" y="964"/>
                  </a:lnTo>
                  <a:lnTo>
                    <a:pt x="30" y="969"/>
                  </a:lnTo>
                  <a:lnTo>
                    <a:pt x="31" y="976"/>
                  </a:lnTo>
                  <a:lnTo>
                    <a:pt x="34" y="981"/>
                  </a:lnTo>
                  <a:lnTo>
                    <a:pt x="36" y="989"/>
                  </a:lnTo>
                  <a:lnTo>
                    <a:pt x="37" y="994"/>
                  </a:lnTo>
                  <a:lnTo>
                    <a:pt x="41" y="1001"/>
                  </a:lnTo>
                  <a:lnTo>
                    <a:pt x="44" y="1007"/>
                  </a:lnTo>
                  <a:lnTo>
                    <a:pt x="47" y="1015"/>
                  </a:lnTo>
                  <a:lnTo>
                    <a:pt x="50" y="1021"/>
                  </a:lnTo>
                  <a:lnTo>
                    <a:pt x="55" y="1031"/>
                  </a:lnTo>
                  <a:lnTo>
                    <a:pt x="56" y="1034"/>
                  </a:lnTo>
                  <a:lnTo>
                    <a:pt x="59" y="1038"/>
                  </a:lnTo>
                  <a:lnTo>
                    <a:pt x="61" y="1043"/>
                  </a:lnTo>
                  <a:lnTo>
                    <a:pt x="64" y="1048"/>
                  </a:lnTo>
                  <a:lnTo>
                    <a:pt x="65" y="1051"/>
                  </a:lnTo>
                  <a:lnTo>
                    <a:pt x="67" y="1056"/>
                  </a:lnTo>
                  <a:lnTo>
                    <a:pt x="70" y="1060"/>
                  </a:lnTo>
                  <a:lnTo>
                    <a:pt x="72" y="1065"/>
                  </a:lnTo>
                  <a:lnTo>
                    <a:pt x="75" y="1069"/>
                  </a:lnTo>
                  <a:lnTo>
                    <a:pt x="76" y="1074"/>
                  </a:lnTo>
                  <a:lnTo>
                    <a:pt x="79" y="1079"/>
                  </a:lnTo>
                  <a:lnTo>
                    <a:pt x="82" y="1083"/>
                  </a:lnTo>
                  <a:lnTo>
                    <a:pt x="84" y="1088"/>
                  </a:lnTo>
                  <a:lnTo>
                    <a:pt x="87" y="1093"/>
                  </a:lnTo>
                  <a:lnTo>
                    <a:pt x="90" y="1097"/>
                  </a:lnTo>
                  <a:lnTo>
                    <a:pt x="93" y="1102"/>
                  </a:lnTo>
                  <a:lnTo>
                    <a:pt x="95" y="1107"/>
                  </a:lnTo>
                  <a:lnTo>
                    <a:pt x="98" y="1111"/>
                  </a:lnTo>
                  <a:lnTo>
                    <a:pt x="101" y="1116"/>
                  </a:lnTo>
                  <a:lnTo>
                    <a:pt x="104" y="1122"/>
                  </a:lnTo>
                  <a:lnTo>
                    <a:pt x="106" y="1127"/>
                  </a:lnTo>
                  <a:lnTo>
                    <a:pt x="109" y="1131"/>
                  </a:lnTo>
                  <a:lnTo>
                    <a:pt x="112" y="1136"/>
                  </a:lnTo>
                  <a:lnTo>
                    <a:pt x="115" y="1141"/>
                  </a:lnTo>
                  <a:lnTo>
                    <a:pt x="118" y="1145"/>
                  </a:lnTo>
                  <a:lnTo>
                    <a:pt x="120" y="1150"/>
                  </a:lnTo>
                  <a:lnTo>
                    <a:pt x="123" y="1155"/>
                  </a:lnTo>
                  <a:lnTo>
                    <a:pt x="127" y="1159"/>
                  </a:lnTo>
                  <a:lnTo>
                    <a:pt x="129" y="1164"/>
                  </a:lnTo>
                  <a:lnTo>
                    <a:pt x="132" y="1169"/>
                  </a:lnTo>
                  <a:lnTo>
                    <a:pt x="135" y="1173"/>
                  </a:lnTo>
                  <a:lnTo>
                    <a:pt x="138" y="1176"/>
                  </a:lnTo>
                  <a:lnTo>
                    <a:pt x="140" y="1181"/>
                  </a:lnTo>
                  <a:lnTo>
                    <a:pt x="144" y="1186"/>
                  </a:lnTo>
                  <a:lnTo>
                    <a:pt x="146" y="1190"/>
                  </a:lnTo>
                  <a:lnTo>
                    <a:pt x="151" y="1195"/>
                  </a:lnTo>
                  <a:lnTo>
                    <a:pt x="155" y="1203"/>
                  </a:lnTo>
                  <a:lnTo>
                    <a:pt x="161" y="1211"/>
                  </a:lnTo>
                  <a:lnTo>
                    <a:pt x="166" y="1218"/>
                  </a:lnTo>
                  <a:lnTo>
                    <a:pt x="172" y="1226"/>
                  </a:lnTo>
                  <a:lnTo>
                    <a:pt x="177" y="1234"/>
                  </a:lnTo>
                  <a:lnTo>
                    <a:pt x="182" y="1240"/>
                  </a:lnTo>
                  <a:lnTo>
                    <a:pt x="188" y="1246"/>
                  </a:lnTo>
                  <a:lnTo>
                    <a:pt x="192" y="1252"/>
                  </a:lnTo>
                  <a:lnTo>
                    <a:pt x="195" y="1255"/>
                  </a:lnTo>
                  <a:lnTo>
                    <a:pt x="200" y="1260"/>
                  </a:lnTo>
                  <a:lnTo>
                    <a:pt x="205" y="1265"/>
                  </a:lnTo>
                  <a:lnTo>
                    <a:pt x="209" y="1269"/>
                  </a:lnTo>
                  <a:lnTo>
                    <a:pt x="213" y="1273"/>
                  </a:lnTo>
                  <a:lnTo>
                    <a:pt x="216" y="1277"/>
                  </a:lnTo>
                  <a:lnTo>
                    <a:pt x="219" y="1282"/>
                  </a:lnTo>
                  <a:lnTo>
                    <a:pt x="223" y="1285"/>
                  </a:lnTo>
                  <a:lnTo>
                    <a:pt x="228" y="1291"/>
                  </a:lnTo>
                  <a:lnTo>
                    <a:pt x="233" y="1296"/>
                  </a:lnTo>
                  <a:lnTo>
                    <a:pt x="237" y="1300"/>
                  </a:lnTo>
                  <a:lnTo>
                    <a:pt x="242" y="1305"/>
                  </a:lnTo>
                  <a:lnTo>
                    <a:pt x="248" y="1310"/>
                  </a:lnTo>
                  <a:lnTo>
                    <a:pt x="253" y="1314"/>
                  </a:lnTo>
                  <a:lnTo>
                    <a:pt x="254" y="1317"/>
                  </a:lnTo>
                  <a:lnTo>
                    <a:pt x="256" y="1317"/>
                  </a:lnTo>
                  <a:lnTo>
                    <a:pt x="257" y="1319"/>
                  </a:lnTo>
                  <a:lnTo>
                    <a:pt x="264" y="1322"/>
                  </a:lnTo>
                  <a:lnTo>
                    <a:pt x="267" y="1324"/>
                  </a:lnTo>
                  <a:lnTo>
                    <a:pt x="271" y="1327"/>
                  </a:lnTo>
                  <a:lnTo>
                    <a:pt x="278" y="1330"/>
                  </a:lnTo>
                  <a:lnTo>
                    <a:pt x="284" y="1333"/>
                  </a:lnTo>
                  <a:lnTo>
                    <a:pt x="290" y="1336"/>
                  </a:lnTo>
                  <a:lnTo>
                    <a:pt x="298" y="1341"/>
                  </a:lnTo>
                  <a:lnTo>
                    <a:pt x="305" y="1345"/>
                  </a:lnTo>
                  <a:lnTo>
                    <a:pt x="313" y="1350"/>
                  </a:lnTo>
                  <a:lnTo>
                    <a:pt x="316" y="1352"/>
                  </a:lnTo>
                  <a:lnTo>
                    <a:pt x="321" y="1353"/>
                  </a:lnTo>
                  <a:lnTo>
                    <a:pt x="326" y="1356"/>
                  </a:lnTo>
                  <a:lnTo>
                    <a:pt x="330" y="1359"/>
                  </a:lnTo>
                  <a:lnTo>
                    <a:pt x="335" y="1361"/>
                  </a:lnTo>
                  <a:lnTo>
                    <a:pt x="340" y="1364"/>
                  </a:lnTo>
                  <a:lnTo>
                    <a:pt x="344" y="1367"/>
                  </a:lnTo>
                  <a:lnTo>
                    <a:pt x="349" y="1370"/>
                  </a:lnTo>
                  <a:lnTo>
                    <a:pt x="354" y="1372"/>
                  </a:lnTo>
                  <a:lnTo>
                    <a:pt x="358" y="1375"/>
                  </a:lnTo>
                  <a:lnTo>
                    <a:pt x="363" y="1378"/>
                  </a:lnTo>
                  <a:lnTo>
                    <a:pt x="367" y="1381"/>
                  </a:lnTo>
                  <a:lnTo>
                    <a:pt x="372" y="1383"/>
                  </a:lnTo>
                  <a:lnTo>
                    <a:pt x="377" y="1386"/>
                  </a:lnTo>
                  <a:lnTo>
                    <a:pt x="381" y="1389"/>
                  </a:lnTo>
                  <a:lnTo>
                    <a:pt x="386" y="1392"/>
                  </a:lnTo>
                  <a:lnTo>
                    <a:pt x="391" y="1393"/>
                  </a:lnTo>
                  <a:lnTo>
                    <a:pt x="395" y="1397"/>
                  </a:lnTo>
                  <a:lnTo>
                    <a:pt x="400" y="1400"/>
                  </a:lnTo>
                  <a:lnTo>
                    <a:pt x="405" y="1403"/>
                  </a:lnTo>
                  <a:lnTo>
                    <a:pt x="409" y="1404"/>
                  </a:lnTo>
                  <a:lnTo>
                    <a:pt x="414" y="1407"/>
                  </a:lnTo>
                  <a:lnTo>
                    <a:pt x="419" y="1410"/>
                  </a:lnTo>
                  <a:lnTo>
                    <a:pt x="423" y="1414"/>
                  </a:lnTo>
                  <a:lnTo>
                    <a:pt x="428" y="1415"/>
                  </a:lnTo>
                  <a:lnTo>
                    <a:pt x="433" y="1418"/>
                  </a:lnTo>
                  <a:lnTo>
                    <a:pt x="436" y="1420"/>
                  </a:lnTo>
                  <a:lnTo>
                    <a:pt x="440" y="1423"/>
                  </a:lnTo>
                  <a:lnTo>
                    <a:pt x="448" y="1428"/>
                  </a:lnTo>
                  <a:lnTo>
                    <a:pt x="456" y="1432"/>
                  </a:lnTo>
                  <a:lnTo>
                    <a:pt x="462" y="1437"/>
                  </a:lnTo>
                  <a:lnTo>
                    <a:pt x="470" y="1441"/>
                  </a:lnTo>
                  <a:lnTo>
                    <a:pt x="474" y="1445"/>
                  </a:lnTo>
                  <a:lnTo>
                    <a:pt x="481" y="1449"/>
                  </a:lnTo>
                  <a:lnTo>
                    <a:pt x="485" y="1451"/>
                  </a:lnTo>
                  <a:lnTo>
                    <a:pt x="491" y="1454"/>
                  </a:lnTo>
                  <a:lnTo>
                    <a:pt x="495" y="1455"/>
                  </a:lnTo>
                  <a:lnTo>
                    <a:pt x="498" y="1457"/>
                  </a:lnTo>
                  <a:lnTo>
                    <a:pt x="502" y="1459"/>
                  </a:lnTo>
                  <a:lnTo>
                    <a:pt x="507" y="1460"/>
                  </a:lnTo>
                  <a:lnTo>
                    <a:pt x="510" y="1462"/>
                  </a:lnTo>
                  <a:lnTo>
                    <a:pt x="515" y="1463"/>
                  </a:lnTo>
                  <a:lnTo>
                    <a:pt x="519" y="1465"/>
                  </a:lnTo>
                  <a:lnTo>
                    <a:pt x="526" y="1465"/>
                  </a:lnTo>
                  <a:lnTo>
                    <a:pt x="530" y="1466"/>
                  </a:lnTo>
                  <a:lnTo>
                    <a:pt x="535" y="1468"/>
                  </a:lnTo>
                  <a:lnTo>
                    <a:pt x="541" y="1469"/>
                  </a:lnTo>
                  <a:lnTo>
                    <a:pt x="547" y="1471"/>
                  </a:lnTo>
                  <a:lnTo>
                    <a:pt x="552" y="1472"/>
                  </a:lnTo>
                  <a:lnTo>
                    <a:pt x="556" y="1474"/>
                  </a:lnTo>
                  <a:lnTo>
                    <a:pt x="563" y="1474"/>
                  </a:lnTo>
                  <a:lnTo>
                    <a:pt x="569" y="1476"/>
                  </a:lnTo>
                  <a:lnTo>
                    <a:pt x="575" y="1477"/>
                  </a:lnTo>
                  <a:lnTo>
                    <a:pt x="581" y="1479"/>
                  </a:lnTo>
                  <a:lnTo>
                    <a:pt x="586" y="1479"/>
                  </a:lnTo>
                  <a:lnTo>
                    <a:pt x="594" y="1480"/>
                  </a:lnTo>
                  <a:lnTo>
                    <a:pt x="600" y="1482"/>
                  </a:lnTo>
                  <a:lnTo>
                    <a:pt x="606" y="1482"/>
                  </a:lnTo>
                  <a:lnTo>
                    <a:pt x="611" y="1483"/>
                  </a:lnTo>
                  <a:lnTo>
                    <a:pt x="618" y="1485"/>
                  </a:lnTo>
                  <a:lnTo>
                    <a:pt x="625" y="1485"/>
                  </a:lnTo>
                  <a:lnTo>
                    <a:pt x="631" y="1486"/>
                  </a:lnTo>
                  <a:lnTo>
                    <a:pt x="637" y="1486"/>
                  </a:lnTo>
                  <a:lnTo>
                    <a:pt x="645" y="1488"/>
                  </a:lnTo>
                  <a:lnTo>
                    <a:pt x="649" y="1488"/>
                  </a:lnTo>
                  <a:lnTo>
                    <a:pt x="656" y="1490"/>
                  </a:lnTo>
                  <a:lnTo>
                    <a:pt x="662" y="1490"/>
                  </a:lnTo>
                  <a:lnTo>
                    <a:pt x="668" y="1491"/>
                  </a:lnTo>
                  <a:lnTo>
                    <a:pt x="674" y="1491"/>
                  </a:lnTo>
                  <a:lnTo>
                    <a:pt x="680" y="1493"/>
                  </a:lnTo>
                  <a:lnTo>
                    <a:pt x="685" y="1493"/>
                  </a:lnTo>
                  <a:lnTo>
                    <a:pt x="691" y="1494"/>
                  </a:lnTo>
                  <a:lnTo>
                    <a:pt x="697" y="1494"/>
                  </a:lnTo>
                  <a:lnTo>
                    <a:pt x="702" y="1494"/>
                  </a:lnTo>
                  <a:lnTo>
                    <a:pt x="707" y="1496"/>
                  </a:lnTo>
                  <a:lnTo>
                    <a:pt x="713" y="1496"/>
                  </a:lnTo>
                  <a:lnTo>
                    <a:pt x="718" y="1497"/>
                  </a:lnTo>
                  <a:lnTo>
                    <a:pt x="722" y="1497"/>
                  </a:lnTo>
                  <a:lnTo>
                    <a:pt x="727" y="1499"/>
                  </a:lnTo>
                  <a:lnTo>
                    <a:pt x="733" y="1499"/>
                  </a:lnTo>
                  <a:lnTo>
                    <a:pt x="736" y="1499"/>
                  </a:lnTo>
                  <a:lnTo>
                    <a:pt x="741" y="1499"/>
                  </a:lnTo>
                  <a:lnTo>
                    <a:pt x="744" y="1499"/>
                  </a:lnTo>
                  <a:lnTo>
                    <a:pt x="749" y="1500"/>
                  </a:lnTo>
                  <a:lnTo>
                    <a:pt x="755" y="1500"/>
                  </a:lnTo>
                  <a:lnTo>
                    <a:pt x="761" y="1502"/>
                  </a:lnTo>
                  <a:lnTo>
                    <a:pt x="764" y="1502"/>
                  </a:lnTo>
                  <a:lnTo>
                    <a:pt x="769" y="1502"/>
                  </a:lnTo>
                  <a:lnTo>
                    <a:pt x="770" y="1502"/>
                  </a:lnTo>
                  <a:lnTo>
                    <a:pt x="772" y="1502"/>
                  </a:lnTo>
                  <a:lnTo>
                    <a:pt x="773" y="1502"/>
                  </a:lnTo>
                  <a:lnTo>
                    <a:pt x="775" y="1500"/>
                  </a:lnTo>
                  <a:lnTo>
                    <a:pt x="780" y="1499"/>
                  </a:lnTo>
                  <a:lnTo>
                    <a:pt x="787" y="1497"/>
                  </a:lnTo>
                  <a:lnTo>
                    <a:pt x="790" y="1494"/>
                  </a:lnTo>
                  <a:lnTo>
                    <a:pt x="795" y="1493"/>
                  </a:lnTo>
                  <a:lnTo>
                    <a:pt x="800" y="1491"/>
                  </a:lnTo>
                  <a:lnTo>
                    <a:pt x="804" y="1490"/>
                  </a:lnTo>
                  <a:lnTo>
                    <a:pt x="811" y="1488"/>
                  </a:lnTo>
                  <a:lnTo>
                    <a:pt x="815" y="1485"/>
                  </a:lnTo>
                  <a:lnTo>
                    <a:pt x="823" y="1483"/>
                  </a:lnTo>
                  <a:lnTo>
                    <a:pt x="829" y="1482"/>
                  </a:lnTo>
                  <a:lnTo>
                    <a:pt x="835" y="1479"/>
                  </a:lnTo>
                  <a:lnTo>
                    <a:pt x="842" y="1476"/>
                  </a:lnTo>
                  <a:lnTo>
                    <a:pt x="849" y="1472"/>
                  </a:lnTo>
                  <a:lnTo>
                    <a:pt x="857" y="1471"/>
                  </a:lnTo>
                  <a:lnTo>
                    <a:pt x="865" y="1468"/>
                  </a:lnTo>
                  <a:lnTo>
                    <a:pt x="873" y="1465"/>
                  </a:lnTo>
                  <a:lnTo>
                    <a:pt x="880" y="1462"/>
                  </a:lnTo>
                  <a:lnTo>
                    <a:pt x="890" y="1460"/>
                  </a:lnTo>
                  <a:lnTo>
                    <a:pt x="897" y="1455"/>
                  </a:lnTo>
                  <a:lnTo>
                    <a:pt x="907" y="1452"/>
                  </a:lnTo>
                  <a:lnTo>
                    <a:pt x="916" y="1449"/>
                  </a:lnTo>
                  <a:lnTo>
                    <a:pt x="925" y="1446"/>
                  </a:lnTo>
                  <a:lnTo>
                    <a:pt x="933" y="1443"/>
                  </a:lnTo>
                  <a:lnTo>
                    <a:pt x="942" y="1440"/>
                  </a:lnTo>
                  <a:lnTo>
                    <a:pt x="953" y="1435"/>
                  </a:lnTo>
                  <a:lnTo>
                    <a:pt x="962" y="1432"/>
                  </a:lnTo>
                  <a:lnTo>
                    <a:pt x="972" y="1428"/>
                  </a:lnTo>
                  <a:lnTo>
                    <a:pt x="981" y="1424"/>
                  </a:lnTo>
                  <a:lnTo>
                    <a:pt x="990" y="1421"/>
                  </a:lnTo>
                  <a:lnTo>
                    <a:pt x="1000" y="1418"/>
                  </a:lnTo>
                  <a:lnTo>
                    <a:pt x="1009" y="1414"/>
                  </a:lnTo>
                  <a:lnTo>
                    <a:pt x="1018" y="1409"/>
                  </a:lnTo>
                  <a:lnTo>
                    <a:pt x="1027" y="1406"/>
                  </a:lnTo>
                  <a:lnTo>
                    <a:pt x="1038" y="1403"/>
                  </a:lnTo>
                  <a:lnTo>
                    <a:pt x="1046" y="1398"/>
                  </a:lnTo>
                  <a:lnTo>
                    <a:pt x="1055" y="1395"/>
                  </a:lnTo>
                  <a:lnTo>
                    <a:pt x="1065" y="1390"/>
                  </a:lnTo>
                  <a:lnTo>
                    <a:pt x="1076" y="1387"/>
                  </a:lnTo>
                  <a:lnTo>
                    <a:pt x="1083" y="1384"/>
                  </a:lnTo>
                  <a:lnTo>
                    <a:pt x="1093" y="1381"/>
                  </a:lnTo>
                  <a:lnTo>
                    <a:pt x="1102" y="1376"/>
                  </a:lnTo>
                  <a:lnTo>
                    <a:pt x="1111" y="1373"/>
                  </a:lnTo>
                  <a:lnTo>
                    <a:pt x="1119" y="1370"/>
                  </a:lnTo>
                  <a:lnTo>
                    <a:pt x="1128" y="1367"/>
                  </a:lnTo>
                  <a:lnTo>
                    <a:pt x="1136" y="1362"/>
                  </a:lnTo>
                  <a:lnTo>
                    <a:pt x="1144" y="1359"/>
                  </a:lnTo>
                  <a:lnTo>
                    <a:pt x="1151" y="1356"/>
                  </a:lnTo>
                  <a:lnTo>
                    <a:pt x="1159" y="1353"/>
                  </a:lnTo>
                  <a:lnTo>
                    <a:pt x="1165" y="1350"/>
                  </a:lnTo>
                  <a:lnTo>
                    <a:pt x="1173" y="1347"/>
                  </a:lnTo>
                  <a:lnTo>
                    <a:pt x="1179" y="1344"/>
                  </a:lnTo>
                  <a:lnTo>
                    <a:pt x="1186" y="1341"/>
                  </a:lnTo>
                  <a:lnTo>
                    <a:pt x="1192" y="1336"/>
                  </a:lnTo>
                  <a:lnTo>
                    <a:pt x="1198" y="1335"/>
                  </a:lnTo>
                  <a:lnTo>
                    <a:pt x="1203" y="1331"/>
                  </a:lnTo>
                  <a:lnTo>
                    <a:pt x="1207" y="1330"/>
                  </a:lnTo>
                  <a:lnTo>
                    <a:pt x="1212" y="1327"/>
                  </a:lnTo>
                  <a:lnTo>
                    <a:pt x="1218" y="1325"/>
                  </a:lnTo>
                  <a:lnTo>
                    <a:pt x="1224" y="1319"/>
                  </a:lnTo>
                  <a:lnTo>
                    <a:pt x="1234" y="1313"/>
                  </a:lnTo>
                  <a:lnTo>
                    <a:pt x="1237" y="1310"/>
                  </a:lnTo>
                  <a:lnTo>
                    <a:pt x="1241" y="1305"/>
                  </a:lnTo>
                  <a:lnTo>
                    <a:pt x="1246" y="1302"/>
                  </a:lnTo>
                  <a:lnTo>
                    <a:pt x="1251" y="1299"/>
                  </a:lnTo>
                  <a:lnTo>
                    <a:pt x="1254" y="1294"/>
                  </a:lnTo>
                  <a:lnTo>
                    <a:pt x="1258" y="1291"/>
                  </a:lnTo>
                  <a:lnTo>
                    <a:pt x="1263" y="1286"/>
                  </a:lnTo>
                  <a:lnTo>
                    <a:pt x="1268" y="1282"/>
                  </a:lnTo>
                  <a:lnTo>
                    <a:pt x="1271" y="1277"/>
                  </a:lnTo>
                  <a:lnTo>
                    <a:pt x="1275" y="1273"/>
                  </a:lnTo>
                  <a:lnTo>
                    <a:pt x="1280" y="1269"/>
                  </a:lnTo>
                  <a:lnTo>
                    <a:pt x="1285" y="1265"/>
                  </a:lnTo>
                  <a:lnTo>
                    <a:pt x="1288" y="1259"/>
                  </a:lnTo>
                  <a:lnTo>
                    <a:pt x="1292" y="1254"/>
                  </a:lnTo>
                  <a:lnTo>
                    <a:pt x="1297" y="1249"/>
                  </a:lnTo>
                  <a:lnTo>
                    <a:pt x="1300" y="1245"/>
                  </a:lnTo>
                  <a:lnTo>
                    <a:pt x="1305" y="1238"/>
                  </a:lnTo>
                  <a:lnTo>
                    <a:pt x="1309" y="1234"/>
                  </a:lnTo>
                  <a:lnTo>
                    <a:pt x="1313" y="1229"/>
                  </a:lnTo>
                  <a:lnTo>
                    <a:pt x="1317" y="1224"/>
                  </a:lnTo>
                  <a:lnTo>
                    <a:pt x="1320" y="1218"/>
                  </a:lnTo>
                  <a:lnTo>
                    <a:pt x="1325" y="1214"/>
                  </a:lnTo>
                  <a:lnTo>
                    <a:pt x="1328" y="1207"/>
                  </a:lnTo>
                  <a:lnTo>
                    <a:pt x="1333" y="1203"/>
                  </a:lnTo>
                  <a:lnTo>
                    <a:pt x="1337" y="1197"/>
                  </a:lnTo>
                  <a:lnTo>
                    <a:pt x="1340" y="1192"/>
                  </a:lnTo>
                  <a:lnTo>
                    <a:pt x="1345" y="1187"/>
                  </a:lnTo>
                  <a:lnTo>
                    <a:pt x="1350" y="1183"/>
                  </a:lnTo>
                  <a:lnTo>
                    <a:pt x="1353" y="1176"/>
                  </a:lnTo>
                  <a:lnTo>
                    <a:pt x="1356" y="1172"/>
                  </a:lnTo>
                  <a:lnTo>
                    <a:pt x="1359" y="1166"/>
                  </a:lnTo>
                  <a:lnTo>
                    <a:pt x="1362" y="1161"/>
                  </a:lnTo>
                  <a:lnTo>
                    <a:pt x="1365" y="1156"/>
                  </a:lnTo>
                  <a:lnTo>
                    <a:pt x="1368" y="1152"/>
                  </a:lnTo>
                  <a:lnTo>
                    <a:pt x="1371" y="1147"/>
                  </a:lnTo>
                  <a:lnTo>
                    <a:pt x="1375" y="1142"/>
                  </a:lnTo>
                  <a:lnTo>
                    <a:pt x="1378" y="1138"/>
                  </a:lnTo>
                  <a:lnTo>
                    <a:pt x="1381" y="1135"/>
                  </a:lnTo>
                  <a:lnTo>
                    <a:pt x="1384" y="1130"/>
                  </a:lnTo>
                  <a:lnTo>
                    <a:pt x="1387" y="1125"/>
                  </a:lnTo>
                  <a:lnTo>
                    <a:pt x="1388" y="1121"/>
                  </a:lnTo>
                  <a:lnTo>
                    <a:pt x="1392" y="1118"/>
                  </a:lnTo>
                  <a:lnTo>
                    <a:pt x="1395" y="1114"/>
                  </a:lnTo>
                  <a:lnTo>
                    <a:pt x="1396" y="1111"/>
                  </a:lnTo>
                  <a:lnTo>
                    <a:pt x="1401" y="1104"/>
                  </a:lnTo>
                  <a:lnTo>
                    <a:pt x="1404" y="1097"/>
                  </a:lnTo>
                  <a:lnTo>
                    <a:pt x="1407" y="1093"/>
                  </a:lnTo>
                  <a:lnTo>
                    <a:pt x="1412" y="1088"/>
                  </a:lnTo>
                  <a:lnTo>
                    <a:pt x="1415" y="1082"/>
                  </a:lnTo>
                  <a:lnTo>
                    <a:pt x="1416" y="1080"/>
                  </a:lnTo>
                  <a:lnTo>
                    <a:pt x="1416" y="1079"/>
                  </a:lnTo>
                  <a:lnTo>
                    <a:pt x="1416" y="1077"/>
                  </a:lnTo>
                  <a:lnTo>
                    <a:pt x="1416" y="1074"/>
                  </a:lnTo>
                  <a:lnTo>
                    <a:pt x="1419" y="1071"/>
                  </a:lnTo>
                  <a:lnTo>
                    <a:pt x="1421" y="1065"/>
                  </a:lnTo>
                  <a:lnTo>
                    <a:pt x="1423" y="1059"/>
                  </a:lnTo>
                  <a:lnTo>
                    <a:pt x="1426" y="1052"/>
                  </a:lnTo>
                  <a:lnTo>
                    <a:pt x="1429" y="1046"/>
                  </a:lnTo>
                  <a:lnTo>
                    <a:pt x="1429" y="1042"/>
                  </a:lnTo>
                  <a:lnTo>
                    <a:pt x="1430" y="1037"/>
                  </a:lnTo>
                  <a:lnTo>
                    <a:pt x="1432" y="1032"/>
                  </a:lnTo>
                  <a:lnTo>
                    <a:pt x="1433" y="1028"/>
                  </a:lnTo>
                  <a:lnTo>
                    <a:pt x="1435" y="1023"/>
                  </a:lnTo>
                  <a:lnTo>
                    <a:pt x="1437" y="1018"/>
                  </a:lnTo>
                  <a:lnTo>
                    <a:pt x="1438" y="1012"/>
                  </a:lnTo>
                  <a:lnTo>
                    <a:pt x="1441" y="1007"/>
                  </a:lnTo>
                  <a:lnTo>
                    <a:pt x="1443" y="1001"/>
                  </a:lnTo>
                  <a:lnTo>
                    <a:pt x="1444" y="997"/>
                  </a:lnTo>
                  <a:lnTo>
                    <a:pt x="1446" y="990"/>
                  </a:lnTo>
                  <a:lnTo>
                    <a:pt x="1447" y="986"/>
                  </a:lnTo>
                  <a:lnTo>
                    <a:pt x="1449" y="980"/>
                  </a:lnTo>
                  <a:lnTo>
                    <a:pt x="1450" y="973"/>
                  </a:lnTo>
                  <a:lnTo>
                    <a:pt x="1454" y="967"/>
                  </a:lnTo>
                  <a:lnTo>
                    <a:pt x="1455" y="963"/>
                  </a:lnTo>
                  <a:lnTo>
                    <a:pt x="1457" y="955"/>
                  </a:lnTo>
                  <a:lnTo>
                    <a:pt x="1458" y="949"/>
                  </a:lnTo>
                  <a:lnTo>
                    <a:pt x="1460" y="942"/>
                  </a:lnTo>
                  <a:lnTo>
                    <a:pt x="1463" y="935"/>
                  </a:lnTo>
                  <a:lnTo>
                    <a:pt x="1464" y="928"/>
                  </a:lnTo>
                  <a:lnTo>
                    <a:pt x="1466" y="922"/>
                  </a:lnTo>
                  <a:lnTo>
                    <a:pt x="1467" y="914"/>
                  </a:lnTo>
                  <a:lnTo>
                    <a:pt x="1469" y="908"/>
                  </a:lnTo>
                  <a:lnTo>
                    <a:pt x="1471" y="901"/>
                  </a:lnTo>
                  <a:lnTo>
                    <a:pt x="1472" y="894"/>
                  </a:lnTo>
                  <a:lnTo>
                    <a:pt x="1474" y="887"/>
                  </a:lnTo>
                  <a:lnTo>
                    <a:pt x="1475" y="880"/>
                  </a:lnTo>
                  <a:lnTo>
                    <a:pt x="1477" y="873"/>
                  </a:lnTo>
                  <a:lnTo>
                    <a:pt x="1478" y="866"/>
                  </a:lnTo>
                  <a:lnTo>
                    <a:pt x="1480" y="859"/>
                  </a:lnTo>
                  <a:lnTo>
                    <a:pt x="1483" y="852"/>
                  </a:lnTo>
                  <a:lnTo>
                    <a:pt x="1483" y="845"/>
                  </a:lnTo>
                  <a:lnTo>
                    <a:pt x="1485" y="839"/>
                  </a:lnTo>
                  <a:lnTo>
                    <a:pt x="1486" y="831"/>
                  </a:lnTo>
                  <a:lnTo>
                    <a:pt x="1488" y="825"/>
                  </a:lnTo>
                  <a:lnTo>
                    <a:pt x="1488" y="817"/>
                  </a:lnTo>
                  <a:lnTo>
                    <a:pt x="1488" y="809"/>
                  </a:lnTo>
                  <a:lnTo>
                    <a:pt x="1489" y="803"/>
                  </a:lnTo>
                  <a:lnTo>
                    <a:pt x="1491" y="797"/>
                  </a:lnTo>
                  <a:lnTo>
                    <a:pt x="1491" y="790"/>
                  </a:lnTo>
                  <a:lnTo>
                    <a:pt x="1491" y="783"/>
                  </a:lnTo>
                  <a:lnTo>
                    <a:pt x="1492" y="777"/>
                  </a:lnTo>
                  <a:lnTo>
                    <a:pt x="1492" y="770"/>
                  </a:lnTo>
                  <a:lnTo>
                    <a:pt x="1492" y="763"/>
                  </a:lnTo>
                  <a:lnTo>
                    <a:pt x="1494" y="756"/>
                  </a:lnTo>
                  <a:lnTo>
                    <a:pt x="1494" y="750"/>
                  </a:lnTo>
                  <a:lnTo>
                    <a:pt x="1494" y="746"/>
                  </a:lnTo>
                  <a:lnTo>
                    <a:pt x="1494" y="738"/>
                  </a:lnTo>
                  <a:lnTo>
                    <a:pt x="1492" y="732"/>
                  </a:lnTo>
                  <a:lnTo>
                    <a:pt x="1492" y="725"/>
                  </a:lnTo>
                  <a:lnTo>
                    <a:pt x="1492" y="718"/>
                  </a:lnTo>
                  <a:lnTo>
                    <a:pt x="1491" y="711"/>
                  </a:lnTo>
                  <a:lnTo>
                    <a:pt x="1491" y="705"/>
                  </a:lnTo>
                  <a:lnTo>
                    <a:pt x="1491" y="697"/>
                  </a:lnTo>
                  <a:lnTo>
                    <a:pt x="1491" y="693"/>
                  </a:lnTo>
                  <a:lnTo>
                    <a:pt x="1489" y="685"/>
                  </a:lnTo>
                  <a:lnTo>
                    <a:pt x="1488" y="677"/>
                  </a:lnTo>
                  <a:lnTo>
                    <a:pt x="1488" y="671"/>
                  </a:lnTo>
                  <a:lnTo>
                    <a:pt x="1486" y="665"/>
                  </a:lnTo>
                  <a:lnTo>
                    <a:pt x="1485" y="657"/>
                  </a:lnTo>
                  <a:lnTo>
                    <a:pt x="1485" y="651"/>
                  </a:lnTo>
                  <a:lnTo>
                    <a:pt x="1483" y="643"/>
                  </a:lnTo>
                  <a:lnTo>
                    <a:pt x="1483" y="637"/>
                  </a:lnTo>
                  <a:lnTo>
                    <a:pt x="1480" y="629"/>
                  </a:lnTo>
                  <a:lnTo>
                    <a:pt x="1480" y="623"/>
                  </a:lnTo>
                  <a:lnTo>
                    <a:pt x="1477" y="615"/>
                  </a:lnTo>
                  <a:lnTo>
                    <a:pt x="1477" y="609"/>
                  </a:lnTo>
                  <a:lnTo>
                    <a:pt x="1474" y="601"/>
                  </a:lnTo>
                  <a:lnTo>
                    <a:pt x="1474" y="595"/>
                  </a:lnTo>
                  <a:lnTo>
                    <a:pt x="1471" y="587"/>
                  </a:lnTo>
                  <a:lnTo>
                    <a:pt x="1471" y="581"/>
                  </a:lnTo>
                  <a:lnTo>
                    <a:pt x="1467" y="573"/>
                  </a:lnTo>
                  <a:lnTo>
                    <a:pt x="1467" y="567"/>
                  </a:lnTo>
                  <a:lnTo>
                    <a:pt x="1466" y="560"/>
                  </a:lnTo>
                  <a:lnTo>
                    <a:pt x="1464" y="553"/>
                  </a:lnTo>
                  <a:lnTo>
                    <a:pt x="1461" y="547"/>
                  </a:lnTo>
                  <a:lnTo>
                    <a:pt x="1460" y="539"/>
                  </a:lnTo>
                  <a:lnTo>
                    <a:pt x="1458" y="533"/>
                  </a:lnTo>
                  <a:lnTo>
                    <a:pt x="1457" y="527"/>
                  </a:lnTo>
                  <a:lnTo>
                    <a:pt x="1455" y="521"/>
                  </a:lnTo>
                  <a:lnTo>
                    <a:pt x="1452" y="515"/>
                  </a:lnTo>
                  <a:lnTo>
                    <a:pt x="1450" y="507"/>
                  </a:lnTo>
                  <a:lnTo>
                    <a:pt x="1449" y="501"/>
                  </a:lnTo>
                  <a:lnTo>
                    <a:pt x="1447" y="494"/>
                  </a:lnTo>
                  <a:lnTo>
                    <a:pt x="1446" y="488"/>
                  </a:lnTo>
                  <a:lnTo>
                    <a:pt x="1444" y="482"/>
                  </a:lnTo>
                  <a:lnTo>
                    <a:pt x="1443" y="476"/>
                  </a:lnTo>
                  <a:lnTo>
                    <a:pt x="1440" y="470"/>
                  </a:lnTo>
                  <a:lnTo>
                    <a:pt x="1438" y="463"/>
                  </a:lnTo>
                  <a:lnTo>
                    <a:pt x="1435" y="457"/>
                  </a:lnTo>
                  <a:lnTo>
                    <a:pt x="1433" y="453"/>
                  </a:lnTo>
                  <a:lnTo>
                    <a:pt x="1432" y="446"/>
                  </a:lnTo>
                  <a:lnTo>
                    <a:pt x="1430" y="442"/>
                  </a:lnTo>
                  <a:lnTo>
                    <a:pt x="1429" y="436"/>
                  </a:lnTo>
                  <a:lnTo>
                    <a:pt x="1427" y="431"/>
                  </a:lnTo>
                  <a:lnTo>
                    <a:pt x="1426" y="425"/>
                  </a:lnTo>
                  <a:lnTo>
                    <a:pt x="1423" y="420"/>
                  </a:lnTo>
                  <a:lnTo>
                    <a:pt x="1421" y="415"/>
                  </a:lnTo>
                  <a:lnTo>
                    <a:pt x="1419" y="411"/>
                  </a:lnTo>
                  <a:lnTo>
                    <a:pt x="1418" y="405"/>
                  </a:lnTo>
                  <a:lnTo>
                    <a:pt x="1416" y="401"/>
                  </a:lnTo>
                  <a:lnTo>
                    <a:pt x="1415" y="397"/>
                  </a:lnTo>
                  <a:lnTo>
                    <a:pt x="1413" y="392"/>
                  </a:lnTo>
                  <a:lnTo>
                    <a:pt x="1412" y="387"/>
                  </a:lnTo>
                  <a:lnTo>
                    <a:pt x="1410" y="384"/>
                  </a:lnTo>
                  <a:lnTo>
                    <a:pt x="1409" y="380"/>
                  </a:lnTo>
                  <a:lnTo>
                    <a:pt x="1407" y="377"/>
                  </a:lnTo>
                  <a:lnTo>
                    <a:pt x="1404" y="370"/>
                  </a:lnTo>
                  <a:lnTo>
                    <a:pt x="1402" y="364"/>
                  </a:lnTo>
                  <a:lnTo>
                    <a:pt x="1398" y="358"/>
                  </a:lnTo>
                  <a:lnTo>
                    <a:pt x="1395" y="352"/>
                  </a:lnTo>
                  <a:lnTo>
                    <a:pt x="1392" y="346"/>
                  </a:lnTo>
                  <a:lnTo>
                    <a:pt x="1387" y="339"/>
                  </a:lnTo>
                  <a:lnTo>
                    <a:pt x="1382" y="333"/>
                  </a:lnTo>
                  <a:lnTo>
                    <a:pt x="1376" y="327"/>
                  </a:lnTo>
                  <a:lnTo>
                    <a:pt x="1371" y="319"/>
                  </a:lnTo>
                  <a:lnTo>
                    <a:pt x="1367" y="313"/>
                  </a:lnTo>
                  <a:lnTo>
                    <a:pt x="1359" y="305"/>
                  </a:lnTo>
                  <a:lnTo>
                    <a:pt x="1354" y="299"/>
                  </a:lnTo>
                  <a:lnTo>
                    <a:pt x="1347" y="291"/>
                  </a:lnTo>
                  <a:lnTo>
                    <a:pt x="1340" y="285"/>
                  </a:lnTo>
                  <a:lnTo>
                    <a:pt x="1334" y="277"/>
                  </a:lnTo>
                  <a:lnTo>
                    <a:pt x="1328" y="271"/>
                  </a:lnTo>
                  <a:lnTo>
                    <a:pt x="1320" y="265"/>
                  </a:lnTo>
                  <a:lnTo>
                    <a:pt x="1316" y="259"/>
                  </a:lnTo>
                  <a:lnTo>
                    <a:pt x="1308" y="251"/>
                  </a:lnTo>
                  <a:lnTo>
                    <a:pt x="1302" y="245"/>
                  </a:lnTo>
                  <a:lnTo>
                    <a:pt x="1296" y="239"/>
                  </a:lnTo>
                  <a:lnTo>
                    <a:pt x="1289" y="234"/>
                  </a:lnTo>
                  <a:lnTo>
                    <a:pt x="1283" y="228"/>
                  </a:lnTo>
                  <a:lnTo>
                    <a:pt x="1278" y="223"/>
                  </a:lnTo>
                  <a:lnTo>
                    <a:pt x="1274" y="219"/>
                  </a:lnTo>
                  <a:lnTo>
                    <a:pt x="1269" y="214"/>
                  </a:lnTo>
                  <a:lnTo>
                    <a:pt x="1265" y="209"/>
                  </a:lnTo>
                  <a:lnTo>
                    <a:pt x="1261" y="208"/>
                  </a:lnTo>
                  <a:lnTo>
                    <a:pt x="1257" y="205"/>
                  </a:lnTo>
                  <a:lnTo>
                    <a:pt x="1255" y="201"/>
                  </a:lnTo>
                  <a:lnTo>
                    <a:pt x="1251" y="198"/>
                  </a:lnTo>
                  <a:lnTo>
                    <a:pt x="1249" y="197"/>
                  </a:lnTo>
                  <a:lnTo>
                    <a:pt x="1004" y="515"/>
                  </a:lnTo>
                  <a:lnTo>
                    <a:pt x="1027" y="572"/>
                  </a:lnTo>
                  <a:lnTo>
                    <a:pt x="1027" y="57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8" name="Freeform 240"/>
            <p:cNvSpPr>
              <a:spLocks/>
            </p:cNvSpPr>
            <p:nvPr/>
          </p:nvSpPr>
          <p:spPr bwMode="auto">
            <a:xfrm>
              <a:off x="4671" y="1241"/>
              <a:ext cx="402" cy="127"/>
            </a:xfrm>
            <a:custGeom>
              <a:avLst/>
              <a:gdLst/>
              <a:ahLst/>
              <a:cxnLst>
                <a:cxn ang="0">
                  <a:pos x="763" y="15"/>
                </a:cxn>
                <a:cxn ang="0">
                  <a:pos x="725" y="37"/>
                </a:cxn>
                <a:cxn ang="0">
                  <a:pos x="688" y="58"/>
                </a:cxn>
                <a:cxn ang="0">
                  <a:pos x="651" y="82"/>
                </a:cxn>
                <a:cxn ang="0">
                  <a:pos x="612" y="103"/>
                </a:cxn>
                <a:cxn ang="0">
                  <a:pos x="574" y="122"/>
                </a:cxn>
                <a:cxn ang="0">
                  <a:pos x="536" y="141"/>
                </a:cxn>
                <a:cxn ang="0">
                  <a:pos x="496" y="155"/>
                </a:cxn>
                <a:cxn ang="0">
                  <a:pos x="457" y="165"/>
                </a:cxn>
                <a:cxn ang="0">
                  <a:pos x="416" y="170"/>
                </a:cxn>
                <a:cxn ang="0">
                  <a:pos x="374" y="169"/>
                </a:cxn>
                <a:cxn ang="0">
                  <a:pos x="332" y="161"/>
                </a:cxn>
                <a:cxn ang="0">
                  <a:pos x="290" y="145"/>
                </a:cxn>
                <a:cxn ang="0">
                  <a:pos x="261" y="142"/>
                </a:cxn>
                <a:cxn ang="0">
                  <a:pos x="233" y="138"/>
                </a:cxn>
                <a:cxn ang="0">
                  <a:pos x="211" y="133"/>
                </a:cxn>
                <a:cxn ang="0">
                  <a:pos x="191" y="130"/>
                </a:cxn>
                <a:cxn ang="0">
                  <a:pos x="169" y="125"/>
                </a:cxn>
                <a:cxn ang="0">
                  <a:pos x="146" y="120"/>
                </a:cxn>
                <a:cxn ang="0">
                  <a:pos x="124" y="116"/>
                </a:cxn>
                <a:cxn ang="0">
                  <a:pos x="92" y="110"/>
                </a:cxn>
                <a:cxn ang="0">
                  <a:pos x="62" y="103"/>
                </a:cxn>
                <a:cxn ang="0">
                  <a:pos x="30" y="122"/>
                </a:cxn>
                <a:cxn ang="0">
                  <a:pos x="5" y="148"/>
                </a:cxn>
                <a:cxn ang="0">
                  <a:pos x="28" y="175"/>
                </a:cxn>
                <a:cxn ang="0">
                  <a:pos x="55" y="195"/>
                </a:cxn>
                <a:cxn ang="0">
                  <a:pos x="86" y="209"/>
                </a:cxn>
                <a:cxn ang="0">
                  <a:pos x="116" y="217"/>
                </a:cxn>
                <a:cxn ang="0">
                  <a:pos x="149" y="223"/>
                </a:cxn>
                <a:cxn ang="0">
                  <a:pos x="185" y="226"/>
                </a:cxn>
                <a:cxn ang="0">
                  <a:pos x="219" y="227"/>
                </a:cxn>
                <a:cxn ang="0">
                  <a:pos x="253" y="227"/>
                </a:cxn>
                <a:cxn ang="0">
                  <a:pos x="288" y="227"/>
                </a:cxn>
                <a:cxn ang="0">
                  <a:pos x="323" y="231"/>
                </a:cxn>
                <a:cxn ang="0">
                  <a:pos x="355" y="237"/>
                </a:cxn>
                <a:cxn ang="0">
                  <a:pos x="388" y="244"/>
                </a:cxn>
                <a:cxn ang="0">
                  <a:pos x="419" y="254"/>
                </a:cxn>
                <a:cxn ang="0">
                  <a:pos x="453" y="254"/>
                </a:cxn>
                <a:cxn ang="0">
                  <a:pos x="485" y="251"/>
                </a:cxn>
                <a:cxn ang="0">
                  <a:pos x="518" y="243"/>
                </a:cxn>
                <a:cxn ang="0">
                  <a:pos x="552" y="232"/>
                </a:cxn>
                <a:cxn ang="0">
                  <a:pos x="584" y="218"/>
                </a:cxn>
                <a:cxn ang="0">
                  <a:pos x="617" y="204"/>
                </a:cxn>
                <a:cxn ang="0">
                  <a:pos x="648" y="186"/>
                </a:cxn>
                <a:cxn ang="0">
                  <a:pos x="679" y="167"/>
                </a:cxn>
                <a:cxn ang="0">
                  <a:pos x="708" y="147"/>
                </a:cxn>
                <a:cxn ang="0">
                  <a:pos x="739" y="125"/>
                </a:cxn>
                <a:cxn ang="0">
                  <a:pos x="767" y="102"/>
                </a:cxn>
                <a:cxn ang="0">
                  <a:pos x="795" y="80"/>
                </a:cxn>
                <a:cxn ang="0">
                  <a:pos x="803" y="55"/>
                </a:cxn>
                <a:cxn ang="0">
                  <a:pos x="800" y="35"/>
                </a:cxn>
                <a:cxn ang="0">
                  <a:pos x="795" y="14"/>
                </a:cxn>
              </a:cxnLst>
              <a:rect l="0" t="0" r="r" b="b"/>
              <a:pathLst>
                <a:path w="806" h="254">
                  <a:moveTo>
                    <a:pt x="794" y="0"/>
                  </a:moveTo>
                  <a:lnTo>
                    <a:pt x="784" y="3"/>
                  </a:lnTo>
                  <a:lnTo>
                    <a:pt x="778" y="6"/>
                  </a:lnTo>
                  <a:lnTo>
                    <a:pt x="770" y="10"/>
                  </a:lnTo>
                  <a:lnTo>
                    <a:pt x="763" y="15"/>
                  </a:lnTo>
                  <a:lnTo>
                    <a:pt x="755" y="20"/>
                  </a:lnTo>
                  <a:lnTo>
                    <a:pt x="747" y="24"/>
                  </a:lnTo>
                  <a:lnTo>
                    <a:pt x="739" y="27"/>
                  </a:lnTo>
                  <a:lnTo>
                    <a:pt x="733" y="32"/>
                  </a:lnTo>
                  <a:lnTo>
                    <a:pt x="725" y="37"/>
                  </a:lnTo>
                  <a:lnTo>
                    <a:pt x="718" y="41"/>
                  </a:lnTo>
                  <a:lnTo>
                    <a:pt x="710" y="45"/>
                  </a:lnTo>
                  <a:lnTo>
                    <a:pt x="704" y="49"/>
                  </a:lnTo>
                  <a:lnTo>
                    <a:pt x="694" y="54"/>
                  </a:lnTo>
                  <a:lnTo>
                    <a:pt x="688" y="58"/>
                  </a:lnTo>
                  <a:lnTo>
                    <a:pt x="680" y="63"/>
                  </a:lnTo>
                  <a:lnTo>
                    <a:pt x="673" y="68"/>
                  </a:lnTo>
                  <a:lnTo>
                    <a:pt x="665" y="72"/>
                  </a:lnTo>
                  <a:lnTo>
                    <a:pt x="657" y="77"/>
                  </a:lnTo>
                  <a:lnTo>
                    <a:pt x="651" y="82"/>
                  </a:lnTo>
                  <a:lnTo>
                    <a:pt x="643" y="85"/>
                  </a:lnTo>
                  <a:lnTo>
                    <a:pt x="636" y="89"/>
                  </a:lnTo>
                  <a:lnTo>
                    <a:pt x="628" y="94"/>
                  </a:lnTo>
                  <a:lnTo>
                    <a:pt x="620" y="99"/>
                  </a:lnTo>
                  <a:lnTo>
                    <a:pt x="612" y="103"/>
                  </a:lnTo>
                  <a:lnTo>
                    <a:pt x="605" y="107"/>
                  </a:lnTo>
                  <a:lnTo>
                    <a:pt x="597" y="111"/>
                  </a:lnTo>
                  <a:lnTo>
                    <a:pt x="589" y="114"/>
                  </a:lnTo>
                  <a:lnTo>
                    <a:pt x="581" y="119"/>
                  </a:lnTo>
                  <a:lnTo>
                    <a:pt x="574" y="122"/>
                  </a:lnTo>
                  <a:lnTo>
                    <a:pt x="567" y="127"/>
                  </a:lnTo>
                  <a:lnTo>
                    <a:pt x="560" y="130"/>
                  </a:lnTo>
                  <a:lnTo>
                    <a:pt x="552" y="134"/>
                  </a:lnTo>
                  <a:lnTo>
                    <a:pt x="544" y="138"/>
                  </a:lnTo>
                  <a:lnTo>
                    <a:pt x="536" y="141"/>
                  </a:lnTo>
                  <a:lnTo>
                    <a:pt x="527" y="144"/>
                  </a:lnTo>
                  <a:lnTo>
                    <a:pt x="521" y="147"/>
                  </a:lnTo>
                  <a:lnTo>
                    <a:pt x="512" y="150"/>
                  </a:lnTo>
                  <a:lnTo>
                    <a:pt x="504" y="153"/>
                  </a:lnTo>
                  <a:lnTo>
                    <a:pt x="496" y="155"/>
                  </a:lnTo>
                  <a:lnTo>
                    <a:pt x="488" y="158"/>
                  </a:lnTo>
                  <a:lnTo>
                    <a:pt x="481" y="159"/>
                  </a:lnTo>
                  <a:lnTo>
                    <a:pt x="473" y="161"/>
                  </a:lnTo>
                  <a:lnTo>
                    <a:pt x="465" y="162"/>
                  </a:lnTo>
                  <a:lnTo>
                    <a:pt x="457" y="165"/>
                  </a:lnTo>
                  <a:lnTo>
                    <a:pt x="448" y="165"/>
                  </a:lnTo>
                  <a:lnTo>
                    <a:pt x="440" y="167"/>
                  </a:lnTo>
                  <a:lnTo>
                    <a:pt x="433" y="169"/>
                  </a:lnTo>
                  <a:lnTo>
                    <a:pt x="425" y="170"/>
                  </a:lnTo>
                  <a:lnTo>
                    <a:pt x="416" y="170"/>
                  </a:lnTo>
                  <a:lnTo>
                    <a:pt x="408" y="170"/>
                  </a:lnTo>
                  <a:lnTo>
                    <a:pt x="400" y="170"/>
                  </a:lnTo>
                  <a:lnTo>
                    <a:pt x="392" y="170"/>
                  </a:lnTo>
                  <a:lnTo>
                    <a:pt x="383" y="169"/>
                  </a:lnTo>
                  <a:lnTo>
                    <a:pt x="374" y="169"/>
                  </a:lnTo>
                  <a:lnTo>
                    <a:pt x="366" y="167"/>
                  </a:lnTo>
                  <a:lnTo>
                    <a:pt x="358" y="167"/>
                  </a:lnTo>
                  <a:lnTo>
                    <a:pt x="349" y="164"/>
                  </a:lnTo>
                  <a:lnTo>
                    <a:pt x="341" y="162"/>
                  </a:lnTo>
                  <a:lnTo>
                    <a:pt x="332" y="161"/>
                  </a:lnTo>
                  <a:lnTo>
                    <a:pt x="324" y="159"/>
                  </a:lnTo>
                  <a:lnTo>
                    <a:pt x="315" y="156"/>
                  </a:lnTo>
                  <a:lnTo>
                    <a:pt x="307" y="153"/>
                  </a:lnTo>
                  <a:lnTo>
                    <a:pt x="298" y="148"/>
                  </a:lnTo>
                  <a:lnTo>
                    <a:pt x="290" y="145"/>
                  </a:lnTo>
                  <a:lnTo>
                    <a:pt x="284" y="145"/>
                  </a:lnTo>
                  <a:lnTo>
                    <a:pt x="279" y="145"/>
                  </a:lnTo>
                  <a:lnTo>
                    <a:pt x="275" y="144"/>
                  </a:lnTo>
                  <a:lnTo>
                    <a:pt x="268" y="144"/>
                  </a:lnTo>
                  <a:lnTo>
                    <a:pt x="261" y="142"/>
                  </a:lnTo>
                  <a:lnTo>
                    <a:pt x="254" y="142"/>
                  </a:lnTo>
                  <a:lnTo>
                    <a:pt x="247" y="141"/>
                  </a:lnTo>
                  <a:lnTo>
                    <a:pt x="240" y="139"/>
                  </a:lnTo>
                  <a:lnTo>
                    <a:pt x="236" y="139"/>
                  </a:lnTo>
                  <a:lnTo>
                    <a:pt x="233" y="138"/>
                  </a:lnTo>
                  <a:lnTo>
                    <a:pt x="228" y="138"/>
                  </a:lnTo>
                  <a:lnTo>
                    <a:pt x="225" y="136"/>
                  </a:lnTo>
                  <a:lnTo>
                    <a:pt x="220" y="134"/>
                  </a:lnTo>
                  <a:lnTo>
                    <a:pt x="216" y="134"/>
                  </a:lnTo>
                  <a:lnTo>
                    <a:pt x="211" y="133"/>
                  </a:lnTo>
                  <a:lnTo>
                    <a:pt x="208" y="133"/>
                  </a:lnTo>
                  <a:lnTo>
                    <a:pt x="203" y="131"/>
                  </a:lnTo>
                  <a:lnTo>
                    <a:pt x="199" y="131"/>
                  </a:lnTo>
                  <a:lnTo>
                    <a:pt x="194" y="130"/>
                  </a:lnTo>
                  <a:lnTo>
                    <a:pt x="191" y="130"/>
                  </a:lnTo>
                  <a:lnTo>
                    <a:pt x="186" y="128"/>
                  </a:lnTo>
                  <a:lnTo>
                    <a:pt x="182" y="128"/>
                  </a:lnTo>
                  <a:lnTo>
                    <a:pt x="177" y="127"/>
                  </a:lnTo>
                  <a:lnTo>
                    <a:pt x="174" y="127"/>
                  </a:lnTo>
                  <a:lnTo>
                    <a:pt x="169" y="125"/>
                  </a:lnTo>
                  <a:lnTo>
                    <a:pt x="165" y="125"/>
                  </a:lnTo>
                  <a:lnTo>
                    <a:pt x="160" y="124"/>
                  </a:lnTo>
                  <a:lnTo>
                    <a:pt x="155" y="122"/>
                  </a:lnTo>
                  <a:lnTo>
                    <a:pt x="151" y="122"/>
                  </a:lnTo>
                  <a:lnTo>
                    <a:pt x="146" y="120"/>
                  </a:lnTo>
                  <a:lnTo>
                    <a:pt x="143" y="120"/>
                  </a:lnTo>
                  <a:lnTo>
                    <a:pt x="138" y="119"/>
                  </a:lnTo>
                  <a:lnTo>
                    <a:pt x="134" y="117"/>
                  </a:lnTo>
                  <a:lnTo>
                    <a:pt x="129" y="117"/>
                  </a:lnTo>
                  <a:lnTo>
                    <a:pt x="124" y="116"/>
                  </a:lnTo>
                  <a:lnTo>
                    <a:pt x="121" y="116"/>
                  </a:lnTo>
                  <a:lnTo>
                    <a:pt x="112" y="114"/>
                  </a:lnTo>
                  <a:lnTo>
                    <a:pt x="106" y="113"/>
                  </a:lnTo>
                  <a:lnTo>
                    <a:pt x="98" y="111"/>
                  </a:lnTo>
                  <a:lnTo>
                    <a:pt x="92" y="110"/>
                  </a:lnTo>
                  <a:lnTo>
                    <a:pt x="84" y="108"/>
                  </a:lnTo>
                  <a:lnTo>
                    <a:pt x="78" y="107"/>
                  </a:lnTo>
                  <a:lnTo>
                    <a:pt x="72" y="105"/>
                  </a:lnTo>
                  <a:lnTo>
                    <a:pt x="67" y="103"/>
                  </a:lnTo>
                  <a:lnTo>
                    <a:pt x="62" y="103"/>
                  </a:lnTo>
                  <a:lnTo>
                    <a:pt x="59" y="103"/>
                  </a:lnTo>
                  <a:lnTo>
                    <a:pt x="51" y="108"/>
                  </a:lnTo>
                  <a:lnTo>
                    <a:pt x="44" y="113"/>
                  </a:lnTo>
                  <a:lnTo>
                    <a:pt x="36" y="117"/>
                  </a:lnTo>
                  <a:lnTo>
                    <a:pt x="30" y="122"/>
                  </a:lnTo>
                  <a:lnTo>
                    <a:pt x="22" y="127"/>
                  </a:lnTo>
                  <a:lnTo>
                    <a:pt x="16" y="133"/>
                  </a:lnTo>
                  <a:lnTo>
                    <a:pt x="8" y="138"/>
                  </a:lnTo>
                  <a:lnTo>
                    <a:pt x="0" y="144"/>
                  </a:lnTo>
                  <a:lnTo>
                    <a:pt x="5" y="148"/>
                  </a:lnTo>
                  <a:lnTo>
                    <a:pt x="10" y="155"/>
                  </a:lnTo>
                  <a:lnTo>
                    <a:pt x="14" y="159"/>
                  </a:lnTo>
                  <a:lnTo>
                    <a:pt x="19" y="165"/>
                  </a:lnTo>
                  <a:lnTo>
                    <a:pt x="24" y="170"/>
                  </a:lnTo>
                  <a:lnTo>
                    <a:pt x="28" y="175"/>
                  </a:lnTo>
                  <a:lnTo>
                    <a:pt x="34" y="179"/>
                  </a:lnTo>
                  <a:lnTo>
                    <a:pt x="39" y="184"/>
                  </a:lnTo>
                  <a:lnTo>
                    <a:pt x="44" y="187"/>
                  </a:lnTo>
                  <a:lnTo>
                    <a:pt x="50" y="192"/>
                  </a:lnTo>
                  <a:lnTo>
                    <a:pt x="55" y="195"/>
                  </a:lnTo>
                  <a:lnTo>
                    <a:pt x="61" y="198"/>
                  </a:lnTo>
                  <a:lnTo>
                    <a:pt x="67" y="201"/>
                  </a:lnTo>
                  <a:lnTo>
                    <a:pt x="73" y="204"/>
                  </a:lnTo>
                  <a:lnTo>
                    <a:pt x="79" y="206"/>
                  </a:lnTo>
                  <a:lnTo>
                    <a:pt x="86" y="209"/>
                  </a:lnTo>
                  <a:lnTo>
                    <a:pt x="92" y="210"/>
                  </a:lnTo>
                  <a:lnTo>
                    <a:pt x="98" y="213"/>
                  </a:lnTo>
                  <a:lnTo>
                    <a:pt x="104" y="215"/>
                  </a:lnTo>
                  <a:lnTo>
                    <a:pt x="110" y="217"/>
                  </a:lnTo>
                  <a:lnTo>
                    <a:pt x="116" y="217"/>
                  </a:lnTo>
                  <a:lnTo>
                    <a:pt x="123" y="218"/>
                  </a:lnTo>
                  <a:lnTo>
                    <a:pt x="129" y="220"/>
                  </a:lnTo>
                  <a:lnTo>
                    <a:pt x="137" y="221"/>
                  </a:lnTo>
                  <a:lnTo>
                    <a:pt x="143" y="223"/>
                  </a:lnTo>
                  <a:lnTo>
                    <a:pt x="149" y="223"/>
                  </a:lnTo>
                  <a:lnTo>
                    <a:pt x="157" y="224"/>
                  </a:lnTo>
                  <a:lnTo>
                    <a:pt x="163" y="224"/>
                  </a:lnTo>
                  <a:lnTo>
                    <a:pt x="169" y="224"/>
                  </a:lnTo>
                  <a:lnTo>
                    <a:pt x="177" y="226"/>
                  </a:lnTo>
                  <a:lnTo>
                    <a:pt x="185" y="226"/>
                  </a:lnTo>
                  <a:lnTo>
                    <a:pt x="191" y="227"/>
                  </a:lnTo>
                  <a:lnTo>
                    <a:pt x="199" y="227"/>
                  </a:lnTo>
                  <a:lnTo>
                    <a:pt x="205" y="227"/>
                  </a:lnTo>
                  <a:lnTo>
                    <a:pt x="211" y="227"/>
                  </a:lnTo>
                  <a:lnTo>
                    <a:pt x="219" y="227"/>
                  </a:lnTo>
                  <a:lnTo>
                    <a:pt x="225" y="227"/>
                  </a:lnTo>
                  <a:lnTo>
                    <a:pt x="233" y="227"/>
                  </a:lnTo>
                  <a:lnTo>
                    <a:pt x="239" y="227"/>
                  </a:lnTo>
                  <a:lnTo>
                    <a:pt x="247" y="227"/>
                  </a:lnTo>
                  <a:lnTo>
                    <a:pt x="253" y="227"/>
                  </a:lnTo>
                  <a:lnTo>
                    <a:pt x="259" y="227"/>
                  </a:lnTo>
                  <a:lnTo>
                    <a:pt x="267" y="227"/>
                  </a:lnTo>
                  <a:lnTo>
                    <a:pt x="275" y="227"/>
                  </a:lnTo>
                  <a:lnTo>
                    <a:pt x="281" y="227"/>
                  </a:lnTo>
                  <a:lnTo>
                    <a:pt x="288" y="227"/>
                  </a:lnTo>
                  <a:lnTo>
                    <a:pt x="295" y="229"/>
                  </a:lnTo>
                  <a:lnTo>
                    <a:pt x="302" y="229"/>
                  </a:lnTo>
                  <a:lnTo>
                    <a:pt x="309" y="229"/>
                  </a:lnTo>
                  <a:lnTo>
                    <a:pt x="316" y="231"/>
                  </a:lnTo>
                  <a:lnTo>
                    <a:pt x="323" y="231"/>
                  </a:lnTo>
                  <a:lnTo>
                    <a:pt x="329" y="232"/>
                  </a:lnTo>
                  <a:lnTo>
                    <a:pt x="335" y="232"/>
                  </a:lnTo>
                  <a:lnTo>
                    <a:pt x="343" y="234"/>
                  </a:lnTo>
                  <a:lnTo>
                    <a:pt x="349" y="234"/>
                  </a:lnTo>
                  <a:lnTo>
                    <a:pt x="355" y="237"/>
                  </a:lnTo>
                  <a:lnTo>
                    <a:pt x="361" y="237"/>
                  </a:lnTo>
                  <a:lnTo>
                    <a:pt x="369" y="238"/>
                  </a:lnTo>
                  <a:lnTo>
                    <a:pt x="374" y="240"/>
                  </a:lnTo>
                  <a:lnTo>
                    <a:pt x="381" y="243"/>
                  </a:lnTo>
                  <a:lnTo>
                    <a:pt x="388" y="244"/>
                  </a:lnTo>
                  <a:lnTo>
                    <a:pt x="394" y="246"/>
                  </a:lnTo>
                  <a:lnTo>
                    <a:pt x="400" y="249"/>
                  </a:lnTo>
                  <a:lnTo>
                    <a:pt x="406" y="252"/>
                  </a:lnTo>
                  <a:lnTo>
                    <a:pt x="412" y="252"/>
                  </a:lnTo>
                  <a:lnTo>
                    <a:pt x="419" y="254"/>
                  </a:lnTo>
                  <a:lnTo>
                    <a:pt x="426" y="254"/>
                  </a:lnTo>
                  <a:lnTo>
                    <a:pt x="433" y="254"/>
                  </a:lnTo>
                  <a:lnTo>
                    <a:pt x="439" y="254"/>
                  </a:lnTo>
                  <a:lnTo>
                    <a:pt x="446" y="254"/>
                  </a:lnTo>
                  <a:lnTo>
                    <a:pt x="453" y="254"/>
                  </a:lnTo>
                  <a:lnTo>
                    <a:pt x="459" y="254"/>
                  </a:lnTo>
                  <a:lnTo>
                    <a:pt x="465" y="252"/>
                  </a:lnTo>
                  <a:lnTo>
                    <a:pt x="471" y="252"/>
                  </a:lnTo>
                  <a:lnTo>
                    <a:pt x="479" y="251"/>
                  </a:lnTo>
                  <a:lnTo>
                    <a:pt x="485" y="251"/>
                  </a:lnTo>
                  <a:lnTo>
                    <a:pt x="491" y="249"/>
                  </a:lnTo>
                  <a:lnTo>
                    <a:pt x="499" y="248"/>
                  </a:lnTo>
                  <a:lnTo>
                    <a:pt x="505" y="246"/>
                  </a:lnTo>
                  <a:lnTo>
                    <a:pt x="512" y="244"/>
                  </a:lnTo>
                  <a:lnTo>
                    <a:pt x="518" y="243"/>
                  </a:lnTo>
                  <a:lnTo>
                    <a:pt x="524" y="241"/>
                  </a:lnTo>
                  <a:lnTo>
                    <a:pt x="532" y="238"/>
                  </a:lnTo>
                  <a:lnTo>
                    <a:pt x="538" y="237"/>
                  </a:lnTo>
                  <a:lnTo>
                    <a:pt x="544" y="235"/>
                  </a:lnTo>
                  <a:lnTo>
                    <a:pt x="552" y="232"/>
                  </a:lnTo>
                  <a:lnTo>
                    <a:pt x="558" y="231"/>
                  </a:lnTo>
                  <a:lnTo>
                    <a:pt x="564" y="227"/>
                  </a:lnTo>
                  <a:lnTo>
                    <a:pt x="570" y="224"/>
                  </a:lnTo>
                  <a:lnTo>
                    <a:pt x="578" y="221"/>
                  </a:lnTo>
                  <a:lnTo>
                    <a:pt x="584" y="218"/>
                  </a:lnTo>
                  <a:lnTo>
                    <a:pt x="591" y="217"/>
                  </a:lnTo>
                  <a:lnTo>
                    <a:pt x="597" y="213"/>
                  </a:lnTo>
                  <a:lnTo>
                    <a:pt x="603" y="210"/>
                  </a:lnTo>
                  <a:lnTo>
                    <a:pt x="611" y="207"/>
                  </a:lnTo>
                  <a:lnTo>
                    <a:pt x="617" y="204"/>
                  </a:lnTo>
                  <a:lnTo>
                    <a:pt x="623" y="201"/>
                  </a:lnTo>
                  <a:lnTo>
                    <a:pt x="629" y="196"/>
                  </a:lnTo>
                  <a:lnTo>
                    <a:pt x="636" y="193"/>
                  </a:lnTo>
                  <a:lnTo>
                    <a:pt x="642" y="190"/>
                  </a:lnTo>
                  <a:lnTo>
                    <a:pt x="648" y="186"/>
                  </a:lnTo>
                  <a:lnTo>
                    <a:pt x="654" y="182"/>
                  </a:lnTo>
                  <a:lnTo>
                    <a:pt x="660" y="179"/>
                  </a:lnTo>
                  <a:lnTo>
                    <a:pt x="667" y="176"/>
                  </a:lnTo>
                  <a:lnTo>
                    <a:pt x="673" y="172"/>
                  </a:lnTo>
                  <a:lnTo>
                    <a:pt x="679" y="167"/>
                  </a:lnTo>
                  <a:lnTo>
                    <a:pt x="685" y="162"/>
                  </a:lnTo>
                  <a:lnTo>
                    <a:pt x="691" y="159"/>
                  </a:lnTo>
                  <a:lnTo>
                    <a:pt x="697" y="155"/>
                  </a:lnTo>
                  <a:lnTo>
                    <a:pt x="704" y="151"/>
                  </a:lnTo>
                  <a:lnTo>
                    <a:pt x="708" y="147"/>
                  </a:lnTo>
                  <a:lnTo>
                    <a:pt x="716" y="142"/>
                  </a:lnTo>
                  <a:lnTo>
                    <a:pt x="721" y="139"/>
                  </a:lnTo>
                  <a:lnTo>
                    <a:pt x="727" y="134"/>
                  </a:lnTo>
                  <a:lnTo>
                    <a:pt x="733" y="130"/>
                  </a:lnTo>
                  <a:lnTo>
                    <a:pt x="739" y="125"/>
                  </a:lnTo>
                  <a:lnTo>
                    <a:pt x="744" y="120"/>
                  </a:lnTo>
                  <a:lnTo>
                    <a:pt x="750" y="116"/>
                  </a:lnTo>
                  <a:lnTo>
                    <a:pt x="756" y="111"/>
                  </a:lnTo>
                  <a:lnTo>
                    <a:pt x="763" y="107"/>
                  </a:lnTo>
                  <a:lnTo>
                    <a:pt x="767" y="102"/>
                  </a:lnTo>
                  <a:lnTo>
                    <a:pt x="772" y="97"/>
                  </a:lnTo>
                  <a:lnTo>
                    <a:pt x="778" y="93"/>
                  </a:lnTo>
                  <a:lnTo>
                    <a:pt x="784" y="88"/>
                  </a:lnTo>
                  <a:lnTo>
                    <a:pt x="789" y="83"/>
                  </a:lnTo>
                  <a:lnTo>
                    <a:pt x="795" y="80"/>
                  </a:lnTo>
                  <a:lnTo>
                    <a:pt x="800" y="76"/>
                  </a:lnTo>
                  <a:lnTo>
                    <a:pt x="806" y="71"/>
                  </a:lnTo>
                  <a:lnTo>
                    <a:pt x="804" y="65"/>
                  </a:lnTo>
                  <a:lnTo>
                    <a:pt x="804" y="60"/>
                  </a:lnTo>
                  <a:lnTo>
                    <a:pt x="803" y="55"/>
                  </a:lnTo>
                  <a:lnTo>
                    <a:pt x="803" y="51"/>
                  </a:lnTo>
                  <a:lnTo>
                    <a:pt x="801" y="46"/>
                  </a:lnTo>
                  <a:lnTo>
                    <a:pt x="801" y="43"/>
                  </a:lnTo>
                  <a:lnTo>
                    <a:pt x="800" y="38"/>
                  </a:lnTo>
                  <a:lnTo>
                    <a:pt x="800" y="35"/>
                  </a:lnTo>
                  <a:lnTo>
                    <a:pt x="798" y="31"/>
                  </a:lnTo>
                  <a:lnTo>
                    <a:pt x="797" y="26"/>
                  </a:lnTo>
                  <a:lnTo>
                    <a:pt x="797" y="21"/>
                  </a:lnTo>
                  <a:lnTo>
                    <a:pt x="795" y="18"/>
                  </a:lnTo>
                  <a:lnTo>
                    <a:pt x="795" y="14"/>
                  </a:lnTo>
                  <a:lnTo>
                    <a:pt x="794" y="9"/>
                  </a:lnTo>
                  <a:lnTo>
                    <a:pt x="794" y="4"/>
                  </a:lnTo>
                  <a:lnTo>
                    <a:pt x="794" y="0"/>
                  </a:lnTo>
                  <a:lnTo>
                    <a:pt x="794" y="0"/>
                  </a:lnTo>
                  <a:close/>
                </a:path>
              </a:pathLst>
            </a:custGeom>
            <a:solidFill>
              <a:srgbClr val="FFCC0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9" name="Freeform 241"/>
            <p:cNvSpPr>
              <a:spLocks/>
            </p:cNvSpPr>
            <p:nvPr/>
          </p:nvSpPr>
          <p:spPr bwMode="auto">
            <a:xfrm>
              <a:off x="4699" y="1235"/>
              <a:ext cx="367" cy="129"/>
            </a:xfrm>
            <a:custGeom>
              <a:avLst/>
              <a:gdLst/>
              <a:ahLst/>
              <a:cxnLst>
                <a:cxn ang="0">
                  <a:pos x="708" y="7"/>
                </a:cxn>
                <a:cxn ang="0">
                  <a:pos x="678" y="20"/>
                </a:cxn>
                <a:cxn ang="0">
                  <a:pos x="649" y="34"/>
                </a:cxn>
                <a:cxn ang="0">
                  <a:pos x="618" y="45"/>
                </a:cxn>
                <a:cxn ang="0">
                  <a:pos x="588" y="57"/>
                </a:cxn>
                <a:cxn ang="0">
                  <a:pos x="557" y="69"/>
                </a:cxn>
                <a:cxn ang="0">
                  <a:pos x="526" y="80"/>
                </a:cxn>
                <a:cxn ang="0">
                  <a:pos x="497" y="90"/>
                </a:cxn>
                <a:cxn ang="0">
                  <a:pos x="466" y="99"/>
                </a:cxn>
                <a:cxn ang="0">
                  <a:pos x="435" y="108"/>
                </a:cxn>
                <a:cxn ang="0">
                  <a:pos x="406" y="116"/>
                </a:cxn>
                <a:cxn ang="0">
                  <a:pos x="373" y="121"/>
                </a:cxn>
                <a:cxn ang="0">
                  <a:pos x="344" y="125"/>
                </a:cxn>
                <a:cxn ang="0">
                  <a:pos x="311" y="127"/>
                </a:cxn>
                <a:cxn ang="0">
                  <a:pos x="280" y="128"/>
                </a:cxn>
                <a:cxn ang="0">
                  <a:pos x="249" y="127"/>
                </a:cxn>
                <a:cxn ang="0">
                  <a:pos x="218" y="122"/>
                </a:cxn>
                <a:cxn ang="0">
                  <a:pos x="186" y="116"/>
                </a:cxn>
                <a:cxn ang="0">
                  <a:pos x="155" y="110"/>
                </a:cxn>
                <a:cxn ang="0">
                  <a:pos x="122" y="97"/>
                </a:cxn>
                <a:cxn ang="0">
                  <a:pos x="88" y="85"/>
                </a:cxn>
                <a:cxn ang="0">
                  <a:pos x="60" y="79"/>
                </a:cxn>
                <a:cxn ang="0">
                  <a:pos x="37" y="96"/>
                </a:cxn>
                <a:cxn ang="0">
                  <a:pos x="24" y="104"/>
                </a:cxn>
                <a:cxn ang="0">
                  <a:pos x="10" y="114"/>
                </a:cxn>
                <a:cxn ang="0">
                  <a:pos x="9" y="131"/>
                </a:cxn>
                <a:cxn ang="0">
                  <a:pos x="35" y="158"/>
                </a:cxn>
                <a:cxn ang="0">
                  <a:pos x="65" y="181"/>
                </a:cxn>
                <a:cxn ang="0">
                  <a:pos x="96" y="203"/>
                </a:cxn>
                <a:cxn ang="0">
                  <a:pos x="128" y="218"/>
                </a:cxn>
                <a:cxn ang="0">
                  <a:pos x="164" y="232"/>
                </a:cxn>
                <a:cxn ang="0">
                  <a:pos x="198" y="243"/>
                </a:cxn>
                <a:cxn ang="0">
                  <a:pos x="232" y="249"/>
                </a:cxn>
                <a:cxn ang="0">
                  <a:pos x="269" y="254"/>
                </a:cxn>
                <a:cxn ang="0">
                  <a:pos x="306" y="257"/>
                </a:cxn>
                <a:cxn ang="0">
                  <a:pos x="342" y="255"/>
                </a:cxn>
                <a:cxn ang="0">
                  <a:pos x="381" y="251"/>
                </a:cxn>
                <a:cxn ang="0">
                  <a:pos x="416" y="245"/>
                </a:cxn>
                <a:cxn ang="0">
                  <a:pos x="455" y="235"/>
                </a:cxn>
                <a:cxn ang="0">
                  <a:pos x="491" y="223"/>
                </a:cxn>
                <a:cxn ang="0">
                  <a:pos x="528" y="209"/>
                </a:cxn>
                <a:cxn ang="0">
                  <a:pos x="564" y="192"/>
                </a:cxn>
                <a:cxn ang="0">
                  <a:pos x="599" y="173"/>
                </a:cxn>
                <a:cxn ang="0">
                  <a:pos x="633" y="152"/>
                </a:cxn>
                <a:cxn ang="0">
                  <a:pos x="667" y="128"/>
                </a:cxn>
                <a:cxn ang="0">
                  <a:pos x="700" y="104"/>
                </a:cxn>
                <a:cxn ang="0">
                  <a:pos x="731" y="77"/>
                </a:cxn>
                <a:cxn ang="0">
                  <a:pos x="732" y="60"/>
                </a:cxn>
                <a:cxn ang="0">
                  <a:pos x="731" y="42"/>
                </a:cxn>
                <a:cxn ang="0">
                  <a:pos x="731" y="23"/>
                </a:cxn>
                <a:cxn ang="0">
                  <a:pos x="729" y="9"/>
                </a:cxn>
                <a:cxn ang="0">
                  <a:pos x="728" y="0"/>
                </a:cxn>
              </a:cxnLst>
              <a:rect l="0" t="0" r="r" b="b"/>
              <a:pathLst>
                <a:path w="732" h="257">
                  <a:moveTo>
                    <a:pt x="728" y="0"/>
                  </a:moveTo>
                  <a:lnTo>
                    <a:pt x="719" y="4"/>
                  </a:lnTo>
                  <a:lnTo>
                    <a:pt x="708" y="7"/>
                  </a:lnTo>
                  <a:lnTo>
                    <a:pt x="698" y="12"/>
                  </a:lnTo>
                  <a:lnTo>
                    <a:pt x="688" y="17"/>
                  </a:lnTo>
                  <a:lnTo>
                    <a:pt x="678" y="20"/>
                  </a:lnTo>
                  <a:lnTo>
                    <a:pt x="669" y="25"/>
                  </a:lnTo>
                  <a:lnTo>
                    <a:pt x="658" y="29"/>
                  </a:lnTo>
                  <a:lnTo>
                    <a:pt x="649" y="34"/>
                  </a:lnTo>
                  <a:lnTo>
                    <a:pt x="638" y="37"/>
                  </a:lnTo>
                  <a:lnTo>
                    <a:pt x="629" y="42"/>
                  </a:lnTo>
                  <a:lnTo>
                    <a:pt x="618" y="45"/>
                  </a:lnTo>
                  <a:lnTo>
                    <a:pt x="609" y="49"/>
                  </a:lnTo>
                  <a:lnTo>
                    <a:pt x="598" y="54"/>
                  </a:lnTo>
                  <a:lnTo>
                    <a:pt x="588" y="57"/>
                  </a:lnTo>
                  <a:lnTo>
                    <a:pt x="578" y="62"/>
                  </a:lnTo>
                  <a:lnTo>
                    <a:pt x="568" y="66"/>
                  </a:lnTo>
                  <a:lnTo>
                    <a:pt x="557" y="69"/>
                  </a:lnTo>
                  <a:lnTo>
                    <a:pt x="547" y="73"/>
                  </a:lnTo>
                  <a:lnTo>
                    <a:pt x="537" y="76"/>
                  </a:lnTo>
                  <a:lnTo>
                    <a:pt x="526" y="80"/>
                  </a:lnTo>
                  <a:lnTo>
                    <a:pt x="517" y="83"/>
                  </a:lnTo>
                  <a:lnTo>
                    <a:pt x="506" y="87"/>
                  </a:lnTo>
                  <a:lnTo>
                    <a:pt x="497" y="90"/>
                  </a:lnTo>
                  <a:lnTo>
                    <a:pt x="486" y="93"/>
                  </a:lnTo>
                  <a:lnTo>
                    <a:pt x="477" y="96"/>
                  </a:lnTo>
                  <a:lnTo>
                    <a:pt x="466" y="99"/>
                  </a:lnTo>
                  <a:lnTo>
                    <a:pt x="455" y="102"/>
                  </a:lnTo>
                  <a:lnTo>
                    <a:pt x="446" y="105"/>
                  </a:lnTo>
                  <a:lnTo>
                    <a:pt x="435" y="108"/>
                  </a:lnTo>
                  <a:lnTo>
                    <a:pt x="426" y="111"/>
                  </a:lnTo>
                  <a:lnTo>
                    <a:pt x="415" y="113"/>
                  </a:lnTo>
                  <a:lnTo>
                    <a:pt x="406" y="116"/>
                  </a:lnTo>
                  <a:lnTo>
                    <a:pt x="395" y="118"/>
                  </a:lnTo>
                  <a:lnTo>
                    <a:pt x="385" y="119"/>
                  </a:lnTo>
                  <a:lnTo>
                    <a:pt x="373" y="121"/>
                  </a:lnTo>
                  <a:lnTo>
                    <a:pt x="364" y="122"/>
                  </a:lnTo>
                  <a:lnTo>
                    <a:pt x="353" y="124"/>
                  </a:lnTo>
                  <a:lnTo>
                    <a:pt x="344" y="125"/>
                  </a:lnTo>
                  <a:lnTo>
                    <a:pt x="333" y="125"/>
                  </a:lnTo>
                  <a:lnTo>
                    <a:pt x="322" y="127"/>
                  </a:lnTo>
                  <a:lnTo>
                    <a:pt x="311" y="127"/>
                  </a:lnTo>
                  <a:lnTo>
                    <a:pt x="302" y="127"/>
                  </a:lnTo>
                  <a:lnTo>
                    <a:pt x="291" y="127"/>
                  </a:lnTo>
                  <a:lnTo>
                    <a:pt x="280" y="128"/>
                  </a:lnTo>
                  <a:lnTo>
                    <a:pt x="269" y="127"/>
                  </a:lnTo>
                  <a:lnTo>
                    <a:pt x="260" y="127"/>
                  </a:lnTo>
                  <a:lnTo>
                    <a:pt x="249" y="127"/>
                  </a:lnTo>
                  <a:lnTo>
                    <a:pt x="240" y="125"/>
                  </a:lnTo>
                  <a:lnTo>
                    <a:pt x="227" y="124"/>
                  </a:lnTo>
                  <a:lnTo>
                    <a:pt x="218" y="122"/>
                  </a:lnTo>
                  <a:lnTo>
                    <a:pt x="207" y="121"/>
                  </a:lnTo>
                  <a:lnTo>
                    <a:pt x="196" y="119"/>
                  </a:lnTo>
                  <a:lnTo>
                    <a:pt x="186" y="116"/>
                  </a:lnTo>
                  <a:lnTo>
                    <a:pt x="175" y="114"/>
                  </a:lnTo>
                  <a:lnTo>
                    <a:pt x="164" y="111"/>
                  </a:lnTo>
                  <a:lnTo>
                    <a:pt x="155" y="110"/>
                  </a:lnTo>
                  <a:lnTo>
                    <a:pt x="144" y="105"/>
                  </a:lnTo>
                  <a:lnTo>
                    <a:pt x="131" y="102"/>
                  </a:lnTo>
                  <a:lnTo>
                    <a:pt x="122" y="97"/>
                  </a:lnTo>
                  <a:lnTo>
                    <a:pt x="111" y="94"/>
                  </a:lnTo>
                  <a:lnTo>
                    <a:pt x="100" y="90"/>
                  </a:lnTo>
                  <a:lnTo>
                    <a:pt x="88" y="85"/>
                  </a:lnTo>
                  <a:lnTo>
                    <a:pt x="79" y="79"/>
                  </a:lnTo>
                  <a:lnTo>
                    <a:pt x="68" y="76"/>
                  </a:lnTo>
                  <a:lnTo>
                    <a:pt x="60" y="79"/>
                  </a:lnTo>
                  <a:lnTo>
                    <a:pt x="54" y="85"/>
                  </a:lnTo>
                  <a:lnTo>
                    <a:pt x="45" y="90"/>
                  </a:lnTo>
                  <a:lnTo>
                    <a:pt x="37" y="96"/>
                  </a:lnTo>
                  <a:lnTo>
                    <a:pt x="34" y="97"/>
                  </a:lnTo>
                  <a:lnTo>
                    <a:pt x="29" y="102"/>
                  </a:lnTo>
                  <a:lnTo>
                    <a:pt x="24" y="104"/>
                  </a:lnTo>
                  <a:lnTo>
                    <a:pt x="20" y="108"/>
                  </a:lnTo>
                  <a:lnTo>
                    <a:pt x="15" y="111"/>
                  </a:lnTo>
                  <a:lnTo>
                    <a:pt x="10" y="114"/>
                  </a:lnTo>
                  <a:lnTo>
                    <a:pt x="4" y="118"/>
                  </a:lnTo>
                  <a:lnTo>
                    <a:pt x="0" y="122"/>
                  </a:lnTo>
                  <a:lnTo>
                    <a:pt x="9" y="131"/>
                  </a:lnTo>
                  <a:lnTo>
                    <a:pt x="17" y="141"/>
                  </a:lnTo>
                  <a:lnTo>
                    <a:pt x="26" y="150"/>
                  </a:lnTo>
                  <a:lnTo>
                    <a:pt x="35" y="158"/>
                  </a:lnTo>
                  <a:lnTo>
                    <a:pt x="45" y="166"/>
                  </a:lnTo>
                  <a:lnTo>
                    <a:pt x="55" y="173"/>
                  </a:lnTo>
                  <a:lnTo>
                    <a:pt x="65" y="181"/>
                  </a:lnTo>
                  <a:lnTo>
                    <a:pt x="76" y="190"/>
                  </a:lnTo>
                  <a:lnTo>
                    <a:pt x="86" y="195"/>
                  </a:lnTo>
                  <a:lnTo>
                    <a:pt x="96" y="203"/>
                  </a:lnTo>
                  <a:lnTo>
                    <a:pt x="108" y="207"/>
                  </a:lnTo>
                  <a:lnTo>
                    <a:pt x="119" y="214"/>
                  </a:lnTo>
                  <a:lnTo>
                    <a:pt x="128" y="218"/>
                  </a:lnTo>
                  <a:lnTo>
                    <a:pt x="141" y="224"/>
                  </a:lnTo>
                  <a:lnTo>
                    <a:pt x="151" y="228"/>
                  </a:lnTo>
                  <a:lnTo>
                    <a:pt x="164" y="232"/>
                  </a:lnTo>
                  <a:lnTo>
                    <a:pt x="175" y="235"/>
                  </a:lnTo>
                  <a:lnTo>
                    <a:pt x="186" y="240"/>
                  </a:lnTo>
                  <a:lnTo>
                    <a:pt x="198" y="243"/>
                  </a:lnTo>
                  <a:lnTo>
                    <a:pt x="209" y="246"/>
                  </a:lnTo>
                  <a:lnTo>
                    <a:pt x="221" y="248"/>
                  </a:lnTo>
                  <a:lnTo>
                    <a:pt x="232" y="249"/>
                  </a:lnTo>
                  <a:lnTo>
                    <a:pt x="244" y="251"/>
                  </a:lnTo>
                  <a:lnTo>
                    <a:pt x="257" y="254"/>
                  </a:lnTo>
                  <a:lnTo>
                    <a:pt x="269" y="254"/>
                  </a:lnTo>
                  <a:lnTo>
                    <a:pt x="282" y="255"/>
                  </a:lnTo>
                  <a:lnTo>
                    <a:pt x="294" y="255"/>
                  </a:lnTo>
                  <a:lnTo>
                    <a:pt x="306" y="257"/>
                  </a:lnTo>
                  <a:lnTo>
                    <a:pt x="317" y="255"/>
                  </a:lnTo>
                  <a:lnTo>
                    <a:pt x="331" y="255"/>
                  </a:lnTo>
                  <a:lnTo>
                    <a:pt x="342" y="255"/>
                  </a:lnTo>
                  <a:lnTo>
                    <a:pt x="356" y="255"/>
                  </a:lnTo>
                  <a:lnTo>
                    <a:pt x="368" y="252"/>
                  </a:lnTo>
                  <a:lnTo>
                    <a:pt x="381" y="251"/>
                  </a:lnTo>
                  <a:lnTo>
                    <a:pt x="392" y="249"/>
                  </a:lnTo>
                  <a:lnTo>
                    <a:pt x="406" y="248"/>
                  </a:lnTo>
                  <a:lnTo>
                    <a:pt x="416" y="245"/>
                  </a:lnTo>
                  <a:lnTo>
                    <a:pt x="429" y="242"/>
                  </a:lnTo>
                  <a:lnTo>
                    <a:pt x="443" y="238"/>
                  </a:lnTo>
                  <a:lnTo>
                    <a:pt x="455" y="235"/>
                  </a:lnTo>
                  <a:lnTo>
                    <a:pt x="466" y="231"/>
                  </a:lnTo>
                  <a:lnTo>
                    <a:pt x="478" y="228"/>
                  </a:lnTo>
                  <a:lnTo>
                    <a:pt x="491" y="223"/>
                  </a:lnTo>
                  <a:lnTo>
                    <a:pt x="503" y="218"/>
                  </a:lnTo>
                  <a:lnTo>
                    <a:pt x="516" y="214"/>
                  </a:lnTo>
                  <a:lnTo>
                    <a:pt x="528" y="209"/>
                  </a:lnTo>
                  <a:lnTo>
                    <a:pt x="540" y="204"/>
                  </a:lnTo>
                  <a:lnTo>
                    <a:pt x="553" y="198"/>
                  </a:lnTo>
                  <a:lnTo>
                    <a:pt x="564" y="192"/>
                  </a:lnTo>
                  <a:lnTo>
                    <a:pt x="576" y="186"/>
                  </a:lnTo>
                  <a:lnTo>
                    <a:pt x="587" y="180"/>
                  </a:lnTo>
                  <a:lnTo>
                    <a:pt x="599" y="173"/>
                  </a:lnTo>
                  <a:lnTo>
                    <a:pt x="610" y="166"/>
                  </a:lnTo>
                  <a:lnTo>
                    <a:pt x="622" y="159"/>
                  </a:lnTo>
                  <a:lnTo>
                    <a:pt x="633" y="152"/>
                  </a:lnTo>
                  <a:lnTo>
                    <a:pt x="646" y="145"/>
                  </a:lnTo>
                  <a:lnTo>
                    <a:pt x="655" y="136"/>
                  </a:lnTo>
                  <a:lnTo>
                    <a:pt x="667" y="128"/>
                  </a:lnTo>
                  <a:lnTo>
                    <a:pt x="678" y="121"/>
                  </a:lnTo>
                  <a:lnTo>
                    <a:pt x="689" y="113"/>
                  </a:lnTo>
                  <a:lnTo>
                    <a:pt x="700" y="104"/>
                  </a:lnTo>
                  <a:lnTo>
                    <a:pt x="709" y="94"/>
                  </a:lnTo>
                  <a:lnTo>
                    <a:pt x="720" y="87"/>
                  </a:lnTo>
                  <a:lnTo>
                    <a:pt x="731" y="77"/>
                  </a:lnTo>
                  <a:lnTo>
                    <a:pt x="731" y="73"/>
                  </a:lnTo>
                  <a:lnTo>
                    <a:pt x="732" y="66"/>
                  </a:lnTo>
                  <a:lnTo>
                    <a:pt x="732" y="60"/>
                  </a:lnTo>
                  <a:lnTo>
                    <a:pt x="732" y="56"/>
                  </a:lnTo>
                  <a:lnTo>
                    <a:pt x="731" y="48"/>
                  </a:lnTo>
                  <a:lnTo>
                    <a:pt x="731" y="42"/>
                  </a:lnTo>
                  <a:lnTo>
                    <a:pt x="731" y="35"/>
                  </a:lnTo>
                  <a:lnTo>
                    <a:pt x="731" y="29"/>
                  </a:lnTo>
                  <a:lnTo>
                    <a:pt x="731" y="23"/>
                  </a:lnTo>
                  <a:lnTo>
                    <a:pt x="729" y="17"/>
                  </a:lnTo>
                  <a:lnTo>
                    <a:pt x="729" y="12"/>
                  </a:lnTo>
                  <a:lnTo>
                    <a:pt x="729" y="9"/>
                  </a:lnTo>
                  <a:lnTo>
                    <a:pt x="728" y="1"/>
                  </a:lnTo>
                  <a:lnTo>
                    <a:pt x="728" y="0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0" name="Freeform 242"/>
            <p:cNvSpPr>
              <a:spLocks/>
            </p:cNvSpPr>
            <p:nvPr/>
          </p:nvSpPr>
          <p:spPr bwMode="auto">
            <a:xfrm>
              <a:off x="5056" y="765"/>
              <a:ext cx="114" cy="421"/>
            </a:xfrm>
            <a:custGeom>
              <a:avLst/>
              <a:gdLst/>
              <a:ahLst/>
              <a:cxnLst>
                <a:cxn ang="0">
                  <a:pos x="59" y="8"/>
                </a:cxn>
                <a:cxn ang="0">
                  <a:pos x="32" y="25"/>
                </a:cxn>
                <a:cxn ang="0">
                  <a:pos x="15" y="43"/>
                </a:cxn>
                <a:cxn ang="0">
                  <a:pos x="5" y="67"/>
                </a:cxn>
                <a:cxn ang="0">
                  <a:pos x="0" y="91"/>
                </a:cxn>
                <a:cxn ang="0">
                  <a:pos x="0" y="119"/>
                </a:cxn>
                <a:cxn ang="0">
                  <a:pos x="5" y="149"/>
                </a:cxn>
                <a:cxn ang="0">
                  <a:pos x="12" y="181"/>
                </a:cxn>
                <a:cxn ang="0">
                  <a:pos x="22" y="214"/>
                </a:cxn>
                <a:cxn ang="0">
                  <a:pos x="31" y="246"/>
                </a:cxn>
                <a:cxn ang="0">
                  <a:pos x="40" y="280"/>
                </a:cxn>
                <a:cxn ang="0">
                  <a:pos x="49" y="315"/>
                </a:cxn>
                <a:cxn ang="0">
                  <a:pos x="57" y="347"/>
                </a:cxn>
                <a:cxn ang="0">
                  <a:pos x="60" y="380"/>
                </a:cxn>
                <a:cxn ang="0">
                  <a:pos x="60" y="409"/>
                </a:cxn>
                <a:cxn ang="0">
                  <a:pos x="56" y="439"/>
                </a:cxn>
                <a:cxn ang="0">
                  <a:pos x="53" y="460"/>
                </a:cxn>
                <a:cxn ang="0">
                  <a:pos x="49" y="483"/>
                </a:cxn>
                <a:cxn ang="0">
                  <a:pos x="46" y="508"/>
                </a:cxn>
                <a:cxn ang="0">
                  <a:pos x="42" y="535"/>
                </a:cxn>
                <a:cxn ang="0">
                  <a:pos x="35" y="561"/>
                </a:cxn>
                <a:cxn ang="0">
                  <a:pos x="29" y="589"/>
                </a:cxn>
                <a:cxn ang="0">
                  <a:pos x="25" y="614"/>
                </a:cxn>
                <a:cxn ang="0">
                  <a:pos x="20" y="642"/>
                </a:cxn>
                <a:cxn ang="0">
                  <a:pos x="17" y="666"/>
                </a:cxn>
                <a:cxn ang="0">
                  <a:pos x="15" y="690"/>
                </a:cxn>
                <a:cxn ang="0">
                  <a:pos x="17" y="713"/>
                </a:cxn>
                <a:cxn ang="0">
                  <a:pos x="23" y="735"/>
                </a:cxn>
                <a:cxn ang="0">
                  <a:pos x="31" y="753"/>
                </a:cxn>
                <a:cxn ang="0">
                  <a:pos x="45" y="769"/>
                </a:cxn>
                <a:cxn ang="0">
                  <a:pos x="62" y="783"/>
                </a:cxn>
                <a:cxn ang="0">
                  <a:pos x="87" y="792"/>
                </a:cxn>
                <a:cxn ang="0">
                  <a:pos x="107" y="807"/>
                </a:cxn>
                <a:cxn ang="0">
                  <a:pos x="127" y="823"/>
                </a:cxn>
                <a:cxn ang="0">
                  <a:pos x="147" y="835"/>
                </a:cxn>
                <a:cxn ang="0">
                  <a:pos x="164" y="828"/>
                </a:cxn>
                <a:cxn ang="0">
                  <a:pos x="183" y="775"/>
                </a:cxn>
                <a:cxn ang="0">
                  <a:pos x="198" y="722"/>
                </a:cxn>
                <a:cxn ang="0">
                  <a:pos x="211" y="668"/>
                </a:cxn>
                <a:cxn ang="0">
                  <a:pos x="220" y="615"/>
                </a:cxn>
                <a:cxn ang="0">
                  <a:pos x="225" y="561"/>
                </a:cxn>
                <a:cxn ang="0">
                  <a:pos x="228" y="508"/>
                </a:cxn>
                <a:cxn ang="0">
                  <a:pos x="228" y="454"/>
                </a:cxn>
                <a:cxn ang="0">
                  <a:pos x="225" y="400"/>
                </a:cxn>
                <a:cxn ang="0">
                  <a:pos x="217" y="347"/>
                </a:cxn>
                <a:cxn ang="0">
                  <a:pos x="206" y="293"/>
                </a:cxn>
                <a:cxn ang="0">
                  <a:pos x="194" y="240"/>
                </a:cxn>
                <a:cxn ang="0">
                  <a:pos x="176" y="187"/>
                </a:cxn>
                <a:cxn ang="0">
                  <a:pos x="156" y="136"/>
                </a:cxn>
                <a:cxn ang="0">
                  <a:pos x="133" y="85"/>
                </a:cxn>
                <a:cxn ang="0">
                  <a:pos x="107" y="36"/>
                </a:cxn>
                <a:cxn ang="0">
                  <a:pos x="85" y="0"/>
                </a:cxn>
              </a:cxnLst>
              <a:rect l="0" t="0" r="r" b="b"/>
              <a:pathLst>
                <a:path w="228" h="842">
                  <a:moveTo>
                    <a:pt x="85" y="0"/>
                  </a:moveTo>
                  <a:lnTo>
                    <a:pt x="76" y="1"/>
                  </a:lnTo>
                  <a:lnTo>
                    <a:pt x="66" y="5"/>
                  </a:lnTo>
                  <a:lnTo>
                    <a:pt x="59" y="8"/>
                  </a:lnTo>
                  <a:lnTo>
                    <a:pt x="53" y="11"/>
                  </a:lnTo>
                  <a:lnTo>
                    <a:pt x="45" y="15"/>
                  </a:lnTo>
                  <a:lnTo>
                    <a:pt x="39" y="20"/>
                  </a:lnTo>
                  <a:lnTo>
                    <a:pt x="32" y="25"/>
                  </a:lnTo>
                  <a:lnTo>
                    <a:pt x="29" y="29"/>
                  </a:lnTo>
                  <a:lnTo>
                    <a:pt x="23" y="32"/>
                  </a:lnTo>
                  <a:lnTo>
                    <a:pt x="20" y="37"/>
                  </a:lnTo>
                  <a:lnTo>
                    <a:pt x="15" y="43"/>
                  </a:lnTo>
                  <a:lnTo>
                    <a:pt x="12" y="48"/>
                  </a:lnTo>
                  <a:lnTo>
                    <a:pt x="9" y="54"/>
                  </a:lnTo>
                  <a:lnTo>
                    <a:pt x="8" y="60"/>
                  </a:lnTo>
                  <a:lnTo>
                    <a:pt x="5" y="67"/>
                  </a:lnTo>
                  <a:lnTo>
                    <a:pt x="5" y="73"/>
                  </a:lnTo>
                  <a:lnTo>
                    <a:pt x="1" y="79"/>
                  </a:lnTo>
                  <a:lnTo>
                    <a:pt x="1" y="85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9"/>
                  </a:lnTo>
                  <a:lnTo>
                    <a:pt x="1" y="129"/>
                  </a:lnTo>
                  <a:lnTo>
                    <a:pt x="1" y="135"/>
                  </a:lnTo>
                  <a:lnTo>
                    <a:pt x="3" y="142"/>
                  </a:lnTo>
                  <a:lnTo>
                    <a:pt x="5" y="149"/>
                  </a:lnTo>
                  <a:lnTo>
                    <a:pt x="6" y="158"/>
                  </a:lnTo>
                  <a:lnTo>
                    <a:pt x="8" y="166"/>
                  </a:lnTo>
                  <a:lnTo>
                    <a:pt x="11" y="173"/>
                  </a:lnTo>
                  <a:lnTo>
                    <a:pt x="12" y="181"/>
                  </a:lnTo>
                  <a:lnTo>
                    <a:pt x="14" y="191"/>
                  </a:lnTo>
                  <a:lnTo>
                    <a:pt x="17" y="198"/>
                  </a:lnTo>
                  <a:lnTo>
                    <a:pt x="18" y="206"/>
                  </a:lnTo>
                  <a:lnTo>
                    <a:pt x="22" y="214"/>
                  </a:lnTo>
                  <a:lnTo>
                    <a:pt x="23" y="223"/>
                  </a:lnTo>
                  <a:lnTo>
                    <a:pt x="26" y="231"/>
                  </a:lnTo>
                  <a:lnTo>
                    <a:pt x="29" y="239"/>
                  </a:lnTo>
                  <a:lnTo>
                    <a:pt x="31" y="246"/>
                  </a:lnTo>
                  <a:lnTo>
                    <a:pt x="34" y="256"/>
                  </a:lnTo>
                  <a:lnTo>
                    <a:pt x="35" y="263"/>
                  </a:lnTo>
                  <a:lnTo>
                    <a:pt x="39" y="273"/>
                  </a:lnTo>
                  <a:lnTo>
                    <a:pt x="40" y="280"/>
                  </a:lnTo>
                  <a:lnTo>
                    <a:pt x="43" y="290"/>
                  </a:lnTo>
                  <a:lnTo>
                    <a:pt x="46" y="297"/>
                  </a:lnTo>
                  <a:lnTo>
                    <a:pt x="48" y="305"/>
                  </a:lnTo>
                  <a:lnTo>
                    <a:pt x="49" y="315"/>
                  </a:lnTo>
                  <a:lnTo>
                    <a:pt x="53" y="322"/>
                  </a:lnTo>
                  <a:lnTo>
                    <a:pt x="54" y="330"/>
                  </a:lnTo>
                  <a:lnTo>
                    <a:pt x="56" y="339"/>
                  </a:lnTo>
                  <a:lnTo>
                    <a:pt x="57" y="347"/>
                  </a:lnTo>
                  <a:lnTo>
                    <a:pt x="59" y="355"/>
                  </a:lnTo>
                  <a:lnTo>
                    <a:pt x="59" y="363"/>
                  </a:lnTo>
                  <a:lnTo>
                    <a:pt x="60" y="370"/>
                  </a:lnTo>
                  <a:lnTo>
                    <a:pt x="60" y="380"/>
                  </a:lnTo>
                  <a:lnTo>
                    <a:pt x="62" y="387"/>
                  </a:lnTo>
                  <a:lnTo>
                    <a:pt x="60" y="395"/>
                  </a:lnTo>
                  <a:lnTo>
                    <a:pt x="60" y="401"/>
                  </a:lnTo>
                  <a:lnTo>
                    <a:pt x="60" y="409"/>
                  </a:lnTo>
                  <a:lnTo>
                    <a:pt x="60" y="417"/>
                  </a:lnTo>
                  <a:lnTo>
                    <a:pt x="59" y="423"/>
                  </a:lnTo>
                  <a:lnTo>
                    <a:pt x="57" y="431"/>
                  </a:lnTo>
                  <a:lnTo>
                    <a:pt x="56" y="439"/>
                  </a:lnTo>
                  <a:lnTo>
                    <a:pt x="54" y="446"/>
                  </a:lnTo>
                  <a:lnTo>
                    <a:pt x="53" y="451"/>
                  </a:lnTo>
                  <a:lnTo>
                    <a:pt x="53" y="456"/>
                  </a:lnTo>
                  <a:lnTo>
                    <a:pt x="53" y="460"/>
                  </a:lnTo>
                  <a:lnTo>
                    <a:pt x="53" y="466"/>
                  </a:lnTo>
                  <a:lnTo>
                    <a:pt x="51" y="473"/>
                  </a:lnTo>
                  <a:lnTo>
                    <a:pt x="51" y="479"/>
                  </a:lnTo>
                  <a:lnTo>
                    <a:pt x="49" y="483"/>
                  </a:lnTo>
                  <a:lnTo>
                    <a:pt x="49" y="491"/>
                  </a:lnTo>
                  <a:lnTo>
                    <a:pt x="49" y="496"/>
                  </a:lnTo>
                  <a:lnTo>
                    <a:pt x="48" y="502"/>
                  </a:lnTo>
                  <a:lnTo>
                    <a:pt x="46" y="508"/>
                  </a:lnTo>
                  <a:lnTo>
                    <a:pt x="46" y="514"/>
                  </a:lnTo>
                  <a:lnTo>
                    <a:pt x="45" y="522"/>
                  </a:lnTo>
                  <a:lnTo>
                    <a:pt x="43" y="528"/>
                  </a:lnTo>
                  <a:lnTo>
                    <a:pt x="42" y="535"/>
                  </a:lnTo>
                  <a:lnTo>
                    <a:pt x="42" y="542"/>
                  </a:lnTo>
                  <a:lnTo>
                    <a:pt x="39" y="549"/>
                  </a:lnTo>
                  <a:lnTo>
                    <a:pt x="37" y="555"/>
                  </a:lnTo>
                  <a:lnTo>
                    <a:pt x="35" y="561"/>
                  </a:lnTo>
                  <a:lnTo>
                    <a:pt x="34" y="569"/>
                  </a:lnTo>
                  <a:lnTo>
                    <a:pt x="32" y="575"/>
                  </a:lnTo>
                  <a:lnTo>
                    <a:pt x="31" y="581"/>
                  </a:lnTo>
                  <a:lnTo>
                    <a:pt x="29" y="589"/>
                  </a:lnTo>
                  <a:lnTo>
                    <a:pt x="29" y="595"/>
                  </a:lnTo>
                  <a:lnTo>
                    <a:pt x="26" y="601"/>
                  </a:lnTo>
                  <a:lnTo>
                    <a:pt x="26" y="607"/>
                  </a:lnTo>
                  <a:lnTo>
                    <a:pt x="25" y="614"/>
                  </a:lnTo>
                  <a:lnTo>
                    <a:pt x="23" y="621"/>
                  </a:lnTo>
                  <a:lnTo>
                    <a:pt x="22" y="628"/>
                  </a:lnTo>
                  <a:lnTo>
                    <a:pt x="22" y="634"/>
                  </a:lnTo>
                  <a:lnTo>
                    <a:pt x="20" y="642"/>
                  </a:lnTo>
                  <a:lnTo>
                    <a:pt x="20" y="648"/>
                  </a:lnTo>
                  <a:lnTo>
                    <a:pt x="18" y="654"/>
                  </a:lnTo>
                  <a:lnTo>
                    <a:pt x="17" y="660"/>
                  </a:lnTo>
                  <a:lnTo>
                    <a:pt x="17" y="666"/>
                  </a:lnTo>
                  <a:lnTo>
                    <a:pt x="17" y="673"/>
                  </a:lnTo>
                  <a:lnTo>
                    <a:pt x="15" y="679"/>
                  </a:lnTo>
                  <a:lnTo>
                    <a:pt x="15" y="685"/>
                  </a:lnTo>
                  <a:lnTo>
                    <a:pt x="15" y="690"/>
                  </a:lnTo>
                  <a:lnTo>
                    <a:pt x="17" y="697"/>
                  </a:lnTo>
                  <a:lnTo>
                    <a:pt x="17" y="702"/>
                  </a:lnTo>
                  <a:lnTo>
                    <a:pt x="17" y="708"/>
                  </a:lnTo>
                  <a:lnTo>
                    <a:pt x="17" y="713"/>
                  </a:lnTo>
                  <a:lnTo>
                    <a:pt x="18" y="719"/>
                  </a:lnTo>
                  <a:lnTo>
                    <a:pt x="20" y="724"/>
                  </a:lnTo>
                  <a:lnTo>
                    <a:pt x="22" y="730"/>
                  </a:lnTo>
                  <a:lnTo>
                    <a:pt x="23" y="735"/>
                  </a:lnTo>
                  <a:lnTo>
                    <a:pt x="25" y="741"/>
                  </a:lnTo>
                  <a:lnTo>
                    <a:pt x="26" y="744"/>
                  </a:lnTo>
                  <a:lnTo>
                    <a:pt x="29" y="749"/>
                  </a:lnTo>
                  <a:lnTo>
                    <a:pt x="31" y="753"/>
                  </a:lnTo>
                  <a:lnTo>
                    <a:pt x="34" y="758"/>
                  </a:lnTo>
                  <a:lnTo>
                    <a:pt x="37" y="761"/>
                  </a:lnTo>
                  <a:lnTo>
                    <a:pt x="40" y="766"/>
                  </a:lnTo>
                  <a:lnTo>
                    <a:pt x="45" y="769"/>
                  </a:lnTo>
                  <a:lnTo>
                    <a:pt x="49" y="773"/>
                  </a:lnTo>
                  <a:lnTo>
                    <a:pt x="53" y="776"/>
                  </a:lnTo>
                  <a:lnTo>
                    <a:pt x="57" y="780"/>
                  </a:lnTo>
                  <a:lnTo>
                    <a:pt x="62" y="783"/>
                  </a:lnTo>
                  <a:lnTo>
                    <a:pt x="68" y="784"/>
                  </a:lnTo>
                  <a:lnTo>
                    <a:pt x="73" y="787"/>
                  </a:lnTo>
                  <a:lnTo>
                    <a:pt x="79" y="789"/>
                  </a:lnTo>
                  <a:lnTo>
                    <a:pt x="87" y="792"/>
                  </a:lnTo>
                  <a:lnTo>
                    <a:pt x="93" y="795"/>
                  </a:lnTo>
                  <a:lnTo>
                    <a:pt x="97" y="798"/>
                  </a:lnTo>
                  <a:lnTo>
                    <a:pt x="104" y="804"/>
                  </a:lnTo>
                  <a:lnTo>
                    <a:pt x="107" y="807"/>
                  </a:lnTo>
                  <a:lnTo>
                    <a:pt x="111" y="812"/>
                  </a:lnTo>
                  <a:lnTo>
                    <a:pt x="118" y="815"/>
                  </a:lnTo>
                  <a:lnTo>
                    <a:pt x="122" y="820"/>
                  </a:lnTo>
                  <a:lnTo>
                    <a:pt x="127" y="823"/>
                  </a:lnTo>
                  <a:lnTo>
                    <a:pt x="133" y="826"/>
                  </a:lnTo>
                  <a:lnTo>
                    <a:pt x="138" y="829"/>
                  </a:lnTo>
                  <a:lnTo>
                    <a:pt x="142" y="834"/>
                  </a:lnTo>
                  <a:lnTo>
                    <a:pt x="147" y="835"/>
                  </a:lnTo>
                  <a:lnTo>
                    <a:pt x="152" y="838"/>
                  </a:lnTo>
                  <a:lnTo>
                    <a:pt x="156" y="840"/>
                  </a:lnTo>
                  <a:lnTo>
                    <a:pt x="161" y="842"/>
                  </a:lnTo>
                  <a:lnTo>
                    <a:pt x="164" y="828"/>
                  </a:lnTo>
                  <a:lnTo>
                    <a:pt x="169" y="815"/>
                  </a:lnTo>
                  <a:lnTo>
                    <a:pt x="173" y="801"/>
                  </a:lnTo>
                  <a:lnTo>
                    <a:pt x="180" y="789"/>
                  </a:lnTo>
                  <a:lnTo>
                    <a:pt x="183" y="775"/>
                  </a:lnTo>
                  <a:lnTo>
                    <a:pt x="187" y="762"/>
                  </a:lnTo>
                  <a:lnTo>
                    <a:pt x="190" y="749"/>
                  </a:lnTo>
                  <a:lnTo>
                    <a:pt x="195" y="736"/>
                  </a:lnTo>
                  <a:lnTo>
                    <a:pt x="198" y="722"/>
                  </a:lnTo>
                  <a:lnTo>
                    <a:pt x="201" y="708"/>
                  </a:lnTo>
                  <a:lnTo>
                    <a:pt x="204" y="696"/>
                  </a:lnTo>
                  <a:lnTo>
                    <a:pt x="207" y="682"/>
                  </a:lnTo>
                  <a:lnTo>
                    <a:pt x="211" y="668"/>
                  </a:lnTo>
                  <a:lnTo>
                    <a:pt x="214" y="656"/>
                  </a:lnTo>
                  <a:lnTo>
                    <a:pt x="215" y="642"/>
                  </a:lnTo>
                  <a:lnTo>
                    <a:pt x="218" y="629"/>
                  </a:lnTo>
                  <a:lnTo>
                    <a:pt x="220" y="615"/>
                  </a:lnTo>
                  <a:lnTo>
                    <a:pt x="221" y="601"/>
                  </a:lnTo>
                  <a:lnTo>
                    <a:pt x="223" y="589"/>
                  </a:lnTo>
                  <a:lnTo>
                    <a:pt x="225" y="575"/>
                  </a:lnTo>
                  <a:lnTo>
                    <a:pt x="225" y="561"/>
                  </a:lnTo>
                  <a:lnTo>
                    <a:pt x="226" y="549"/>
                  </a:lnTo>
                  <a:lnTo>
                    <a:pt x="228" y="535"/>
                  </a:lnTo>
                  <a:lnTo>
                    <a:pt x="228" y="521"/>
                  </a:lnTo>
                  <a:lnTo>
                    <a:pt x="228" y="508"/>
                  </a:lnTo>
                  <a:lnTo>
                    <a:pt x="228" y="494"/>
                  </a:lnTo>
                  <a:lnTo>
                    <a:pt x="228" y="480"/>
                  </a:lnTo>
                  <a:lnTo>
                    <a:pt x="228" y="468"/>
                  </a:lnTo>
                  <a:lnTo>
                    <a:pt x="228" y="454"/>
                  </a:lnTo>
                  <a:lnTo>
                    <a:pt x="228" y="440"/>
                  </a:lnTo>
                  <a:lnTo>
                    <a:pt x="226" y="428"/>
                  </a:lnTo>
                  <a:lnTo>
                    <a:pt x="226" y="414"/>
                  </a:lnTo>
                  <a:lnTo>
                    <a:pt x="225" y="400"/>
                  </a:lnTo>
                  <a:lnTo>
                    <a:pt x="223" y="387"/>
                  </a:lnTo>
                  <a:lnTo>
                    <a:pt x="220" y="373"/>
                  </a:lnTo>
                  <a:lnTo>
                    <a:pt x="218" y="359"/>
                  </a:lnTo>
                  <a:lnTo>
                    <a:pt x="217" y="347"/>
                  </a:lnTo>
                  <a:lnTo>
                    <a:pt x="215" y="333"/>
                  </a:lnTo>
                  <a:lnTo>
                    <a:pt x="212" y="319"/>
                  </a:lnTo>
                  <a:lnTo>
                    <a:pt x="211" y="307"/>
                  </a:lnTo>
                  <a:lnTo>
                    <a:pt x="206" y="293"/>
                  </a:lnTo>
                  <a:lnTo>
                    <a:pt x="203" y="280"/>
                  </a:lnTo>
                  <a:lnTo>
                    <a:pt x="200" y="266"/>
                  </a:lnTo>
                  <a:lnTo>
                    <a:pt x="197" y="253"/>
                  </a:lnTo>
                  <a:lnTo>
                    <a:pt x="194" y="240"/>
                  </a:lnTo>
                  <a:lnTo>
                    <a:pt x="189" y="226"/>
                  </a:lnTo>
                  <a:lnTo>
                    <a:pt x="184" y="214"/>
                  </a:lnTo>
                  <a:lnTo>
                    <a:pt x="181" y="201"/>
                  </a:lnTo>
                  <a:lnTo>
                    <a:pt x="176" y="187"/>
                  </a:lnTo>
                  <a:lnTo>
                    <a:pt x="172" y="175"/>
                  </a:lnTo>
                  <a:lnTo>
                    <a:pt x="166" y="163"/>
                  </a:lnTo>
                  <a:lnTo>
                    <a:pt x="163" y="149"/>
                  </a:lnTo>
                  <a:lnTo>
                    <a:pt x="156" y="136"/>
                  </a:lnTo>
                  <a:lnTo>
                    <a:pt x="150" y="124"/>
                  </a:lnTo>
                  <a:lnTo>
                    <a:pt x="145" y="110"/>
                  </a:lnTo>
                  <a:lnTo>
                    <a:pt x="139" y="99"/>
                  </a:lnTo>
                  <a:lnTo>
                    <a:pt x="133" y="85"/>
                  </a:lnTo>
                  <a:lnTo>
                    <a:pt x="127" y="73"/>
                  </a:lnTo>
                  <a:lnTo>
                    <a:pt x="121" y="60"/>
                  </a:lnTo>
                  <a:lnTo>
                    <a:pt x="113" y="48"/>
                  </a:lnTo>
                  <a:lnTo>
                    <a:pt x="107" y="36"/>
                  </a:lnTo>
                  <a:lnTo>
                    <a:pt x="99" y="23"/>
                  </a:lnTo>
                  <a:lnTo>
                    <a:pt x="91" y="11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1" name="Freeform 243"/>
            <p:cNvSpPr>
              <a:spLocks/>
            </p:cNvSpPr>
            <p:nvPr/>
          </p:nvSpPr>
          <p:spPr bwMode="auto">
            <a:xfrm>
              <a:off x="4558" y="619"/>
              <a:ext cx="430" cy="160"/>
            </a:xfrm>
            <a:custGeom>
              <a:avLst/>
              <a:gdLst/>
              <a:ahLst/>
              <a:cxnLst>
                <a:cxn ang="0">
                  <a:pos x="675" y="8"/>
                </a:cxn>
                <a:cxn ang="0">
                  <a:pos x="629" y="2"/>
                </a:cxn>
                <a:cxn ang="0">
                  <a:pos x="581" y="0"/>
                </a:cxn>
                <a:cxn ang="0">
                  <a:pos x="536" y="0"/>
                </a:cxn>
                <a:cxn ang="0">
                  <a:pos x="488" y="4"/>
                </a:cxn>
                <a:cxn ang="0">
                  <a:pos x="443" y="10"/>
                </a:cxn>
                <a:cxn ang="0">
                  <a:pos x="396" y="18"/>
                </a:cxn>
                <a:cxn ang="0">
                  <a:pos x="351" y="30"/>
                </a:cxn>
                <a:cxn ang="0">
                  <a:pos x="306" y="44"/>
                </a:cxn>
                <a:cxn ang="0">
                  <a:pos x="261" y="62"/>
                </a:cxn>
                <a:cxn ang="0">
                  <a:pos x="220" y="81"/>
                </a:cxn>
                <a:cxn ang="0">
                  <a:pos x="178" y="106"/>
                </a:cxn>
                <a:cxn ang="0">
                  <a:pos x="136" y="131"/>
                </a:cxn>
                <a:cxn ang="0">
                  <a:pos x="97" y="160"/>
                </a:cxn>
                <a:cxn ang="0">
                  <a:pos x="59" y="191"/>
                </a:cxn>
                <a:cxn ang="0">
                  <a:pos x="23" y="225"/>
                </a:cxn>
                <a:cxn ang="0">
                  <a:pos x="12" y="248"/>
                </a:cxn>
                <a:cxn ang="0">
                  <a:pos x="7" y="269"/>
                </a:cxn>
                <a:cxn ang="0">
                  <a:pos x="4" y="289"/>
                </a:cxn>
                <a:cxn ang="0">
                  <a:pos x="0" y="312"/>
                </a:cxn>
                <a:cxn ang="0">
                  <a:pos x="26" y="315"/>
                </a:cxn>
                <a:cxn ang="0">
                  <a:pos x="62" y="309"/>
                </a:cxn>
                <a:cxn ang="0">
                  <a:pos x="97" y="301"/>
                </a:cxn>
                <a:cxn ang="0">
                  <a:pos x="133" y="290"/>
                </a:cxn>
                <a:cxn ang="0">
                  <a:pos x="167" y="278"/>
                </a:cxn>
                <a:cxn ang="0">
                  <a:pos x="201" y="266"/>
                </a:cxn>
                <a:cxn ang="0">
                  <a:pos x="235" y="253"/>
                </a:cxn>
                <a:cxn ang="0">
                  <a:pos x="269" y="239"/>
                </a:cxn>
                <a:cxn ang="0">
                  <a:pos x="302" y="225"/>
                </a:cxn>
                <a:cxn ang="0">
                  <a:pos x="336" y="213"/>
                </a:cxn>
                <a:cxn ang="0">
                  <a:pos x="370" y="200"/>
                </a:cxn>
                <a:cxn ang="0">
                  <a:pos x="404" y="191"/>
                </a:cxn>
                <a:cxn ang="0">
                  <a:pos x="438" y="183"/>
                </a:cxn>
                <a:cxn ang="0">
                  <a:pos x="474" y="176"/>
                </a:cxn>
                <a:cxn ang="0">
                  <a:pos x="508" y="173"/>
                </a:cxn>
                <a:cxn ang="0">
                  <a:pos x="543" y="173"/>
                </a:cxn>
                <a:cxn ang="0">
                  <a:pos x="564" y="169"/>
                </a:cxn>
                <a:cxn ang="0">
                  <a:pos x="581" y="162"/>
                </a:cxn>
                <a:cxn ang="0">
                  <a:pos x="599" y="151"/>
                </a:cxn>
                <a:cxn ang="0">
                  <a:pos x="618" y="142"/>
                </a:cxn>
                <a:cxn ang="0">
                  <a:pos x="635" y="129"/>
                </a:cxn>
                <a:cxn ang="0">
                  <a:pos x="660" y="112"/>
                </a:cxn>
                <a:cxn ang="0">
                  <a:pos x="675" y="103"/>
                </a:cxn>
                <a:cxn ang="0">
                  <a:pos x="697" y="117"/>
                </a:cxn>
                <a:cxn ang="0">
                  <a:pos x="719" y="132"/>
                </a:cxn>
                <a:cxn ang="0">
                  <a:pos x="740" y="149"/>
                </a:cxn>
                <a:cxn ang="0">
                  <a:pos x="762" y="165"/>
                </a:cxn>
                <a:cxn ang="0">
                  <a:pos x="785" y="177"/>
                </a:cxn>
                <a:cxn ang="0">
                  <a:pos x="808" y="186"/>
                </a:cxn>
                <a:cxn ang="0">
                  <a:pos x="836" y="190"/>
                </a:cxn>
                <a:cxn ang="0">
                  <a:pos x="858" y="182"/>
                </a:cxn>
                <a:cxn ang="0">
                  <a:pos x="858" y="165"/>
                </a:cxn>
                <a:cxn ang="0">
                  <a:pos x="856" y="145"/>
                </a:cxn>
                <a:cxn ang="0">
                  <a:pos x="844" y="118"/>
                </a:cxn>
                <a:cxn ang="0">
                  <a:pos x="825" y="97"/>
                </a:cxn>
                <a:cxn ang="0">
                  <a:pos x="802" y="78"/>
                </a:cxn>
                <a:cxn ang="0">
                  <a:pos x="777" y="61"/>
                </a:cxn>
                <a:cxn ang="0">
                  <a:pos x="750" y="44"/>
                </a:cxn>
                <a:cxn ang="0">
                  <a:pos x="726" y="28"/>
                </a:cxn>
                <a:cxn ang="0">
                  <a:pos x="711" y="14"/>
                </a:cxn>
              </a:cxnLst>
              <a:rect l="0" t="0" r="r" b="b"/>
              <a:pathLst>
                <a:path w="860" h="320">
                  <a:moveTo>
                    <a:pt x="711" y="14"/>
                  </a:moveTo>
                  <a:lnTo>
                    <a:pt x="698" y="13"/>
                  </a:lnTo>
                  <a:lnTo>
                    <a:pt x="688" y="10"/>
                  </a:lnTo>
                  <a:lnTo>
                    <a:pt x="675" y="8"/>
                  </a:lnTo>
                  <a:lnTo>
                    <a:pt x="664" y="7"/>
                  </a:lnTo>
                  <a:lnTo>
                    <a:pt x="652" y="5"/>
                  </a:lnTo>
                  <a:lnTo>
                    <a:pt x="640" y="4"/>
                  </a:lnTo>
                  <a:lnTo>
                    <a:pt x="629" y="2"/>
                  </a:lnTo>
                  <a:lnTo>
                    <a:pt x="616" y="2"/>
                  </a:lnTo>
                  <a:lnTo>
                    <a:pt x="605" y="0"/>
                  </a:lnTo>
                  <a:lnTo>
                    <a:pt x="593" y="0"/>
                  </a:lnTo>
                  <a:lnTo>
                    <a:pt x="581" y="0"/>
                  </a:lnTo>
                  <a:lnTo>
                    <a:pt x="570" y="0"/>
                  </a:lnTo>
                  <a:lnTo>
                    <a:pt x="559" y="0"/>
                  </a:lnTo>
                  <a:lnTo>
                    <a:pt x="547" y="0"/>
                  </a:lnTo>
                  <a:lnTo>
                    <a:pt x="536" y="0"/>
                  </a:lnTo>
                  <a:lnTo>
                    <a:pt x="523" y="2"/>
                  </a:lnTo>
                  <a:lnTo>
                    <a:pt x="512" y="2"/>
                  </a:lnTo>
                  <a:lnTo>
                    <a:pt x="500" y="2"/>
                  </a:lnTo>
                  <a:lnTo>
                    <a:pt x="488" y="4"/>
                  </a:lnTo>
                  <a:lnTo>
                    <a:pt x="477" y="5"/>
                  </a:lnTo>
                  <a:lnTo>
                    <a:pt x="466" y="7"/>
                  </a:lnTo>
                  <a:lnTo>
                    <a:pt x="454" y="8"/>
                  </a:lnTo>
                  <a:lnTo>
                    <a:pt x="443" y="10"/>
                  </a:lnTo>
                  <a:lnTo>
                    <a:pt x="430" y="13"/>
                  </a:lnTo>
                  <a:lnTo>
                    <a:pt x="420" y="14"/>
                  </a:lnTo>
                  <a:lnTo>
                    <a:pt x="407" y="16"/>
                  </a:lnTo>
                  <a:lnTo>
                    <a:pt x="396" y="18"/>
                  </a:lnTo>
                  <a:lnTo>
                    <a:pt x="385" y="21"/>
                  </a:lnTo>
                  <a:lnTo>
                    <a:pt x="373" y="24"/>
                  </a:lnTo>
                  <a:lnTo>
                    <a:pt x="362" y="27"/>
                  </a:lnTo>
                  <a:lnTo>
                    <a:pt x="351" y="30"/>
                  </a:lnTo>
                  <a:lnTo>
                    <a:pt x="340" y="35"/>
                  </a:lnTo>
                  <a:lnTo>
                    <a:pt x="330" y="38"/>
                  </a:lnTo>
                  <a:lnTo>
                    <a:pt x="317" y="41"/>
                  </a:lnTo>
                  <a:lnTo>
                    <a:pt x="306" y="44"/>
                  </a:lnTo>
                  <a:lnTo>
                    <a:pt x="296" y="49"/>
                  </a:lnTo>
                  <a:lnTo>
                    <a:pt x="285" y="53"/>
                  </a:lnTo>
                  <a:lnTo>
                    <a:pt x="274" y="58"/>
                  </a:lnTo>
                  <a:lnTo>
                    <a:pt x="261" y="62"/>
                  </a:lnTo>
                  <a:lnTo>
                    <a:pt x="252" y="67"/>
                  </a:lnTo>
                  <a:lnTo>
                    <a:pt x="240" y="72"/>
                  </a:lnTo>
                  <a:lnTo>
                    <a:pt x="230" y="76"/>
                  </a:lnTo>
                  <a:lnTo>
                    <a:pt x="220" y="81"/>
                  </a:lnTo>
                  <a:lnTo>
                    <a:pt x="209" y="87"/>
                  </a:lnTo>
                  <a:lnTo>
                    <a:pt x="198" y="92"/>
                  </a:lnTo>
                  <a:lnTo>
                    <a:pt x="187" y="98"/>
                  </a:lnTo>
                  <a:lnTo>
                    <a:pt x="178" y="106"/>
                  </a:lnTo>
                  <a:lnTo>
                    <a:pt x="167" y="112"/>
                  </a:lnTo>
                  <a:lnTo>
                    <a:pt x="156" y="118"/>
                  </a:lnTo>
                  <a:lnTo>
                    <a:pt x="147" y="124"/>
                  </a:lnTo>
                  <a:lnTo>
                    <a:pt x="136" y="131"/>
                  </a:lnTo>
                  <a:lnTo>
                    <a:pt x="127" y="138"/>
                  </a:lnTo>
                  <a:lnTo>
                    <a:pt x="116" y="145"/>
                  </a:lnTo>
                  <a:lnTo>
                    <a:pt x="107" y="152"/>
                  </a:lnTo>
                  <a:lnTo>
                    <a:pt x="97" y="160"/>
                  </a:lnTo>
                  <a:lnTo>
                    <a:pt x="88" y="168"/>
                  </a:lnTo>
                  <a:lnTo>
                    <a:pt x="77" y="174"/>
                  </a:lnTo>
                  <a:lnTo>
                    <a:pt x="68" y="183"/>
                  </a:lnTo>
                  <a:lnTo>
                    <a:pt x="59" y="191"/>
                  </a:lnTo>
                  <a:lnTo>
                    <a:pt x="51" y="200"/>
                  </a:lnTo>
                  <a:lnTo>
                    <a:pt x="40" y="208"/>
                  </a:lnTo>
                  <a:lnTo>
                    <a:pt x="32" y="217"/>
                  </a:lnTo>
                  <a:lnTo>
                    <a:pt x="23" y="225"/>
                  </a:lnTo>
                  <a:lnTo>
                    <a:pt x="15" y="236"/>
                  </a:lnTo>
                  <a:lnTo>
                    <a:pt x="14" y="241"/>
                  </a:lnTo>
                  <a:lnTo>
                    <a:pt x="12" y="245"/>
                  </a:lnTo>
                  <a:lnTo>
                    <a:pt x="12" y="248"/>
                  </a:lnTo>
                  <a:lnTo>
                    <a:pt x="10" y="255"/>
                  </a:lnTo>
                  <a:lnTo>
                    <a:pt x="9" y="259"/>
                  </a:lnTo>
                  <a:lnTo>
                    <a:pt x="9" y="264"/>
                  </a:lnTo>
                  <a:lnTo>
                    <a:pt x="7" y="269"/>
                  </a:lnTo>
                  <a:lnTo>
                    <a:pt x="7" y="273"/>
                  </a:lnTo>
                  <a:lnTo>
                    <a:pt x="6" y="278"/>
                  </a:lnTo>
                  <a:lnTo>
                    <a:pt x="4" y="283"/>
                  </a:lnTo>
                  <a:lnTo>
                    <a:pt x="4" y="289"/>
                  </a:lnTo>
                  <a:lnTo>
                    <a:pt x="3" y="295"/>
                  </a:lnTo>
                  <a:lnTo>
                    <a:pt x="1" y="300"/>
                  </a:lnTo>
                  <a:lnTo>
                    <a:pt x="1" y="306"/>
                  </a:lnTo>
                  <a:lnTo>
                    <a:pt x="0" y="312"/>
                  </a:lnTo>
                  <a:lnTo>
                    <a:pt x="0" y="320"/>
                  </a:lnTo>
                  <a:lnTo>
                    <a:pt x="9" y="318"/>
                  </a:lnTo>
                  <a:lnTo>
                    <a:pt x="17" y="317"/>
                  </a:lnTo>
                  <a:lnTo>
                    <a:pt x="26" y="315"/>
                  </a:lnTo>
                  <a:lnTo>
                    <a:pt x="35" y="314"/>
                  </a:lnTo>
                  <a:lnTo>
                    <a:pt x="45" y="312"/>
                  </a:lnTo>
                  <a:lnTo>
                    <a:pt x="54" y="310"/>
                  </a:lnTo>
                  <a:lnTo>
                    <a:pt x="62" y="309"/>
                  </a:lnTo>
                  <a:lnTo>
                    <a:pt x="72" y="307"/>
                  </a:lnTo>
                  <a:lnTo>
                    <a:pt x="80" y="304"/>
                  </a:lnTo>
                  <a:lnTo>
                    <a:pt x="89" y="303"/>
                  </a:lnTo>
                  <a:lnTo>
                    <a:pt x="97" y="301"/>
                  </a:lnTo>
                  <a:lnTo>
                    <a:pt x="107" y="298"/>
                  </a:lnTo>
                  <a:lnTo>
                    <a:pt x="114" y="295"/>
                  </a:lnTo>
                  <a:lnTo>
                    <a:pt x="124" y="293"/>
                  </a:lnTo>
                  <a:lnTo>
                    <a:pt x="133" y="290"/>
                  </a:lnTo>
                  <a:lnTo>
                    <a:pt x="142" y="287"/>
                  </a:lnTo>
                  <a:lnTo>
                    <a:pt x="150" y="284"/>
                  </a:lnTo>
                  <a:lnTo>
                    <a:pt x="158" y="281"/>
                  </a:lnTo>
                  <a:lnTo>
                    <a:pt x="167" y="278"/>
                  </a:lnTo>
                  <a:lnTo>
                    <a:pt x="176" y="275"/>
                  </a:lnTo>
                  <a:lnTo>
                    <a:pt x="184" y="272"/>
                  </a:lnTo>
                  <a:lnTo>
                    <a:pt x="192" y="269"/>
                  </a:lnTo>
                  <a:lnTo>
                    <a:pt x="201" y="266"/>
                  </a:lnTo>
                  <a:lnTo>
                    <a:pt x="210" y="264"/>
                  </a:lnTo>
                  <a:lnTo>
                    <a:pt x="218" y="259"/>
                  </a:lnTo>
                  <a:lnTo>
                    <a:pt x="226" y="256"/>
                  </a:lnTo>
                  <a:lnTo>
                    <a:pt x="235" y="253"/>
                  </a:lnTo>
                  <a:lnTo>
                    <a:pt x="243" y="250"/>
                  </a:lnTo>
                  <a:lnTo>
                    <a:pt x="252" y="245"/>
                  </a:lnTo>
                  <a:lnTo>
                    <a:pt x="260" y="244"/>
                  </a:lnTo>
                  <a:lnTo>
                    <a:pt x="269" y="239"/>
                  </a:lnTo>
                  <a:lnTo>
                    <a:pt x="279" y="236"/>
                  </a:lnTo>
                  <a:lnTo>
                    <a:pt x="286" y="233"/>
                  </a:lnTo>
                  <a:lnTo>
                    <a:pt x="294" y="230"/>
                  </a:lnTo>
                  <a:lnTo>
                    <a:pt x="302" y="225"/>
                  </a:lnTo>
                  <a:lnTo>
                    <a:pt x="311" y="224"/>
                  </a:lnTo>
                  <a:lnTo>
                    <a:pt x="319" y="219"/>
                  </a:lnTo>
                  <a:lnTo>
                    <a:pt x="328" y="216"/>
                  </a:lnTo>
                  <a:lnTo>
                    <a:pt x="336" y="213"/>
                  </a:lnTo>
                  <a:lnTo>
                    <a:pt x="345" y="210"/>
                  </a:lnTo>
                  <a:lnTo>
                    <a:pt x="353" y="207"/>
                  </a:lnTo>
                  <a:lnTo>
                    <a:pt x="361" y="204"/>
                  </a:lnTo>
                  <a:lnTo>
                    <a:pt x="370" y="200"/>
                  </a:lnTo>
                  <a:lnTo>
                    <a:pt x="378" y="199"/>
                  </a:lnTo>
                  <a:lnTo>
                    <a:pt x="387" y="196"/>
                  </a:lnTo>
                  <a:lnTo>
                    <a:pt x="395" y="194"/>
                  </a:lnTo>
                  <a:lnTo>
                    <a:pt x="404" y="191"/>
                  </a:lnTo>
                  <a:lnTo>
                    <a:pt x="413" y="190"/>
                  </a:lnTo>
                  <a:lnTo>
                    <a:pt x="421" y="186"/>
                  </a:lnTo>
                  <a:lnTo>
                    <a:pt x="429" y="185"/>
                  </a:lnTo>
                  <a:lnTo>
                    <a:pt x="438" y="183"/>
                  </a:lnTo>
                  <a:lnTo>
                    <a:pt x="446" y="182"/>
                  </a:lnTo>
                  <a:lnTo>
                    <a:pt x="455" y="179"/>
                  </a:lnTo>
                  <a:lnTo>
                    <a:pt x="464" y="177"/>
                  </a:lnTo>
                  <a:lnTo>
                    <a:pt x="474" y="176"/>
                  </a:lnTo>
                  <a:lnTo>
                    <a:pt x="483" y="176"/>
                  </a:lnTo>
                  <a:lnTo>
                    <a:pt x="491" y="174"/>
                  </a:lnTo>
                  <a:lnTo>
                    <a:pt x="500" y="174"/>
                  </a:lnTo>
                  <a:lnTo>
                    <a:pt x="508" y="173"/>
                  </a:lnTo>
                  <a:lnTo>
                    <a:pt x="517" y="173"/>
                  </a:lnTo>
                  <a:lnTo>
                    <a:pt x="526" y="173"/>
                  </a:lnTo>
                  <a:lnTo>
                    <a:pt x="536" y="173"/>
                  </a:lnTo>
                  <a:lnTo>
                    <a:pt x="543" y="173"/>
                  </a:lnTo>
                  <a:lnTo>
                    <a:pt x="554" y="174"/>
                  </a:lnTo>
                  <a:lnTo>
                    <a:pt x="557" y="173"/>
                  </a:lnTo>
                  <a:lnTo>
                    <a:pt x="560" y="171"/>
                  </a:lnTo>
                  <a:lnTo>
                    <a:pt x="564" y="169"/>
                  </a:lnTo>
                  <a:lnTo>
                    <a:pt x="568" y="168"/>
                  </a:lnTo>
                  <a:lnTo>
                    <a:pt x="573" y="166"/>
                  </a:lnTo>
                  <a:lnTo>
                    <a:pt x="576" y="163"/>
                  </a:lnTo>
                  <a:lnTo>
                    <a:pt x="581" y="162"/>
                  </a:lnTo>
                  <a:lnTo>
                    <a:pt x="587" y="160"/>
                  </a:lnTo>
                  <a:lnTo>
                    <a:pt x="591" y="157"/>
                  </a:lnTo>
                  <a:lnTo>
                    <a:pt x="596" y="154"/>
                  </a:lnTo>
                  <a:lnTo>
                    <a:pt x="599" y="151"/>
                  </a:lnTo>
                  <a:lnTo>
                    <a:pt x="605" y="149"/>
                  </a:lnTo>
                  <a:lnTo>
                    <a:pt x="610" y="146"/>
                  </a:lnTo>
                  <a:lnTo>
                    <a:pt x="615" y="145"/>
                  </a:lnTo>
                  <a:lnTo>
                    <a:pt x="618" y="142"/>
                  </a:lnTo>
                  <a:lnTo>
                    <a:pt x="624" y="138"/>
                  </a:lnTo>
                  <a:lnTo>
                    <a:pt x="627" y="135"/>
                  </a:lnTo>
                  <a:lnTo>
                    <a:pt x="632" y="132"/>
                  </a:lnTo>
                  <a:lnTo>
                    <a:pt x="635" y="129"/>
                  </a:lnTo>
                  <a:lnTo>
                    <a:pt x="640" y="128"/>
                  </a:lnTo>
                  <a:lnTo>
                    <a:pt x="647" y="121"/>
                  </a:lnTo>
                  <a:lnTo>
                    <a:pt x="653" y="117"/>
                  </a:lnTo>
                  <a:lnTo>
                    <a:pt x="660" y="112"/>
                  </a:lnTo>
                  <a:lnTo>
                    <a:pt x="664" y="107"/>
                  </a:lnTo>
                  <a:lnTo>
                    <a:pt x="667" y="103"/>
                  </a:lnTo>
                  <a:lnTo>
                    <a:pt x="670" y="101"/>
                  </a:lnTo>
                  <a:lnTo>
                    <a:pt x="675" y="103"/>
                  </a:lnTo>
                  <a:lnTo>
                    <a:pt x="680" y="106"/>
                  </a:lnTo>
                  <a:lnTo>
                    <a:pt x="686" y="109"/>
                  </a:lnTo>
                  <a:lnTo>
                    <a:pt x="692" y="112"/>
                  </a:lnTo>
                  <a:lnTo>
                    <a:pt x="697" y="117"/>
                  </a:lnTo>
                  <a:lnTo>
                    <a:pt x="701" y="120"/>
                  </a:lnTo>
                  <a:lnTo>
                    <a:pt x="708" y="124"/>
                  </a:lnTo>
                  <a:lnTo>
                    <a:pt x="712" y="129"/>
                  </a:lnTo>
                  <a:lnTo>
                    <a:pt x="719" y="132"/>
                  </a:lnTo>
                  <a:lnTo>
                    <a:pt x="723" y="137"/>
                  </a:lnTo>
                  <a:lnTo>
                    <a:pt x="728" y="140"/>
                  </a:lnTo>
                  <a:lnTo>
                    <a:pt x="734" y="145"/>
                  </a:lnTo>
                  <a:lnTo>
                    <a:pt x="740" y="149"/>
                  </a:lnTo>
                  <a:lnTo>
                    <a:pt x="746" y="152"/>
                  </a:lnTo>
                  <a:lnTo>
                    <a:pt x="751" y="157"/>
                  </a:lnTo>
                  <a:lnTo>
                    <a:pt x="757" y="162"/>
                  </a:lnTo>
                  <a:lnTo>
                    <a:pt x="762" y="165"/>
                  </a:lnTo>
                  <a:lnTo>
                    <a:pt x="767" y="168"/>
                  </a:lnTo>
                  <a:lnTo>
                    <a:pt x="773" y="171"/>
                  </a:lnTo>
                  <a:lnTo>
                    <a:pt x="779" y="176"/>
                  </a:lnTo>
                  <a:lnTo>
                    <a:pt x="785" y="177"/>
                  </a:lnTo>
                  <a:lnTo>
                    <a:pt x="790" y="180"/>
                  </a:lnTo>
                  <a:lnTo>
                    <a:pt x="796" y="183"/>
                  </a:lnTo>
                  <a:lnTo>
                    <a:pt x="802" y="186"/>
                  </a:lnTo>
                  <a:lnTo>
                    <a:pt x="808" y="186"/>
                  </a:lnTo>
                  <a:lnTo>
                    <a:pt x="815" y="188"/>
                  </a:lnTo>
                  <a:lnTo>
                    <a:pt x="822" y="188"/>
                  </a:lnTo>
                  <a:lnTo>
                    <a:pt x="829" y="190"/>
                  </a:lnTo>
                  <a:lnTo>
                    <a:pt x="836" y="190"/>
                  </a:lnTo>
                  <a:lnTo>
                    <a:pt x="842" y="190"/>
                  </a:lnTo>
                  <a:lnTo>
                    <a:pt x="850" y="188"/>
                  </a:lnTo>
                  <a:lnTo>
                    <a:pt x="858" y="186"/>
                  </a:lnTo>
                  <a:lnTo>
                    <a:pt x="858" y="182"/>
                  </a:lnTo>
                  <a:lnTo>
                    <a:pt x="858" y="177"/>
                  </a:lnTo>
                  <a:lnTo>
                    <a:pt x="858" y="173"/>
                  </a:lnTo>
                  <a:lnTo>
                    <a:pt x="860" y="168"/>
                  </a:lnTo>
                  <a:lnTo>
                    <a:pt x="858" y="165"/>
                  </a:lnTo>
                  <a:lnTo>
                    <a:pt x="858" y="160"/>
                  </a:lnTo>
                  <a:lnTo>
                    <a:pt x="858" y="155"/>
                  </a:lnTo>
                  <a:lnTo>
                    <a:pt x="858" y="152"/>
                  </a:lnTo>
                  <a:lnTo>
                    <a:pt x="856" y="145"/>
                  </a:lnTo>
                  <a:lnTo>
                    <a:pt x="855" y="137"/>
                  </a:lnTo>
                  <a:lnTo>
                    <a:pt x="852" y="131"/>
                  </a:lnTo>
                  <a:lnTo>
                    <a:pt x="849" y="124"/>
                  </a:lnTo>
                  <a:lnTo>
                    <a:pt x="844" y="118"/>
                  </a:lnTo>
                  <a:lnTo>
                    <a:pt x="841" y="112"/>
                  </a:lnTo>
                  <a:lnTo>
                    <a:pt x="836" y="107"/>
                  </a:lnTo>
                  <a:lnTo>
                    <a:pt x="832" y="101"/>
                  </a:lnTo>
                  <a:lnTo>
                    <a:pt x="825" y="97"/>
                  </a:lnTo>
                  <a:lnTo>
                    <a:pt x="821" y="92"/>
                  </a:lnTo>
                  <a:lnTo>
                    <a:pt x="815" y="87"/>
                  </a:lnTo>
                  <a:lnTo>
                    <a:pt x="810" y="83"/>
                  </a:lnTo>
                  <a:lnTo>
                    <a:pt x="802" y="78"/>
                  </a:lnTo>
                  <a:lnTo>
                    <a:pt x="796" y="73"/>
                  </a:lnTo>
                  <a:lnTo>
                    <a:pt x="790" y="69"/>
                  </a:lnTo>
                  <a:lnTo>
                    <a:pt x="784" y="66"/>
                  </a:lnTo>
                  <a:lnTo>
                    <a:pt x="777" y="61"/>
                  </a:lnTo>
                  <a:lnTo>
                    <a:pt x="770" y="56"/>
                  </a:lnTo>
                  <a:lnTo>
                    <a:pt x="763" y="52"/>
                  </a:lnTo>
                  <a:lnTo>
                    <a:pt x="757" y="49"/>
                  </a:lnTo>
                  <a:lnTo>
                    <a:pt x="750" y="44"/>
                  </a:lnTo>
                  <a:lnTo>
                    <a:pt x="743" y="41"/>
                  </a:lnTo>
                  <a:lnTo>
                    <a:pt x="737" y="36"/>
                  </a:lnTo>
                  <a:lnTo>
                    <a:pt x="731" y="31"/>
                  </a:lnTo>
                  <a:lnTo>
                    <a:pt x="726" y="28"/>
                  </a:lnTo>
                  <a:lnTo>
                    <a:pt x="720" y="24"/>
                  </a:lnTo>
                  <a:lnTo>
                    <a:pt x="715" y="19"/>
                  </a:lnTo>
                  <a:lnTo>
                    <a:pt x="711" y="14"/>
                  </a:lnTo>
                  <a:lnTo>
                    <a:pt x="711" y="1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2" name="Freeform 244"/>
            <p:cNvSpPr>
              <a:spLocks/>
            </p:cNvSpPr>
            <p:nvPr/>
          </p:nvSpPr>
          <p:spPr bwMode="auto">
            <a:xfrm>
              <a:off x="4667" y="777"/>
              <a:ext cx="212" cy="89"/>
            </a:xfrm>
            <a:custGeom>
              <a:avLst/>
              <a:gdLst/>
              <a:ahLst/>
              <a:cxnLst>
                <a:cxn ang="0">
                  <a:pos x="399" y="0"/>
                </a:cxn>
                <a:cxn ang="0">
                  <a:pos x="379" y="0"/>
                </a:cxn>
                <a:cxn ang="0">
                  <a:pos x="359" y="0"/>
                </a:cxn>
                <a:cxn ang="0">
                  <a:pos x="337" y="0"/>
                </a:cxn>
                <a:cxn ang="0">
                  <a:pos x="317" y="0"/>
                </a:cxn>
                <a:cxn ang="0">
                  <a:pos x="295" y="2"/>
                </a:cxn>
                <a:cxn ang="0">
                  <a:pos x="275" y="2"/>
                </a:cxn>
                <a:cxn ang="0">
                  <a:pos x="255" y="3"/>
                </a:cxn>
                <a:cxn ang="0">
                  <a:pos x="235" y="6"/>
                </a:cxn>
                <a:cxn ang="0">
                  <a:pos x="215" y="9"/>
                </a:cxn>
                <a:cxn ang="0">
                  <a:pos x="195" y="14"/>
                </a:cxn>
                <a:cxn ang="0">
                  <a:pos x="175" y="17"/>
                </a:cxn>
                <a:cxn ang="0">
                  <a:pos x="156" y="23"/>
                </a:cxn>
                <a:cxn ang="0">
                  <a:pos x="136" y="30"/>
                </a:cxn>
                <a:cxn ang="0">
                  <a:pos x="117" y="37"/>
                </a:cxn>
                <a:cxn ang="0">
                  <a:pos x="99" y="45"/>
                </a:cxn>
                <a:cxn ang="0">
                  <a:pos x="80" y="54"/>
                </a:cxn>
                <a:cxn ang="0">
                  <a:pos x="62" y="65"/>
                </a:cxn>
                <a:cxn ang="0">
                  <a:pos x="43" y="79"/>
                </a:cxn>
                <a:cxn ang="0">
                  <a:pos x="26" y="93"/>
                </a:cxn>
                <a:cxn ang="0">
                  <a:pos x="9" y="109"/>
                </a:cxn>
                <a:cxn ang="0">
                  <a:pos x="4" y="127"/>
                </a:cxn>
                <a:cxn ang="0">
                  <a:pos x="18" y="149"/>
                </a:cxn>
                <a:cxn ang="0">
                  <a:pos x="29" y="171"/>
                </a:cxn>
                <a:cxn ang="0">
                  <a:pos x="43" y="171"/>
                </a:cxn>
                <a:cxn ang="0">
                  <a:pos x="62" y="163"/>
                </a:cxn>
                <a:cxn ang="0">
                  <a:pos x="80" y="155"/>
                </a:cxn>
                <a:cxn ang="0">
                  <a:pos x="97" y="146"/>
                </a:cxn>
                <a:cxn ang="0">
                  <a:pos x="116" y="140"/>
                </a:cxn>
                <a:cxn ang="0">
                  <a:pos x="134" y="132"/>
                </a:cxn>
                <a:cxn ang="0">
                  <a:pos x="153" y="126"/>
                </a:cxn>
                <a:cxn ang="0">
                  <a:pos x="170" y="119"/>
                </a:cxn>
                <a:cxn ang="0">
                  <a:pos x="189" y="113"/>
                </a:cxn>
                <a:cxn ang="0">
                  <a:pos x="207" y="107"/>
                </a:cxn>
                <a:cxn ang="0">
                  <a:pos x="226" y="102"/>
                </a:cxn>
                <a:cxn ang="0">
                  <a:pos x="243" y="98"/>
                </a:cxn>
                <a:cxn ang="0">
                  <a:pos x="261" y="93"/>
                </a:cxn>
                <a:cxn ang="0">
                  <a:pos x="280" y="88"/>
                </a:cxn>
                <a:cxn ang="0">
                  <a:pos x="299" y="85"/>
                </a:cxn>
                <a:cxn ang="0">
                  <a:pos x="317" y="82"/>
                </a:cxn>
                <a:cxn ang="0">
                  <a:pos x="336" y="81"/>
                </a:cxn>
                <a:cxn ang="0">
                  <a:pos x="354" y="79"/>
                </a:cxn>
                <a:cxn ang="0">
                  <a:pos x="373" y="79"/>
                </a:cxn>
                <a:cxn ang="0">
                  <a:pos x="392" y="78"/>
                </a:cxn>
                <a:cxn ang="0">
                  <a:pos x="410" y="78"/>
                </a:cxn>
                <a:cxn ang="0">
                  <a:pos x="424" y="75"/>
                </a:cxn>
                <a:cxn ang="0">
                  <a:pos x="424" y="62"/>
                </a:cxn>
                <a:cxn ang="0">
                  <a:pos x="423" y="44"/>
                </a:cxn>
                <a:cxn ang="0">
                  <a:pos x="419" y="25"/>
                </a:cxn>
                <a:cxn ang="0">
                  <a:pos x="416" y="9"/>
                </a:cxn>
                <a:cxn ang="0">
                  <a:pos x="413" y="0"/>
                </a:cxn>
              </a:cxnLst>
              <a:rect l="0" t="0" r="r" b="b"/>
              <a:pathLst>
                <a:path w="424" h="178">
                  <a:moveTo>
                    <a:pt x="413" y="0"/>
                  </a:moveTo>
                  <a:lnTo>
                    <a:pt x="405" y="0"/>
                  </a:lnTo>
                  <a:lnTo>
                    <a:pt x="399" y="0"/>
                  </a:lnTo>
                  <a:lnTo>
                    <a:pt x="392" y="0"/>
                  </a:lnTo>
                  <a:lnTo>
                    <a:pt x="385" y="0"/>
                  </a:lnTo>
                  <a:lnTo>
                    <a:pt x="379" y="0"/>
                  </a:lnTo>
                  <a:lnTo>
                    <a:pt x="371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1" y="0"/>
                  </a:lnTo>
                  <a:lnTo>
                    <a:pt x="343" y="0"/>
                  </a:lnTo>
                  <a:lnTo>
                    <a:pt x="337" y="0"/>
                  </a:lnTo>
                  <a:lnTo>
                    <a:pt x="330" y="0"/>
                  </a:lnTo>
                  <a:lnTo>
                    <a:pt x="323" y="0"/>
                  </a:lnTo>
                  <a:lnTo>
                    <a:pt x="317" y="0"/>
                  </a:lnTo>
                  <a:lnTo>
                    <a:pt x="309" y="0"/>
                  </a:lnTo>
                  <a:lnTo>
                    <a:pt x="303" y="2"/>
                  </a:lnTo>
                  <a:lnTo>
                    <a:pt x="295" y="2"/>
                  </a:lnTo>
                  <a:lnTo>
                    <a:pt x="289" y="2"/>
                  </a:lnTo>
                  <a:lnTo>
                    <a:pt x="283" y="2"/>
                  </a:lnTo>
                  <a:lnTo>
                    <a:pt x="275" y="2"/>
                  </a:lnTo>
                  <a:lnTo>
                    <a:pt x="268" y="2"/>
                  </a:lnTo>
                  <a:lnTo>
                    <a:pt x="261" y="3"/>
                  </a:lnTo>
                  <a:lnTo>
                    <a:pt x="255" y="3"/>
                  </a:lnTo>
                  <a:lnTo>
                    <a:pt x="249" y="5"/>
                  </a:lnTo>
                  <a:lnTo>
                    <a:pt x="241" y="5"/>
                  </a:lnTo>
                  <a:lnTo>
                    <a:pt x="235" y="6"/>
                  </a:lnTo>
                  <a:lnTo>
                    <a:pt x="229" y="8"/>
                  </a:lnTo>
                  <a:lnTo>
                    <a:pt x="221" y="8"/>
                  </a:lnTo>
                  <a:lnTo>
                    <a:pt x="215" y="9"/>
                  </a:lnTo>
                  <a:lnTo>
                    <a:pt x="209" y="11"/>
                  </a:lnTo>
                  <a:lnTo>
                    <a:pt x="201" y="11"/>
                  </a:lnTo>
                  <a:lnTo>
                    <a:pt x="195" y="14"/>
                  </a:lnTo>
                  <a:lnTo>
                    <a:pt x="189" y="14"/>
                  </a:lnTo>
                  <a:lnTo>
                    <a:pt x="182" y="16"/>
                  </a:lnTo>
                  <a:lnTo>
                    <a:pt x="175" y="17"/>
                  </a:lnTo>
                  <a:lnTo>
                    <a:pt x="168" y="19"/>
                  </a:lnTo>
                  <a:lnTo>
                    <a:pt x="162" y="20"/>
                  </a:lnTo>
                  <a:lnTo>
                    <a:pt x="156" y="23"/>
                  </a:lnTo>
                  <a:lnTo>
                    <a:pt x="148" y="25"/>
                  </a:lnTo>
                  <a:lnTo>
                    <a:pt x="142" y="28"/>
                  </a:lnTo>
                  <a:lnTo>
                    <a:pt x="136" y="30"/>
                  </a:lnTo>
                  <a:lnTo>
                    <a:pt x="130" y="31"/>
                  </a:lnTo>
                  <a:lnTo>
                    <a:pt x="122" y="34"/>
                  </a:lnTo>
                  <a:lnTo>
                    <a:pt x="117" y="37"/>
                  </a:lnTo>
                  <a:lnTo>
                    <a:pt x="110" y="39"/>
                  </a:lnTo>
                  <a:lnTo>
                    <a:pt x="103" y="42"/>
                  </a:lnTo>
                  <a:lnTo>
                    <a:pt x="99" y="45"/>
                  </a:lnTo>
                  <a:lnTo>
                    <a:pt x="93" y="48"/>
                  </a:lnTo>
                  <a:lnTo>
                    <a:pt x="85" y="51"/>
                  </a:lnTo>
                  <a:lnTo>
                    <a:pt x="80" y="54"/>
                  </a:lnTo>
                  <a:lnTo>
                    <a:pt x="74" y="57"/>
                  </a:lnTo>
                  <a:lnTo>
                    <a:pt x="68" y="62"/>
                  </a:lnTo>
                  <a:lnTo>
                    <a:pt x="62" y="65"/>
                  </a:lnTo>
                  <a:lnTo>
                    <a:pt x="55" y="70"/>
                  </a:lnTo>
                  <a:lnTo>
                    <a:pt x="49" y="75"/>
                  </a:lnTo>
                  <a:lnTo>
                    <a:pt x="43" y="79"/>
                  </a:lnTo>
                  <a:lnTo>
                    <a:pt x="37" y="84"/>
                  </a:lnTo>
                  <a:lnTo>
                    <a:pt x="32" y="88"/>
                  </a:lnTo>
                  <a:lnTo>
                    <a:pt x="26" y="93"/>
                  </a:lnTo>
                  <a:lnTo>
                    <a:pt x="21" y="99"/>
                  </a:lnTo>
                  <a:lnTo>
                    <a:pt x="15" y="102"/>
                  </a:lnTo>
                  <a:lnTo>
                    <a:pt x="9" y="109"/>
                  </a:lnTo>
                  <a:lnTo>
                    <a:pt x="4" y="115"/>
                  </a:lnTo>
                  <a:lnTo>
                    <a:pt x="0" y="121"/>
                  </a:lnTo>
                  <a:lnTo>
                    <a:pt x="4" y="127"/>
                  </a:lnTo>
                  <a:lnTo>
                    <a:pt x="9" y="135"/>
                  </a:lnTo>
                  <a:lnTo>
                    <a:pt x="13" y="141"/>
                  </a:lnTo>
                  <a:lnTo>
                    <a:pt x="18" y="149"/>
                  </a:lnTo>
                  <a:lnTo>
                    <a:pt x="23" y="155"/>
                  </a:lnTo>
                  <a:lnTo>
                    <a:pt x="26" y="163"/>
                  </a:lnTo>
                  <a:lnTo>
                    <a:pt x="29" y="171"/>
                  </a:lnTo>
                  <a:lnTo>
                    <a:pt x="32" y="178"/>
                  </a:lnTo>
                  <a:lnTo>
                    <a:pt x="37" y="174"/>
                  </a:lnTo>
                  <a:lnTo>
                    <a:pt x="43" y="171"/>
                  </a:lnTo>
                  <a:lnTo>
                    <a:pt x="49" y="168"/>
                  </a:lnTo>
                  <a:lnTo>
                    <a:pt x="55" y="166"/>
                  </a:lnTo>
                  <a:lnTo>
                    <a:pt x="62" y="163"/>
                  </a:lnTo>
                  <a:lnTo>
                    <a:pt x="66" y="160"/>
                  </a:lnTo>
                  <a:lnTo>
                    <a:pt x="72" y="158"/>
                  </a:lnTo>
                  <a:lnTo>
                    <a:pt x="80" y="155"/>
                  </a:lnTo>
                  <a:lnTo>
                    <a:pt x="85" y="152"/>
                  </a:lnTo>
                  <a:lnTo>
                    <a:pt x="91" y="149"/>
                  </a:lnTo>
                  <a:lnTo>
                    <a:pt x="97" y="146"/>
                  </a:lnTo>
                  <a:lnTo>
                    <a:pt x="103" y="144"/>
                  </a:lnTo>
                  <a:lnTo>
                    <a:pt x="110" y="143"/>
                  </a:lnTo>
                  <a:lnTo>
                    <a:pt x="116" y="140"/>
                  </a:lnTo>
                  <a:lnTo>
                    <a:pt x="122" y="138"/>
                  </a:lnTo>
                  <a:lnTo>
                    <a:pt x="128" y="135"/>
                  </a:lnTo>
                  <a:lnTo>
                    <a:pt x="134" y="132"/>
                  </a:lnTo>
                  <a:lnTo>
                    <a:pt x="139" y="130"/>
                  </a:lnTo>
                  <a:lnTo>
                    <a:pt x="145" y="127"/>
                  </a:lnTo>
                  <a:lnTo>
                    <a:pt x="153" y="126"/>
                  </a:lnTo>
                  <a:lnTo>
                    <a:pt x="158" y="123"/>
                  </a:lnTo>
                  <a:lnTo>
                    <a:pt x="164" y="121"/>
                  </a:lnTo>
                  <a:lnTo>
                    <a:pt x="170" y="119"/>
                  </a:lnTo>
                  <a:lnTo>
                    <a:pt x="176" y="118"/>
                  </a:lnTo>
                  <a:lnTo>
                    <a:pt x="182" y="115"/>
                  </a:lnTo>
                  <a:lnTo>
                    <a:pt x="189" y="113"/>
                  </a:lnTo>
                  <a:lnTo>
                    <a:pt x="193" y="110"/>
                  </a:lnTo>
                  <a:lnTo>
                    <a:pt x="201" y="109"/>
                  </a:lnTo>
                  <a:lnTo>
                    <a:pt x="207" y="107"/>
                  </a:lnTo>
                  <a:lnTo>
                    <a:pt x="212" y="106"/>
                  </a:lnTo>
                  <a:lnTo>
                    <a:pt x="218" y="104"/>
                  </a:lnTo>
                  <a:lnTo>
                    <a:pt x="226" y="102"/>
                  </a:lnTo>
                  <a:lnTo>
                    <a:pt x="232" y="101"/>
                  </a:lnTo>
                  <a:lnTo>
                    <a:pt x="237" y="99"/>
                  </a:lnTo>
                  <a:lnTo>
                    <a:pt x="243" y="98"/>
                  </a:lnTo>
                  <a:lnTo>
                    <a:pt x="249" y="96"/>
                  </a:lnTo>
                  <a:lnTo>
                    <a:pt x="255" y="93"/>
                  </a:lnTo>
                  <a:lnTo>
                    <a:pt x="261" y="93"/>
                  </a:lnTo>
                  <a:lnTo>
                    <a:pt x="268" y="92"/>
                  </a:lnTo>
                  <a:lnTo>
                    <a:pt x="274" y="90"/>
                  </a:lnTo>
                  <a:lnTo>
                    <a:pt x="280" y="88"/>
                  </a:lnTo>
                  <a:lnTo>
                    <a:pt x="286" y="87"/>
                  </a:lnTo>
                  <a:lnTo>
                    <a:pt x="292" y="85"/>
                  </a:lnTo>
                  <a:lnTo>
                    <a:pt x="299" y="85"/>
                  </a:lnTo>
                  <a:lnTo>
                    <a:pt x="305" y="84"/>
                  </a:lnTo>
                  <a:lnTo>
                    <a:pt x="311" y="84"/>
                  </a:lnTo>
                  <a:lnTo>
                    <a:pt x="317" y="82"/>
                  </a:lnTo>
                  <a:lnTo>
                    <a:pt x="323" y="82"/>
                  </a:lnTo>
                  <a:lnTo>
                    <a:pt x="330" y="81"/>
                  </a:lnTo>
                  <a:lnTo>
                    <a:pt x="336" y="81"/>
                  </a:lnTo>
                  <a:lnTo>
                    <a:pt x="342" y="79"/>
                  </a:lnTo>
                  <a:lnTo>
                    <a:pt x="348" y="79"/>
                  </a:lnTo>
                  <a:lnTo>
                    <a:pt x="354" y="79"/>
                  </a:lnTo>
                  <a:lnTo>
                    <a:pt x="359" y="79"/>
                  </a:lnTo>
                  <a:lnTo>
                    <a:pt x="365" y="79"/>
                  </a:lnTo>
                  <a:lnTo>
                    <a:pt x="373" y="79"/>
                  </a:lnTo>
                  <a:lnTo>
                    <a:pt x="379" y="78"/>
                  </a:lnTo>
                  <a:lnTo>
                    <a:pt x="385" y="78"/>
                  </a:lnTo>
                  <a:lnTo>
                    <a:pt x="392" y="78"/>
                  </a:lnTo>
                  <a:lnTo>
                    <a:pt x="398" y="78"/>
                  </a:lnTo>
                  <a:lnTo>
                    <a:pt x="404" y="78"/>
                  </a:lnTo>
                  <a:lnTo>
                    <a:pt x="410" y="78"/>
                  </a:lnTo>
                  <a:lnTo>
                    <a:pt x="416" y="79"/>
                  </a:lnTo>
                  <a:lnTo>
                    <a:pt x="424" y="79"/>
                  </a:lnTo>
                  <a:lnTo>
                    <a:pt x="424" y="75"/>
                  </a:lnTo>
                  <a:lnTo>
                    <a:pt x="424" y="71"/>
                  </a:lnTo>
                  <a:lnTo>
                    <a:pt x="424" y="65"/>
                  </a:lnTo>
                  <a:lnTo>
                    <a:pt x="424" y="62"/>
                  </a:lnTo>
                  <a:lnTo>
                    <a:pt x="423" y="56"/>
                  </a:lnTo>
                  <a:lnTo>
                    <a:pt x="423" y="50"/>
                  </a:lnTo>
                  <a:lnTo>
                    <a:pt x="423" y="44"/>
                  </a:lnTo>
                  <a:lnTo>
                    <a:pt x="423" y="37"/>
                  </a:lnTo>
                  <a:lnTo>
                    <a:pt x="421" y="31"/>
                  </a:lnTo>
                  <a:lnTo>
                    <a:pt x="419" y="25"/>
                  </a:lnTo>
                  <a:lnTo>
                    <a:pt x="418" y="19"/>
                  </a:lnTo>
                  <a:lnTo>
                    <a:pt x="418" y="14"/>
                  </a:lnTo>
                  <a:lnTo>
                    <a:pt x="416" y="9"/>
                  </a:lnTo>
                  <a:lnTo>
                    <a:pt x="416" y="6"/>
                  </a:lnTo>
                  <a:lnTo>
                    <a:pt x="415" y="2"/>
                  </a:lnTo>
                  <a:lnTo>
                    <a:pt x="413" y="0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3" name="Freeform 245"/>
            <p:cNvSpPr>
              <a:spLocks/>
            </p:cNvSpPr>
            <p:nvPr/>
          </p:nvSpPr>
          <p:spPr bwMode="auto">
            <a:xfrm>
              <a:off x="4648" y="937"/>
              <a:ext cx="44" cy="173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8" y="3"/>
                </a:cxn>
                <a:cxn ang="0">
                  <a:pos x="27" y="15"/>
                </a:cxn>
                <a:cxn ang="0">
                  <a:pos x="22" y="33"/>
                </a:cxn>
                <a:cxn ang="0">
                  <a:pos x="19" y="53"/>
                </a:cxn>
                <a:cxn ang="0">
                  <a:pos x="13" y="71"/>
                </a:cxn>
                <a:cxn ang="0">
                  <a:pos x="8" y="84"/>
                </a:cxn>
                <a:cxn ang="0">
                  <a:pos x="5" y="96"/>
                </a:cxn>
                <a:cxn ang="0">
                  <a:pos x="3" y="108"/>
                </a:cxn>
                <a:cxn ang="0">
                  <a:pos x="2" y="121"/>
                </a:cxn>
                <a:cxn ang="0">
                  <a:pos x="0" y="133"/>
                </a:cxn>
                <a:cxn ang="0">
                  <a:pos x="0" y="150"/>
                </a:cxn>
                <a:cxn ang="0">
                  <a:pos x="0" y="166"/>
                </a:cxn>
                <a:cxn ang="0">
                  <a:pos x="2" y="181"/>
                </a:cxn>
                <a:cxn ang="0">
                  <a:pos x="5" y="198"/>
                </a:cxn>
                <a:cxn ang="0">
                  <a:pos x="7" y="214"/>
                </a:cxn>
                <a:cxn ang="0">
                  <a:pos x="14" y="237"/>
                </a:cxn>
                <a:cxn ang="0">
                  <a:pos x="22" y="260"/>
                </a:cxn>
                <a:cxn ang="0">
                  <a:pos x="31" y="284"/>
                </a:cxn>
                <a:cxn ang="0">
                  <a:pos x="44" y="305"/>
                </a:cxn>
                <a:cxn ang="0">
                  <a:pos x="58" y="330"/>
                </a:cxn>
                <a:cxn ang="0">
                  <a:pos x="69" y="341"/>
                </a:cxn>
                <a:cxn ang="0">
                  <a:pos x="81" y="339"/>
                </a:cxn>
                <a:cxn ang="0">
                  <a:pos x="87" y="329"/>
                </a:cxn>
                <a:cxn ang="0">
                  <a:pos x="82" y="313"/>
                </a:cxn>
                <a:cxn ang="0">
                  <a:pos x="76" y="299"/>
                </a:cxn>
                <a:cxn ang="0">
                  <a:pos x="70" y="285"/>
                </a:cxn>
                <a:cxn ang="0">
                  <a:pos x="61" y="270"/>
                </a:cxn>
                <a:cxn ang="0">
                  <a:pos x="55" y="256"/>
                </a:cxn>
                <a:cxn ang="0">
                  <a:pos x="47" y="240"/>
                </a:cxn>
                <a:cxn ang="0">
                  <a:pos x="42" y="226"/>
                </a:cxn>
                <a:cxn ang="0">
                  <a:pos x="38" y="211"/>
                </a:cxn>
                <a:cxn ang="0">
                  <a:pos x="38" y="195"/>
                </a:cxn>
                <a:cxn ang="0">
                  <a:pos x="39" y="180"/>
                </a:cxn>
                <a:cxn ang="0">
                  <a:pos x="39" y="164"/>
                </a:cxn>
                <a:cxn ang="0">
                  <a:pos x="38" y="149"/>
                </a:cxn>
                <a:cxn ang="0">
                  <a:pos x="39" y="135"/>
                </a:cxn>
                <a:cxn ang="0">
                  <a:pos x="39" y="119"/>
                </a:cxn>
                <a:cxn ang="0">
                  <a:pos x="42" y="105"/>
                </a:cxn>
                <a:cxn ang="0">
                  <a:pos x="44" y="90"/>
                </a:cxn>
                <a:cxn ang="0">
                  <a:pos x="47" y="76"/>
                </a:cxn>
                <a:cxn ang="0">
                  <a:pos x="50" y="62"/>
                </a:cxn>
                <a:cxn ang="0">
                  <a:pos x="55" y="48"/>
                </a:cxn>
                <a:cxn ang="0">
                  <a:pos x="58" y="33"/>
                </a:cxn>
                <a:cxn ang="0">
                  <a:pos x="62" y="19"/>
                </a:cxn>
                <a:cxn ang="0">
                  <a:pos x="59" y="6"/>
                </a:cxn>
              </a:cxnLst>
              <a:rect l="0" t="0" r="r" b="b"/>
              <a:pathLst>
                <a:path w="89" h="346">
                  <a:moveTo>
                    <a:pt x="58" y="2"/>
                  </a:moveTo>
                  <a:lnTo>
                    <a:pt x="53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4" y="2"/>
                  </a:lnTo>
                  <a:lnTo>
                    <a:pt x="38" y="3"/>
                  </a:lnTo>
                  <a:lnTo>
                    <a:pt x="33" y="6"/>
                  </a:lnTo>
                  <a:lnTo>
                    <a:pt x="28" y="11"/>
                  </a:lnTo>
                  <a:lnTo>
                    <a:pt x="27" y="15"/>
                  </a:lnTo>
                  <a:lnTo>
                    <a:pt x="24" y="20"/>
                  </a:lnTo>
                  <a:lnTo>
                    <a:pt x="24" y="28"/>
                  </a:lnTo>
                  <a:lnTo>
                    <a:pt x="22" y="33"/>
                  </a:lnTo>
                  <a:lnTo>
                    <a:pt x="20" y="40"/>
                  </a:lnTo>
                  <a:lnTo>
                    <a:pt x="20" y="46"/>
                  </a:lnTo>
                  <a:lnTo>
                    <a:pt x="19" y="53"/>
                  </a:lnTo>
                  <a:lnTo>
                    <a:pt x="17" y="59"/>
                  </a:lnTo>
                  <a:lnTo>
                    <a:pt x="16" y="65"/>
                  </a:lnTo>
                  <a:lnTo>
                    <a:pt x="13" y="71"/>
                  </a:lnTo>
                  <a:lnTo>
                    <a:pt x="11" y="76"/>
                  </a:lnTo>
                  <a:lnTo>
                    <a:pt x="10" y="79"/>
                  </a:lnTo>
                  <a:lnTo>
                    <a:pt x="8" y="84"/>
                  </a:lnTo>
                  <a:lnTo>
                    <a:pt x="7" y="88"/>
                  </a:lnTo>
                  <a:lnTo>
                    <a:pt x="7" y="93"/>
                  </a:lnTo>
                  <a:lnTo>
                    <a:pt x="5" y="96"/>
                  </a:lnTo>
                  <a:lnTo>
                    <a:pt x="5" y="101"/>
                  </a:lnTo>
                  <a:lnTo>
                    <a:pt x="3" y="104"/>
                  </a:lnTo>
                  <a:lnTo>
                    <a:pt x="3" y="108"/>
                  </a:lnTo>
                  <a:lnTo>
                    <a:pt x="3" y="113"/>
                  </a:lnTo>
                  <a:lnTo>
                    <a:pt x="2" y="116"/>
                  </a:lnTo>
                  <a:lnTo>
                    <a:pt x="2" y="121"/>
                  </a:lnTo>
                  <a:lnTo>
                    <a:pt x="2" y="126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8"/>
                  </a:lnTo>
                  <a:lnTo>
                    <a:pt x="0" y="143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1"/>
                  </a:lnTo>
                  <a:lnTo>
                    <a:pt x="0" y="166"/>
                  </a:lnTo>
                  <a:lnTo>
                    <a:pt x="0" y="170"/>
                  </a:lnTo>
                  <a:lnTo>
                    <a:pt x="2" y="174"/>
                  </a:lnTo>
                  <a:lnTo>
                    <a:pt x="2" y="181"/>
                  </a:lnTo>
                  <a:lnTo>
                    <a:pt x="3" y="189"/>
                  </a:lnTo>
                  <a:lnTo>
                    <a:pt x="3" y="194"/>
                  </a:lnTo>
                  <a:lnTo>
                    <a:pt x="5" y="198"/>
                  </a:lnTo>
                  <a:lnTo>
                    <a:pt x="5" y="201"/>
                  </a:lnTo>
                  <a:lnTo>
                    <a:pt x="7" y="206"/>
                  </a:lnTo>
                  <a:lnTo>
                    <a:pt x="7" y="214"/>
                  </a:lnTo>
                  <a:lnTo>
                    <a:pt x="10" y="222"/>
                  </a:lnTo>
                  <a:lnTo>
                    <a:pt x="11" y="229"/>
                  </a:lnTo>
                  <a:lnTo>
                    <a:pt x="14" y="237"/>
                  </a:lnTo>
                  <a:lnTo>
                    <a:pt x="16" y="245"/>
                  </a:lnTo>
                  <a:lnTo>
                    <a:pt x="19" y="253"/>
                  </a:lnTo>
                  <a:lnTo>
                    <a:pt x="22" y="260"/>
                  </a:lnTo>
                  <a:lnTo>
                    <a:pt x="25" y="268"/>
                  </a:lnTo>
                  <a:lnTo>
                    <a:pt x="28" y="276"/>
                  </a:lnTo>
                  <a:lnTo>
                    <a:pt x="31" y="284"/>
                  </a:lnTo>
                  <a:lnTo>
                    <a:pt x="34" y="291"/>
                  </a:lnTo>
                  <a:lnTo>
                    <a:pt x="39" y="299"/>
                  </a:lnTo>
                  <a:lnTo>
                    <a:pt x="44" y="305"/>
                  </a:lnTo>
                  <a:lnTo>
                    <a:pt x="47" y="315"/>
                  </a:lnTo>
                  <a:lnTo>
                    <a:pt x="51" y="322"/>
                  </a:lnTo>
                  <a:lnTo>
                    <a:pt x="58" y="330"/>
                  </a:lnTo>
                  <a:lnTo>
                    <a:pt x="61" y="333"/>
                  </a:lnTo>
                  <a:lnTo>
                    <a:pt x="64" y="338"/>
                  </a:lnTo>
                  <a:lnTo>
                    <a:pt x="69" y="341"/>
                  </a:lnTo>
                  <a:lnTo>
                    <a:pt x="73" y="346"/>
                  </a:lnTo>
                  <a:lnTo>
                    <a:pt x="78" y="343"/>
                  </a:lnTo>
                  <a:lnTo>
                    <a:pt x="81" y="339"/>
                  </a:lnTo>
                  <a:lnTo>
                    <a:pt x="84" y="336"/>
                  </a:lnTo>
                  <a:lnTo>
                    <a:pt x="89" y="335"/>
                  </a:lnTo>
                  <a:lnTo>
                    <a:pt x="87" y="329"/>
                  </a:lnTo>
                  <a:lnTo>
                    <a:pt x="86" y="324"/>
                  </a:lnTo>
                  <a:lnTo>
                    <a:pt x="84" y="318"/>
                  </a:lnTo>
                  <a:lnTo>
                    <a:pt x="82" y="313"/>
                  </a:lnTo>
                  <a:lnTo>
                    <a:pt x="81" y="308"/>
                  </a:lnTo>
                  <a:lnTo>
                    <a:pt x="79" y="304"/>
                  </a:lnTo>
                  <a:lnTo>
                    <a:pt x="76" y="299"/>
                  </a:lnTo>
                  <a:lnTo>
                    <a:pt x="75" y="294"/>
                  </a:lnTo>
                  <a:lnTo>
                    <a:pt x="72" y="288"/>
                  </a:lnTo>
                  <a:lnTo>
                    <a:pt x="70" y="285"/>
                  </a:lnTo>
                  <a:lnTo>
                    <a:pt x="67" y="279"/>
                  </a:lnTo>
                  <a:lnTo>
                    <a:pt x="64" y="274"/>
                  </a:lnTo>
                  <a:lnTo>
                    <a:pt x="61" y="270"/>
                  </a:lnTo>
                  <a:lnTo>
                    <a:pt x="59" y="265"/>
                  </a:lnTo>
                  <a:lnTo>
                    <a:pt x="58" y="260"/>
                  </a:lnTo>
                  <a:lnTo>
                    <a:pt x="55" y="256"/>
                  </a:lnTo>
                  <a:lnTo>
                    <a:pt x="51" y="251"/>
                  </a:lnTo>
                  <a:lnTo>
                    <a:pt x="50" y="246"/>
                  </a:lnTo>
                  <a:lnTo>
                    <a:pt x="47" y="240"/>
                  </a:lnTo>
                  <a:lnTo>
                    <a:pt x="45" y="236"/>
                  </a:lnTo>
                  <a:lnTo>
                    <a:pt x="44" y="231"/>
                  </a:lnTo>
                  <a:lnTo>
                    <a:pt x="42" y="226"/>
                  </a:lnTo>
                  <a:lnTo>
                    <a:pt x="41" y="220"/>
                  </a:lnTo>
                  <a:lnTo>
                    <a:pt x="39" y="215"/>
                  </a:lnTo>
                  <a:lnTo>
                    <a:pt x="38" y="211"/>
                  </a:lnTo>
                  <a:lnTo>
                    <a:pt x="38" y="206"/>
                  </a:lnTo>
                  <a:lnTo>
                    <a:pt x="38" y="200"/>
                  </a:lnTo>
                  <a:lnTo>
                    <a:pt x="38" y="195"/>
                  </a:lnTo>
                  <a:lnTo>
                    <a:pt x="38" y="189"/>
                  </a:lnTo>
                  <a:lnTo>
                    <a:pt x="38" y="184"/>
                  </a:lnTo>
                  <a:lnTo>
                    <a:pt x="39" y="180"/>
                  </a:lnTo>
                  <a:lnTo>
                    <a:pt x="41" y="174"/>
                  </a:lnTo>
                  <a:lnTo>
                    <a:pt x="39" y="169"/>
                  </a:lnTo>
                  <a:lnTo>
                    <a:pt x="39" y="164"/>
                  </a:lnTo>
                  <a:lnTo>
                    <a:pt x="39" y="158"/>
                  </a:lnTo>
                  <a:lnTo>
                    <a:pt x="39" y="153"/>
                  </a:lnTo>
                  <a:lnTo>
                    <a:pt x="38" y="149"/>
                  </a:lnTo>
                  <a:lnTo>
                    <a:pt x="38" y="144"/>
                  </a:lnTo>
                  <a:lnTo>
                    <a:pt x="38" y="139"/>
                  </a:lnTo>
                  <a:lnTo>
                    <a:pt x="39" y="135"/>
                  </a:lnTo>
                  <a:lnTo>
                    <a:pt x="39" y="130"/>
                  </a:lnTo>
                  <a:lnTo>
                    <a:pt x="39" y="124"/>
                  </a:lnTo>
                  <a:lnTo>
                    <a:pt x="39" y="119"/>
                  </a:lnTo>
                  <a:lnTo>
                    <a:pt x="41" y="115"/>
                  </a:lnTo>
                  <a:lnTo>
                    <a:pt x="41" y="110"/>
                  </a:lnTo>
                  <a:lnTo>
                    <a:pt x="42" y="105"/>
                  </a:lnTo>
                  <a:lnTo>
                    <a:pt x="42" y="101"/>
                  </a:lnTo>
                  <a:lnTo>
                    <a:pt x="44" y="96"/>
                  </a:lnTo>
                  <a:lnTo>
                    <a:pt x="44" y="90"/>
                  </a:lnTo>
                  <a:lnTo>
                    <a:pt x="45" y="85"/>
                  </a:lnTo>
                  <a:lnTo>
                    <a:pt x="45" y="81"/>
                  </a:lnTo>
                  <a:lnTo>
                    <a:pt x="47" y="76"/>
                  </a:lnTo>
                  <a:lnTo>
                    <a:pt x="48" y="71"/>
                  </a:lnTo>
                  <a:lnTo>
                    <a:pt x="50" y="67"/>
                  </a:lnTo>
                  <a:lnTo>
                    <a:pt x="50" y="62"/>
                  </a:lnTo>
                  <a:lnTo>
                    <a:pt x="53" y="57"/>
                  </a:lnTo>
                  <a:lnTo>
                    <a:pt x="53" y="53"/>
                  </a:lnTo>
                  <a:lnTo>
                    <a:pt x="55" y="48"/>
                  </a:lnTo>
                  <a:lnTo>
                    <a:pt x="56" y="42"/>
                  </a:lnTo>
                  <a:lnTo>
                    <a:pt x="58" y="37"/>
                  </a:lnTo>
                  <a:lnTo>
                    <a:pt x="58" y="33"/>
                  </a:lnTo>
                  <a:lnTo>
                    <a:pt x="59" y="28"/>
                  </a:lnTo>
                  <a:lnTo>
                    <a:pt x="61" y="23"/>
                  </a:lnTo>
                  <a:lnTo>
                    <a:pt x="62" y="19"/>
                  </a:lnTo>
                  <a:lnTo>
                    <a:pt x="61" y="15"/>
                  </a:lnTo>
                  <a:lnTo>
                    <a:pt x="61" y="11"/>
                  </a:lnTo>
                  <a:lnTo>
                    <a:pt x="59" y="6"/>
                  </a:lnTo>
                  <a:lnTo>
                    <a:pt x="58" y="2"/>
                  </a:lnTo>
                  <a:lnTo>
                    <a:pt x="58" y="2"/>
                  </a:lnTo>
                  <a:close/>
                </a:path>
              </a:pathLst>
            </a:custGeom>
            <a:solidFill>
              <a:srgbClr val="BDAB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4" name="Freeform 246"/>
            <p:cNvSpPr>
              <a:spLocks/>
            </p:cNvSpPr>
            <p:nvPr/>
          </p:nvSpPr>
          <p:spPr bwMode="auto">
            <a:xfrm>
              <a:off x="4485" y="720"/>
              <a:ext cx="256" cy="227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151" y="5"/>
                </a:cxn>
                <a:cxn ang="0">
                  <a:pos x="145" y="11"/>
                </a:cxn>
                <a:cxn ang="0">
                  <a:pos x="138" y="19"/>
                </a:cxn>
                <a:cxn ang="0">
                  <a:pos x="127" y="28"/>
                </a:cxn>
                <a:cxn ang="0">
                  <a:pos x="118" y="40"/>
                </a:cxn>
                <a:cxn ang="0">
                  <a:pos x="107" y="53"/>
                </a:cxn>
                <a:cxn ang="0">
                  <a:pos x="98" y="65"/>
                </a:cxn>
                <a:cxn ang="0">
                  <a:pos x="86" y="79"/>
                </a:cxn>
                <a:cxn ang="0">
                  <a:pos x="75" y="91"/>
                </a:cxn>
                <a:cxn ang="0">
                  <a:pos x="64" y="104"/>
                </a:cxn>
                <a:cxn ang="0">
                  <a:pos x="53" y="116"/>
                </a:cxn>
                <a:cxn ang="0">
                  <a:pos x="44" y="127"/>
                </a:cxn>
                <a:cxn ang="0">
                  <a:pos x="36" y="136"/>
                </a:cxn>
                <a:cxn ang="0">
                  <a:pos x="27" y="150"/>
                </a:cxn>
                <a:cxn ang="0">
                  <a:pos x="19" y="158"/>
                </a:cxn>
                <a:cxn ang="0">
                  <a:pos x="14" y="166"/>
                </a:cxn>
                <a:cxn ang="0">
                  <a:pos x="10" y="175"/>
                </a:cxn>
                <a:cxn ang="0">
                  <a:pos x="7" y="181"/>
                </a:cxn>
                <a:cxn ang="0">
                  <a:pos x="2" y="192"/>
                </a:cxn>
                <a:cxn ang="0">
                  <a:pos x="0" y="197"/>
                </a:cxn>
                <a:cxn ang="0">
                  <a:pos x="7" y="200"/>
                </a:cxn>
                <a:cxn ang="0">
                  <a:pos x="16" y="208"/>
                </a:cxn>
                <a:cxn ang="0">
                  <a:pos x="27" y="215"/>
                </a:cxn>
                <a:cxn ang="0">
                  <a:pos x="36" y="222"/>
                </a:cxn>
                <a:cxn ang="0">
                  <a:pos x="45" y="229"/>
                </a:cxn>
                <a:cxn ang="0">
                  <a:pos x="53" y="236"/>
                </a:cxn>
                <a:cxn ang="0">
                  <a:pos x="64" y="243"/>
                </a:cxn>
                <a:cxn ang="0">
                  <a:pos x="75" y="253"/>
                </a:cxn>
                <a:cxn ang="0">
                  <a:pos x="87" y="260"/>
                </a:cxn>
                <a:cxn ang="0">
                  <a:pos x="98" y="270"/>
                </a:cxn>
                <a:cxn ang="0">
                  <a:pos x="110" y="277"/>
                </a:cxn>
                <a:cxn ang="0">
                  <a:pos x="123" y="287"/>
                </a:cxn>
                <a:cxn ang="0">
                  <a:pos x="135" y="294"/>
                </a:cxn>
                <a:cxn ang="0">
                  <a:pos x="148" y="304"/>
                </a:cxn>
                <a:cxn ang="0">
                  <a:pos x="160" y="313"/>
                </a:cxn>
                <a:cxn ang="0">
                  <a:pos x="171" y="322"/>
                </a:cxn>
                <a:cxn ang="0">
                  <a:pos x="183" y="330"/>
                </a:cxn>
                <a:cxn ang="0">
                  <a:pos x="194" y="339"/>
                </a:cxn>
                <a:cxn ang="0">
                  <a:pos x="205" y="347"/>
                </a:cxn>
                <a:cxn ang="0">
                  <a:pos x="216" y="355"/>
                </a:cxn>
                <a:cxn ang="0">
                  <a:pos x="225" y="363"/>
                </a:cxn>
                <a:cxn ang="0">
                  <a:pos x="234" y="369"/>
                </a:cxn>
                <a:cxn ang="0">
                  <a:pos x="242" y="375"/>
                </a:cxn>
                <a:cxn ang="0">
                  <a:pos x="250" y="380"/>
                </a:cxn>
                <a:cxn ang="0">
                  <a:pos x="259" y="387"/>
                </a:cxn>
                <a:cxn ang="0">
                  <a:pos x="267" y="392"/>
                </a:cxn>
                <a:cxn ang="0">
                  <a:pos x="273" y="397"/>
                </a:cxn>
                <a:cxn ang="0">
                  <a:pos x="282" y="405"/>
                </a:cxn>
                <a:cxn ang="0">
                  <a:pos x="296" y="412"/>
                </a:cxn>
                <a:cxn ang="0">
                  <a:pos x="312" y="423"/>
                </a:cxn>
                <a:cxn ang="0">
                  <a:pos x="326" y="432"/>
                </a:cxn>
                <a:cxn ang="0">
                  <a:pos x="340" y="442"/>
                </a:cxn>
                <a:cxn ang="0">
                  <a:pos x="351" y="449"/>
                </a:cxn>
                <a:cxn ang="0">
                  <a:pos x="355" y="453"/>
                </a:cxn>
                <a:cxn ang="0">
                  <a:pos x="427" y="333"/>
                </a:cxn>
                <a:cxn ang="0">
                  <a:pos x="513" y="256"/>
                </a:cxn>
              </a:cxnLst>
              <a:rect l="0" t="0" r="r" b="b"/>
              <a:pathLst>
                <a:path w="513" h="454">
                  <a:moveTo>
                    <a:pt x="513" y="256"/>
                  </a:moveTo>
                  <a:lnTo>
                    <a:pt x="155" y="0"/>
                  </a:lnTo>
                  <a:lnTo>
                    <a:pt x="154" y="0"/>
                  </a:lnTo>
                  <a:lnTo>
                    <a:pt x="151" y="5"/>
                  </a:lnTo>
                  <a:lnTo>
                    <a:pt x="148" y="6"/>
                  </a:lnTo>
                  <a:lnTo>
                    <a:pt x="145" y="11"/>
                  </a:lnTo>
                  <a:lnTo>
                    <a:pt x="141" y="14"/>
                  </a:lnTo>
                  <a:lnTo>
                    <a:pt x="138" y="19"/>
                  </a:lnTo>
                  <a:lnTo>
                    <a:pt x="132" y="23"/>
                  </a:lnTo>
                  <a:lnTo>
                    <a:pt x="127" y="28"/>
                  </a:lnTo>
                  <a:lnTo>
                    <a:pt x="123" y="34"/>
                  </a:lnTo>
                  <a:lnTo>
                    <a:pt x="118" y="40"/>
                  </a:lnTo>
                  <a:lnTo>
                    <a:pt x="114" y="45"/>
                  </a:lnTo>
                  <a:lnTo>
                    <a:pt x="107" y="53"/>
                  </a:lnTo>
                  <a:lnTo>
                    <a:pt x="103" y="59"/>
                  </a:lnTo>
                  <a:lnTo>
                    <a:pt x="98" y="65"/>
                  </a:lnTo>
                  <a:lnTo>
                    <a:pt x="90" y="71"/>
                  </a:lnTo>
                  <a:lnTo>
                    <a:pt x="86" y="79"/>
                  </a:lnTo>
                  <a:lnTo>
                    <a:pt x="79" y="84"/>
                  </a:lnTo>
                  <a:lnTo>
                    <a:pt x="75" y="91"/>
                  </a:lnTo>
                  <a:lnTo>
                    <a:pt x="69" y="98"/>
                  </a:lnTo>
                  <a:lnTo>
                    <a:pt x="64" y="104"/>
                  </a:lnTo>
                  <a:lnTo>
                    <a:pt x="58" y="110"/>
                  </a:lnTo>
                  <a:lnTo>
                    <a:pt x="53" y="116"/>
                  </a:lnTo>
                  <a:lnTo>
                    <a:pt x="48" y="121"/>
                  </a:lnTo>
                  <a:lnTo>
                    <a:pt x="44" y="127"/>
                  </a:lnTo>
                  <a:lnTo>
                    <a:pt x="39" y="132"/>
                  </a:lnTo>
                  <a:lnTo>
                    <a:pt x="36" y="136"/>
                  </a:lnTo>
                  <a:lnTo>
                    <a:pt x="30" y="144"/>
                  </a:lnTo>
                  <a:lnTo>
                    <a:pt x="27" y="150"/>
                  </a:lnTo>
                  <a:lnTo>
                    <a:pt x="22" y="153"/>
                  </a:lnTo>
                  <a:lnTo>
                    <a:pt x="19" y="158"/>
                  </a:lnTo>
                  <a:lnTo>
                    <a:pt x="17" y="161"/>
                  </a:lnTo>
                  <a:lnTo>
                    <a:pt x="14" y="166"/>
                  </a:lnTo>
                  <a:lnTo>
                    <a:pt x="13" y="170"/>
                  </a:lnTo>
                  <a:lnTo>
                    <a:pt x="10" y="175"/>
                  </a:lnTo>
                  <a:lnTo>
                    <a:pt x="8" y="178"/>
                  </a:lnTo>
                  <a:lnTo>
                    <a:pt x="7" y="181"/>
                  </a:lnTo>
                  <a:lnTo>
                    <a:pt x="4" y="188"/>
                  </a:lnTo>
                  <a:lnTo>
                    <a:pt x="2" y="192"/>
                  </a:lnTo>
                  <a:lnTo>
                    <a:pt x="0" y="195"/>
                  </a:lnTo>
                  <a:lnTo>
                    <a:pt x="0" y="197"/>
                  </a:lnTo>
                  <a:lnTo>
                    <a:pt x="4" y="198"/>
                  </a:lnTo>
                  <a:lnTo>
                    <a:pt x="7" y="200"/>
                  </a:lnTo>
                  <a:lnTo>
                    <a:pt x="11" y="205"/>
                  </a:lnTo>
                  <a:lnTo>
                    <a:pt x="16" y="208"/>
                  </a:lnTo>
                  <a:lnTo>
                    <a:pt x="24" y="214"/>
                  </a:lnTo>
                  <a:lnTo>
                    <a:pt x="27" y="215"/>
                  </a:lnTo>
                  <a:lnTo>
                    <a:pt x="31" y="219"/>
                  </a:lnTo>
                  <a:lnTo>
                    <a:pt x="36" y="222"/>
                  </a:lnTo>
                  <a:lnTo>
                    <a:pt x="41" y="226"/>
                  </a:lnTo>
                  <a:lnTo>
                    <a:pt x="45" y="229"/>
                  </a:lnTo>
                  <a:lnTo>
                    <a:pt x="50" y="232"/>
                  </a:lnTo>
                  <a:lnTo>
                    <a:pt x="53" y="236"/>
                  </a:lnTo>
                  <a:lnTo>
                    <a:pt x="59" y="240"/>
                  </a:lnTo>
                  <a:lnTo>
                    <a:pt x="64" y="243"/>
                  </a:lnTo>
                  <a:lnTo>
                    <a:pt x="70" y="248"/>
                  </a:lnTo>
                  <a:lnTo>
                    <a:pt x="75" y="253"/>
                  </a:lnTo>
                  <a:lnTo>
                    <a:pt x="81" y="256"/>
                  </a:lnTo>
                  <a:lnTo>
                    <a:pt x="87" y="260"/>
                  </a:lnTo>
                  <a:lnTo>
                    <a:pt x="92" y="265"/>
                  </a:lnTo>
                  <a:lnTo>
                    <a:pt x="98" y="270"/>
                  </a:lnTo>
                  <a:lnTo>
                    <a:pt x="106" y="273"/>
                  </a:lnTo>
                  <a:lnTo>
                    <a:pt x="110" y="277"/>
                  </a:lnTo>
                  <a:lnTo>
                    <a:pt x="117" y="282"/>
                  </a:lnTo>
                  <a:lnTo>
                    <a:pt x="123" y="287"/>
                  </a:lnTo>
                  <a:lnTo>
                    <a:pt x="129" y="291"/>
                  </a:lnTo>
                  <a:lnTo>
                    <a:pt x="135" y="294"/>
                  </a:lnTo>
                  <a:lnTo>
                    <a:pt x="141" y="299"/>
                  </a:lnTo>
                  <a:lnTo>
                    <a:pt x="148" y="304"/>
                  </a:lnTo>
                  <a:lnTo>
                    <a:pt x="154" y="308"/>
                  </a:lnTo>
                  <a:lnTo>
                    <a:pt x="160" y="313"/>
                  </a:lnTo>
                  <a:lnTo>
                    <a:pt x="165" y="318"/>
                  </a:lnTo>
                  <a:lnTo>
                    <a:pt x="171" y="322"/>
                  </a:lnTo>
                  <a:lnTo>
                    <a:pt x="179" y="327"/>
                  </a:lnTo>
                  <a:lnTo>
                    <a:pt x="183" y="330"/>
                  </a:lnTo>
                  <a:lnTo>
                    <a:pt x="189" y="335"/>
                  </a:lnTo>
                  <a:lnTo>
                    <a:pt x="194" y="339"/>
                  </a:lnTo>
                  <a:lnTo>
                    <a:pt x="200" y="344"/>
                  </a:lnTo>
                  <a:lnTo>
                    <a:pt x="205" y="347"/>
                  </a:lnTo>
                  <a:lnTo>
                    <a:pt x="211" y="352"/>
                  </a:lnTo>
                  <a:lnTo>
                    <a:pt x="216" y="355"/>
                  </a:lnTo>
                  <a:lnTo>
                    <a:pt x="222" y="360"/>
                  </a:lnTo>
                  <a:lnTo>
                    <a:pt x="225" y="363"/>
                  </a:lnTo>
                  <a:lnTo>
                    <a:pt x="230" y="366"/>
                  </a:lnTo>
                  <a:lnTo>
                    <a:pt x="234" y="369"/>
                  </a:lnTo>
                  <a:lnTo>
                    <a:pt x="239" y="372"/>
                  </a:lnTo>
                  <a:lnTo>
                    <a:pt x="242" y="375"/>
                  </a:lnTo>
                  <a:lnTo>
                    <a:pt x="247" y="378"/>
                  </a:lnTo>
                  <a:lnTo>
                    <a:pt x="250" y="380"/>
                  </a:lnTo>
                  <a:lnTo>
                    <a:pt x="255" y="383"/>
                  </a:lnTo>
                  <a:lnTo>
                    <a:pt x="259" y="387"/>
                  </a:lnTo>
                  <a:lnTo>
                    <a:pt x="264" y="391"/>
                  </a:lnTo>
                  <a:lnTo>
                    <a:pt x="267" y="392"/>
                  </a:lnTo>
                  <a:lnTo>
                    <a:pt x="270" y="395"/>
                  </a:lnTo>
                  <a:lnTo>
                    <a:pt x="273" y="397"/>
                  </a:lnTo>
                  <a:lnTo>
                    <a:pt x="278" y="400"/>
                  </a:lnTo>
                  <a:lnTo>
                    <a:pt x="282" y="405"/>
                  </a:lnTo>
                  <a:lnTo>
                    <a:pt x="290" y="409"/>
                  </a:lnTo>
                  <a:lnTo>
                    <a:pt x="296" y="412"/>
                  </a:lnTo>
                  <a:lnTo>
                    <a:pt x="304" y="418"/>
                  </a:lnTo>
                  <a:lnTo>
                    <a:pt x="312" y="423"/>
                  </a:lnTo>
                  <a:lnTo>
                    <a:pt x="320" y="429"/>
                  </a:lnTo>
                  <a:lnTo>
                    <a:pt x="326" y="432"/>
                  </a:lnTo>
                  <a:lnTo>
                    <a:pt x="334" y="437"/>
                  </a:lnTo>
                  <a:lnTo>
                    <a:pt x="340" y="442"/>
                  </a:lnTo>
                  <a:lnTo>
                    <a:pt x="346" y="446"/>
                  </a:lnTo>
                  <a:lnTo>
                    <a:pt x="351" y="449"/>
                  </a:lnTo>
                  <a:lnTo>
                    <a:pt x="354" y="451"/>
                  </a:lnTo>
                  <a:lnTo>
                    <a:pt x="355" y="453"/>
                  </a:lnTo>
                  <a:lnTo>
                    <a:pt x="357" y="454"/>
                  </a:lnTo>
                  <a:lnTo>
                    <a:pt x="427" y="333"/>
                  </a:lnTo>
                  <a:lnTo>
                    <a:pt x="513" y="256"/>
                  </a:lnTo>
                  <a:lnTo>
                    <a:pt x="513" y="256"/>
                  </a:lnTo>
                  <a:close/>
                </a:path>
              </a:pathLst>
            </a:custGeom>
            <a:solidFill>
              <a:srgbClr val="CC0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5" name="Freeform 247"/>
            <p:cNvSpPr>
              <a:spLocks/>
            </p:cNvSpPr>
            <p:nvPr/>
          </p:nvSpPr>
          <p:spPr bwMode="auto">
            <a:xfrm>
              <a:off x="4637" y="694"/>
              <a:ext cx="293" cy="79"/>
            </a:xfrm>
            <a:custGeom>
              <a:avLst/>
              <a:gdLst/>
              <a:ahLst/>
              <a:cxnLst>
                <a:cxn ang="0">
                  <a:pos x="433" y="14"/>
                </a:cxn>
                <a:cxn ang="0">
                  <a:pos x="412" y="10"/>
                </a:cxn>
                <a:cxn ang="0">
                  <a:pos x="390" y="8"/>
                </a:cxn>
                <a:cxn ang="0">
                  <a:pos x="367" y="5"/>
                </a:cxn>
                <a:cxn ang="0">
                  <a:pos x="345" y="2"/>
                </a:cxn>
                <a:cxn ang="0">
                  <a:pos x="325" y="2"/>
                </a:cxn>
                <a:cxn ang="0">
                  <a:pos x="303" y="0"/>
                </a:cxn>
                <a:cxn ang="0">
                  <a:pos x="282" y="0"/>
                </a:cxn>
                <a:cxn ang="0">
                  <a:pos x="262" y="2"/>
                </a:cxn>
                <a:cxn ang="0">
                  <a:pos x="240" y="3"/>
                </a:cxn>
                <a:cxn ang="0">
                  <a:pos x="220" y="8"/>
                </a:cxn>
                <a:cxn ang="0">
                  <a:pos x="198" y="10"/>
                </a:cxn>
                <a:cxn ang="0">
                  <a:pos x="178" y="14"/>
                </a:cxn>
                <a:cxn ang="0">
                  <a:pos x="156" y="19"/>
                </a:cxn>
                <a:cxn ang="0">
                  <a:pos x="136" y="27"/>
                </a:cxn>
                <a:cxn ang="0">
                  <a:pos x="116" y="34"/>
                </a:cxn>
                <a:cxn ang="0">
                  <a:pos x="94" y="42"/>
                </a:cxn>
                <a:cxn ang="0">
                  <a:pos x="74" y="51"/>
                </a:cxn>
                <a:cxn ang="0">
                  <a:pos x="54" y="62"/>
                </a:cxn>
                <a:cxn ang="0">
                  <a:pos x="32" y="75"/>
                </a:cxn>
                <a:cxn ang="0">
                  <a:pos x="12" y="87"/>
                </a:cxn>
                <a:cxn ang="0">
                  <a:pos x="1" y="103"/>
                </a:cxn>
                <a:cxn ang="0">
                  <a:pos x="4" y="118"/>
                </a:cxn>
                <a:cxn ang="0">
                  <a:pos x="6" y="130"/>
                </a:cxn>
                <a:cxn ang="0">
                  <a:pos x="9" y="143"/>
                </a:cxn>
                <a:cxn ang="0">
                  <a:pos x="20" y="155"/>
                </a:cxn>
                <a:cxn ang="0">
                  <a:pos x="43" y="148"/>
                </a:cxn>
                <a:cxn ang="0">
                  <a:pos x="66" y="138"/>
                </a:cxn>
                <a:cxn ang="0">
                  <a:pos x="90" y="130"/>
                </a:cxn>
                <a:cxn ang="0">
                  <a:pos x="111" y="124"/>
                </a:cxn>
                <a:cxn ang="0">
                  <a:pos x="136" y="118"/>
                </a:cxn>
                <a:cxn ang="0">
                  <a:pos x="158" y="112"/>
                </a:cxn>
                <a:cxn ang="0">
                  <a:pos x="181" y="107"/>
                </a:cxn>
                <a:cxn ang="0">
                  <a:pos x="204" y="103"/>
                </a:cxn>
                <a:cxn ang="0">
                  <a:pos x="227" y="99"/>
                </a:cxn>
                <a:cxn ang="0">
                  <a:pos x="251" y="96"/>
                </a:cxn>
                <a:cxn ang="0">
                  <a:pos x="272" y="95"/>
                </a:cxn>
                <a:cxn ang="0">
                  <a:pos x="296" y="93"/>
                </a:cxn>
                <a:cxn ang="0">
                  <a:pos x="320" y="93"/>
                </a:cxn>
                <a:cxn ang="0">
                  <a:pos x="344" y="93"/>
                </a:cxn>
                <a:cxn ang="0">
                  <a:pos x="367" y="96"/>
                </a:cxn>
                <a:cxn ang="0">
                  <a:pos x="390" y="98"/>
                </a:cxn>
                <a:cxn ang="0">
                  <a:pos x="415" y="103"/>
                </a:cxn>
                <a:cxn ang="0">
                  <a:pos x="438" y="107"/>
                </a:cxn>
                <a:cxn ang="0">
                  <a:pos x="463" y="115"/>
                </a:cxn>
                <a:cxn ang="0">
                  <a:pos x="488" y="121"/>
                </a:cxn>
                <a:cxn ang="0">
                  <a:pos x="512" y="130"/>
                </a:cxn>
                <a:cxn ang="0">
                  <a:pos x="526" y="124"/>
                </a:cxn>
                <a:cxn ang="0">
                  <a:pos x="542" y="120"/>
                </a:cxn>
                <a:cxn ang="0">
                  <a:pos x="556" y="115"/>
                </a:cxn>
                <a:cxn ang="0">
                  <a:pos x="568" y="110"/>
                </a:cxn>
                <a:cxn ang="0">
                  <a:pos x="581" y="104"/>
                </a:cxn>
                <a:cxn ang="0">
                  <a:pos x="573" y="92"/>
                </a:cxn>
                <a:cxn ang="0">
                  <a:pos x="562" y="84"/>
                </a:cxn>
                <a:cxn ang="0">
                  <a:pos x="548" y="75"/>
                </a:cxn>
                <a:cxn ang="0">
                  <a:pos x="531" y="65"/>
                </a:cxn>
                <a:cxn ang="0">
                  <a:pos x="517" y="56"/>
                </a:cxn>
                <a:cxn ang="0">
                  <a:pos x="500" y="45"/>
                </a:cxn>
                <a:cxn ang="0">
                  <a:pos x="485" y="37"/>
                </a:cxn>
                <a:cxn ang="0">
                  <a:pos x="471" y="30"/>
                </a:cxn>
                <a:cxn ang="0">
                  <a:pos x="458" y="24"/>
                </a:cxn>
                <a:cxn ang="0">
                  <a:pos x="449" y="17"/>
                </a:cxn>
              </a:cxnLst>
              <a:rect l="0" t="0" r="r" b="b"/>
              <a:pathLst>
                <a:path w="585" h="158">
                  <a:moveTo>
                    <a:pt x="449" y="17"/>
                  </a:moveTo>
                  <a:lnTo>
                    <a:pt x="440" y="16"/>
                  </a:lnTo>
                  <a:lnTo>
                    <a:pt x="433" y="14"/>
                  </a:lnTo>
                  <a:lnTo>
                    <a:pt x="426" y="13"/>
                  </a:lnTo>
                  <a:lnTo>
                    <a:pt x="418" y="11"/>
                  </a:lnTo>
                  <a:lnTo>
                    <a:pt x="412" y="10"/>
                  </a:lnTo>
                  <a:lnTo>
                    <a:pt x="404" y="10"/>
                  </a:lnTo>
                  <a:lnTo>
                    <a:pt x="396" y="8"/>
                  </a:lnTo>
                  <a:lnTo>
                    <a:pt x="390" y="8"/>
                  </a:lnTo>
                  <a:lnTo>
                    <a:pt x="382" y="6"/>
                  </a:lnTo>
                  <a:lnTo>
                    <a:pt x="375" y="5"/>
                  </a:lnTo>
                  <a:lnTo>
                    <a:pt x="367" y="5"/>
                  </a:lnTo>
                  <a:lnTo>
                    <a:pt x="361" y="3"/>
                  </a:lnTo>
                  <a:lnTo>
                    <a:pt x="353" y="3"/>
                  </a:lnTo>
                  <a:lnTo>
                    <a:pt x="345" y="2"/>
                  </a:lnTo>
                  <a:lnTo>
                    <a:pt x="339" y="2"/>
                  </a:lnTo>
                  <a:lnTo>
                    <a:pt x="331" y="2"/>
                  </a:lnTo>
                  <a:lnTo>
                    <a:pt x="325" y="2"/>
                  </a:lnTo>
                  <a:lnTo>
                    <a:pt x="317" y="0"/>
                  </a:lnTo>
                  <a:lnTo>
                    <a:pt x="310" y="0"/>
                  </a:lnTo>
                  <a:lnTo>
                    <a:pt x="303" y="0"/>
                  </a:lnTo>
                  <a:lnTo>
                    <a:pt x="296" y="0"/>
                  </a:lnTo>
                  <a:lnTo>
                    <a:pt x="288" y="0"/>
                  </a:lnTo>
                  <a:lnTo>
                    <a:pt x="282" y="0"/>
                  </a:lnTo>
                  <a:lnTo>
                    <a:pt x="275" y="2"/>
                  </a:lnTo>
                  <a:lnTo>
                    <a:pt x="268" y="2"/>
                  </a:lnTo>
                  <a:lnTo>
                    <a:pt x="262" y="2"/>
                  </a:lnTo>
                  <a:lnTo>
                    <a:pt x="254" y="2"/>
                  </a:lnTo>
                  <a:lnTo>
                    <a:pt x="248" y="3"/>
                  </a:lnTo>
                  <a:lnTo>
                    <a:pt x="240" y="3"/>
                  </a:lnTo>
                  <a:lnTo>
                    <a:pt x="232" y="5"/>
                  </a:lnTo>
                  <a:lnTo>
                    <a:pt x="226" y="6"/>
                  </a:lnTo>
                  <a:lnTo>
                    <a:pt x="220" y="8"/>
                  </a:lnTo>
                  <a:lnTo>
                    <a:pt x="212" y="8"/>
                  </a:lnTo>
                  <a:lnTo>
                    <a:pt x="206" y="10"/>
                  </a:lnTo>
                  <a:lnTo>
                    <a:pt x="198" y="10"/>
                  </a:lnTo>
                  <a:lnTo>
                    <a:pt x="192" y="11"/>
                  </a:lnTo>
                  <a:lnTo>
                    <a:pt x="184" y="13"/>
                  </a:lnTo>
                  <a:lnTo>
                    <a:pt x="178" y="14"/>
                  </a:lnTo>
                  <a:lnTo>
                    <a:pt x="170" y="16"/>
                  </a:lnTo>
                  <a:lnTo>
                    <a:pt x="164" y="17"/>
                  </a:lnTo>
                  <a:lnTo>
                    <a:pt x="156" y="19"/>
                  </a:lnTo>
                  <a:lnTo>
                    <a:pt x="150" y="22"/>
                  </a:lnTo>
                  <a:lnTo>
                    <a:pt x="142" y="24"/>
                  </a:lnTo>
                  <a:lnTo>
                    <a:pt x="136" y="27"/>
                  </a:lnTo>
                  <a:lnTo>
                    <a:pt x="128" y="28"/>
                  </a:lnTo>
                  <a:lnTo>
                    <a:pt x="122" y="31"/>
                  </a:lnTo>
                  <a:lnTo>
                    <a:pt x="116" y="34"/>
                  </a:lnTo>
                  <a:lnTo>
                    <a:pt x="108" y="37"/>
                  </a:lnTo>
                  <a:lnTo>
                    <a:pt x="102" y="39"/>
                  </a:lnTo>
                  <a:lnTo>
                    <a:pt x="94" y="42"/>
                  </a:lnTo>
                  <a:lnTo>
                    <a:pt x="88" y="45"/>
                  </a:lnTo>
                  <a:lnTo>
                    <a:pt x="82" y="48"/>
                  </a:lnTo>
                  <a:lnTo>
                    <a:pt x="74" y="51"/>
                  </a:lnTo>
                  <a:lnTo>
                    <a:pt x="66" y="55"/>
                  </a:lnTo>
                  <a:lnTo>
                    <a:pt x="60" y="58"/>
                  </a:lnTo>
                  <a:lnTo>
                    <a:pt x="54" y="62"/>
                  </a:lnTo>
                  <a:lnTo>
                    <a:pt x="46" y="65"/>
                  </a:lnTo>
                  <a:lnTo>
                    <a:pt x="40" y="70"/>
                  </a:lnTo>
                  <a:lnTo>
                    <a:pt x="32" y="75"/>
                  </a:lnTo>
                  <a:lnTo>
                    <a:pt x="26" y="78"/>
                  </a:lnTo>
                  <a:lnTo>
                    <a:pt x="20" y="82"/>
                  </a:lnTo>
                  <a:lnTo>
                    <a:pt x="12" y="87"/>
                  </a:lnTo>
                  <a:lnTo>
                    <a:pt x="6" y="92"/>
                  </a:lnTo>
                  <a:lnTo>
                    <a:pt x="0" y="96"/>
                  </a:lnTo>
                  <a:lnTo>
                    <a:pt x="1" y="103"/>
                  </a:lnTo>
                  <a:lnTo>
                    <a:pt x="3" y="110"/>
                  </a:lnTo>
                  <a:lnTo>
                    <a:pt x="3" y="115"/>
                  </a:lnTo>
                  <a:lnTo>
                    <a:pt x="4" y="118"/>
                  </a:lnTo>
                  <a:lnTo>
                    <a:pt x="4" y="123"/>
                  </a:lnTo>
                  <a:lnTo>
                    <a:pt x="6" y="127"/>
                  </a:lnTo>
                  <a:lnTo>
                    <a:pt x="6" y="130"/>
                  </a:lnTo>
                  <a:lnTo>
                    <a:pt x="7" y="135"/>
                  </a:lnTo>
                  <a:lnTo>
                    <a:pt x="7" y="138"/>
                  </a:lnTo>
                  <a:lnTo>
                    <a:pt x="9" y="143"/>
                  </a:lnTo>
                  <a:lnTo>
                    <a:pt x="11" y="151"/>
                  </a:lnTo>
                  <a:lnTo>
                    <a:pt x="14" y="158"/>
                  </a:lnTo>
                  <a:lnTo>
                    <a:pt x="20" y="155"/>
                  </a:lnTo>
                  <a:lnTo>
                    <a:pt x="28" y="152"/>
                  </a:lnTo>
                  <a:lnTo>
                    <a:pt x="35" y="149"/>
                  </a:lnTo>
                  <a:lnTo>
                    <a:pt x="43" y="148"/>
                  </a:lnTo>
                  <a:lnTo>
                    <a:pt x="51" y="144"/>
                  </a:lnTo>
                  <a:lnTo>
                    <a:pt x="59" y="141"/>
                  </a:lnTo>
                  <a:lnTo>
                    <a:pt x="66" y="138"/>
                  </a:lnTo>
                  <a:lnTo>
                    <a:pt x="74" y="135"/>
                  </a:lnTo>
                  <a:lnTo>
                    <a:pt x="82" y="134"/>
                  </a:lnTo>
                  <a:lnTo>
                    <a:pt x="90" y="130"/>
                  </a:lnTo>
                  <a:lnTo>
                    <a:pt x="96" y="129"/>
                  </a:lnTo>
                  <a:lnTo>
                    <a:pt x="103" y="126"/>
                  </a:lnTo>
                  <a:lnTo>
                    <a:pt x="111" y="124"/>
                  </a:lnTo>
                  <a:lnTo>
                    <a:pt x="121" y="121"/>
                  </a:lnTo>
                  <a:lnTo>
                    <a:pt x="127" y="120"/>
                  </a:lnTo>
                  <a:lnTo>
                    <a:pt x="136" y="118"/>
                  </a:lnTo>
                  <a:lnTo>
                    <a:pt x="142" y="115"/>
                  </a:lnTo>
                  <a:lnTo>
                    <a:pt x="150" y="113"/>
                  </a:lnTo>
                  <a:lnTo>
                    <a:pt x="158" y="112"/>
                  </a:lnTo>
                  <a:lnTo>
                    <a:pt x="165" y="110"/>
                  </a:lnTo>
                  <a:lnTo>
                    <a:pt x="173" y="109"/>
                  </a:lnTo>
                  <a:lnTo>
                    <a:pt x="181" y="107"/>
                  </a:lnTo>
                  <a:lnTo>
                    <a:pt x="189" y="106"/>
                  </a:lnTo>
                  <a:lnTo>
                    <a:pt x="196" y="104"/>
                  </a:lnTo>
                  <a:lnTo>
                    <a:pt x="204" y="103"/>
                  </a:lnTo>
                  <a:lnTo>
                    <a:pt x="212" y="101"/>
                  </a:lnTo>
                  <a:lnTo>
                    <a:pt x="218" y="99"/>
                  </a:lnTo>
                  <a:lnTo>
                    <a:pt x="227" y="99"/>
                  </a:lnTo>
                  <a:lnTo>
                    <a:pt x="234" y="98"/>
                  </a:lnTo>
                  <a:lnTo>
                    <a:pt x="243" y="96"/>
                  </a:lnTo>
                  <a:lnTo>
                    <a:pt x="251" y="96"/>
                  </a:lnTo>
                  <a:lnTo>
                    <a:pt x="258" y="96"/>
                  </a:lnTo>
                  <a:lnTo>
                    <a:pt x="265" y="95"/>
                  </a:lnTo>
                  <a:lnTo>
                    <a:pt x="272" y="95"/>
                  </a:lnTo>
                  <a:lnTo>
                    <a:pt x="280" y="93"/>
                  </a:lnTo>
                  <a:lnTo>
                    <a:pt x="288" y="93"/>
                  </a:lnTo>
                  <a:lnTo>
                    <a:pt x="296" y="93"/>
                  </a:lnTo>
                  <a:lnTo>
                    <a:pt x="305" y="93"/>
                  </a:lnTo>
                  <a:lnTo>
                    <a:pt x="311" y="93"/>
                  </a:lnTo>
                  <a:lnTo>
                    <a:pt x="320" y="93"/>
                  </a:lnTo>
                  <a:lnTo>
                    <a:pt x="327" y="93"/>
                  </a:lnTo>
                  <a:lnTo>
                    <a:pt x="336" y="93"/>
                  </a:lnTo>
                  <a:lnTo>
                    <a:pt x="344" y="93"/>
                  </a:lnTo>
                  <a:lnTo>
                    <a:pt x="351" y="95"/>
                  </a:lnTo>
                  <a:lnTo>
                    <a:pt x="359" y="95"/>
                  </a:lnTo>
                  <a:lnTo>
                    <a:pt x="367" y="96"/>
                  </a:lnTo>
                  <a:lnTo>
                    <a:pt x="375" y="96"/>
                  </a:lnTo>
                  <a:lnTo>
                    <a:pt x="384" y="98"/>
                  </a:lnTo>
                  <a:lnTo>
                    <a:pt x="390" y="98"/>
                  </a:lnTo>
                  <a:lnTo>
                    <a:pt x="399" y="99"/>
                  </a:lnTo>
                  <a:lnTo>
                    <a:pt x="406" y="101"/>
                  </a:lnTo>
                  <a:lnTo>
                    <a:pt x="415" y="103"/>
                  </a:lnTo>
                  <a:lnTo>
                    <a:pt x="421" y="104"/>
                  </a:lnTo>
                  <a:lnTo>
                    <a:pt x="430" y="106"/>
                  </a:lnTo>
                  <a:lnTo>
                    <a:pt x="438" y="107"/>
                  </a:lnTo>
                  <a:lnTo>
                    <a:pt x="447" y="110"/>
                  </a:lnTo>
                  <a:lnTo>
                    <a:pt x="455" y="112"/>
                  </a:lnTo>
                  <a:lnTo>
                    <a:pt x="463" y="115"/>
                  </a:lnTo>
                  <a:lnTo>
                    <a:pt x="471" y="117"/>
                  </a:lnTo>
                  <a:lnTo>
                    <a:pt x="478" y="118"/>
                  </a:lnTo>
                  <a:lnTo>
                    <a:pt x="488" y="121"/>
                  </a:lnTo>
                  <a:lnTo>
                    <a:pt x="495" y="124"/>
                  </a:lnTo>
                  <a:lnTo>
                    <a:pt x="503" y="127"/>
                  </a:lnTo>
                  <a:lnTo>
                    <a:pt x="512" y="130"/>
                  </a:lnTo>
                  <a:lnTo>
                    <a:pt x="517" y="129"/>
                  </a:lnTo>
                  <a:lnTo>
                    <a:pt x="522" y="126"/>
                  </a:lnTo>
                  <a:lnTo>
                    <a:pt x="526" y="124"/>
                  </a:lnTo>
                  <a:lnTo>
                    <a:pt x="531" y="123"/>
                  </a:lnTo>
                  <a:lnTo>
                    <a:pt x="536" y="120"/>
                  </a:lnTo>
                  <a:lnTo>
                    <a:pt x="542" y="120"/>
                  </a:lnTo>
                  <a:lnTo>
                    <a:pt x="547" y="117"/>
                  </a:lnTo>
                  <a:lnTo>
                    <a:pt x="551" y="117"/>
                  </a:lnTo>
                  <a:lnTo>
                    <a:pt x="556" y="115"/>
                  </a:lnTo>
                  <a:lnTo>
                    <a:pt x="561" y="113"/>
                  </a:lnTo>
                  <a:lnTo>
                    <a:pt x="565" y="112"/>
                  </a:lnTo>
                  <a:lnTo>
                    <a:pt x="568" y="110"/>
                  </a:lnTo>
                  <a:lnTo>
                    <a:pt x="573" y="109"/>
                  </a:lnTo>
                  <a:lnTo>
                    <a:pt x="578" y="106"/>
                  </a:lnTo>
                  <a:lnTo>
                    <a:pt x="581" y="104"/>
                  </a:lnTo>
                  <a:lnTo>
                    <a:pt x="585" y="103"/>
                  </a:lnTo>
                  <a:lnTo>
                    <a:pt x="579" y="96"/>
                  </a:lnTo>
                  <a:lnTo>
                    <a:pt x="573" y="92"/>
                  </a:lnTo>
                  <a:lnTo>
                    <a:pt x="570" y="89"/>
                  </a:lnTo>
                  <a:lnTo>
                    <a:pt x="567" y="87"/>
                  </a:lnTo>
                  <a:lnTo>
                    <a:pt x="562" y="84"/>
                  </a:lnTo>
                  <a:lnTo>
                    <a:pt x="557" y="81"/>
                  </a:lnTo>
                  <a:lnTo>
                    <a:pt x="553" y="78"/>
                  </a:lnTo>
                  <a:lnTo>
                    <a:pt x="548" y="75"/>
                  </a:lnTo>
                  <a:lnTo>
                    <a:pt x="542" y="72"/>
                  </a:lnTo>
                  <a:lnTo>
                    <a:pt x="537" y="68"/>
                  </a:lnTo>
                  <a:lnTo>
                    <a:pt x="531" y="65"/>
                  </a:lnTo>
                  <a:lnTo>
                    <a:pt x="528" y="62"/>
                  </a:lnTo>
                  <a:lnTo>
                    <a:pt x="522" y="58"/>
                  </a:lnTo>
                  <a:lnTo>
                    <a:pt x="517" y="56"/>
                  </a:lnTo>
                  <a:lnTo>
                    <a:pt x="511" y="53"/>
                  </a:lnTo>
                  <a:lnTo>
                    <a:pt x="506" y="50"/>
                  </a:lnTo>
                  <a:lnTo>
                    <a:pt x="500" y="45"/>
                  </a:lnTo>
                  <a:lnTo>
                    <a:pt x="495" y="42"/>
                  </a:lnTo>
                  <a:lnTo>
                    <a:pt x="489" y="39"/>
                  </a:lnTo>
                  <a:lnTo>
                    <a:pt x="485" y="37"/>
                  </a:lnTo>
                  <a:lnTo>
                    <a:pt x="480" y="34"/>
                  </a:lnTo>
                  <a:lnTo>
                    <a:pt x="475" y="33"/>
                  </a:lnTo>
                  <a:lnTo>
                    <a:pt x="471" y="30"/>
                  </a:lnTo>
                  <a:lnTo>
                    <a:pt x="466" y="27"/>
                  </a:lnTo>
                  <a:lnTo>
                    <a:pt x="463" y="25"/>
                  </a:lnTo>
                  <a:lnTo>
                    <a:pt x="458" y="24"/>
                  </a:lnTo>
                  <a:lnTo>
                    <a:pt x="452" y="19"/>
                  </a:lnTo>
                  <a:lnTo>
                    <a:pt x="449" y="17"/>
                  </a:lnTo>
                  <a:lnTo>
                    <a:pt x="449" y="17"/>
                  </a:lnTo>
                  <a:close/>
                </a:path>
              </a:pathLst>
            </a:custGeom>
            <a:solidFill>
              <a:srgbClr val="E8A60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6" name="Freeform 248"/>
            <p:cNvSpPr>
              <a:spLocks/>
            </p:cNvSpPr>
            <p:nvPr/>
          </p:nvSpPr>
          <p:spPr bwMode="auto">
            <a:xfrm>
              <a:off x="4482" y="714"/>
              <a:ext cx="87" cy="114"/>
            </a:xfrm>
            <a:custGeom>
              <a:avLst/>
              <a:gdLst/>
              <a:ahLst/>
              <a:cxnLst>
                <a:cxn ang="0">
                  <a:pos x="161" y="3"/>
                </a:cxn>
                <a:cxn ang="0">
                  <a:pos x="147" y="12"/>
                </a:cxn>
                <a:cxn ang="0">
                  <a:pos x="133" y="20"/>
                </a:cxn>
                <a:cxn ang="0">
                  <a:pos x="121" y="31"/>
                </a:cxn>
                <a:cxn ang="0">
                  <a:pos x="109" y="41"/>
                </a:cxn>
                <a:cxn ang="0">
                  <a:pos x="96" y="54"/>
                </a:cxn>
                <a:cxn ang="0">
                  <a:pos x="84" y="66"/>
                </a:cxn>
                <a:cxn ang="0">
                  <a:pos x="73" y="80"/>
                </a:cxn>
                <a:cxn ang="0">
                  <a:pos x="62" y="93"/>
                </a:cxn>
                <a:cxn ang="0">
                  <a:pos x="53" y="107"/>
                </a:cxn>
                <a:cxn ang="0">
                  <a:pos x="42" y="120"/>
                </a:cxn>
                <a:cxn ang="0">
                  <a:pos x="34" y="134"/>
                </a:cxn>
                <a:cxn ang="0">
                  <a:pos x="25" y="150"/>
                </a:cxn>
                <a:cxn ang="0">
                  <a:pos x="17" y="164"/>
                </a:cxn>
                <a:cxn ang="0">
                  <a:pos x="10" y="179"/>
                </a:cxn>
                <a:cxn ang="0">
                  <a:pos x="3" y="193"/>
                </a:cxn>
                <a:cxn ang="0">
                  <a:pos x="5" y="207"/>
                </a:cxn>
                <a:cxn ang="0">
                  <a:pos x="16" y="221"/>
                </a:cxn>
                <a:cxn ang="0">
                  <a:pos x="23" y="221"/>
                </a:cxn>
                <a:cxn ang="0">
                  <a:pos x="33" y="207"/>
                </a:cxn>
                <a:cxn ang="0">
                  <a:pos x="42" y="193"/>
                </a:cxn>
                <a:cxn ang="0">
                  <a:pos x="53" y="179"/>
                </a:cxn>
                <a:cxn ang="0">
                  <a:pos x="64" y="167"/>
                </a:cxn>
                <a:cxn ang="0">
                  <a:pos x="76" y="153"/>
                </a:cxn>
                <a:cxn ang="0">
                  <a:pos x="87" y="141"/>
                </a:cxn>
                <a:cxn ang="0">
                  <a:pos x="98" y="130"/>
                </a:cxn>
                <a:cxn ang="0">
                  <a:pos x="110" y="116"/>
                </a:cxn>
                <a:cxn ang="0">
                  <a:pos x="120" y="103"/>
                </a:cxn>
                <a:cxn ang="0">
                  <a:pos x="130" y="89"/>
                </a:cxn>
                <a:cxn ang="0">
                  <a:pos x="141" y="76"/>
                </a:cxn>
                <a:cxn ang="0">
                  <a:pos x="151" y="62"/>
                </a:cxn>
                <a:cxn ang="0">
                  <a:pos x="158" y="48"/>
                </a:cxn>
                <a:cxn ang="0">
                  <a:pos x="166" y="32"/>
                </a:cxn>
                <a:cxn ang="0">
                  <a:pos x="171" y="17"/>
                </a:cxn>
                <a:cxn ang="0">
                  <a:pos x="171" y="4"/>
                </a:cxn>
                <a:cxn ang="0">
                  <a:pos x="169" y="0"/>
                </a:cxn>
              </a:cxnLst>
              <a:rect l="0" t="0" r="r" b="b"/>
              <a:pathLst>
                <a:path w="175" h="227">
                  <a:moveTo>
                    <a:pt x="169" y="0"/>
                  </a:moveTo>
                  <a:lnTo>
                    <a:pt x="161" y="3"/>
                  </a:lnTo>
                  <a:lnTo>
                    <a:pt x="154" y="7"/>
                  </a:lnTo>
                  <a:lnTo>
                    <a:pt x="147" y="12"/>
                  </a:lnTo>
                  <a:lnTo>
                    <a:pt x="140" y="17"/>
                  </a:lnTo>
                  <a:lnTo>
                    <a:pt x="133" y="20"/>
                  </a:lnTo>
                  <a:lnTo>
                    <a:pt x="127" y="26"/>
                  </a:lnTo>
                  <a:lnTo>
                    <a:pt x="121" y="31"/>
                  </a:lnTo>
                  <a:lnTo>
                    <a:pt x="115" y="37"/>
                  </a:lnTo>
                  <a:lnTo>
                    <a:pt x="109" y="41"/>
                  </a:lnTo>
                  <a:lnTo>
                    <a:pt x="101" y="48"/>
                  </a:lnTo>
                  <a:lnTo>
                    <a:pt x="96" y="54"/>
                  </a:lnTo>
                  <a:lnTo>
                    <a:pt x="90" y="60"/>
                  </a:lnTo>
                  <a:lnTo>
                    <a:pt x="84" y="66"/>
                  </a:lnTo>
                  <a:lnTo>
                    <a:pt x="79" y="74"/>
                  </a:lnTo>
                  <a:lnTo>
                    <a:pt x="73" y="80"/>
                  </a:lnTo>
                  <a:lnTo>
                    <a:pt x="68" y="86"/>
                  </a:lnTo>
                  <a:lnTo>
                    <a:pt x="62" y="93"/>
                  </a:lnTo>
                  <a:lnTo>
                    <a:pt x="58" y="100"/>
                  </a:lnTo>
                  <a:lnTo>
                    <a:pt x="53" y="107"/>
                  </a:lnTo>
                  <a:lnTo>
                    <a:pt x="48" y="113"/>
                  </a:lnTo>
                  <a:lnTo>
                    <a:pt x="42" y="120"/>
                  </a:lnTo>
                  <a:lnTo>
                    <a:pt x="37" y="128"/>
                  </a:lnTo>
                  <a:lnTo>
                    <a:pt x="34" y="134"/>
                  </a:lnTo>
                  <a:lnTo>
                    <a:pt x="30" y="142"/>
                  </a:lnTo>
                  <a:lnTo>
                    <a:pt x="25" y="150"/>
                  </a:lnTo>
                  <a:lnTo>
                    <a:pt x="20" y="156"/>
                  </a:lnTo>
                  <a:lnTo>
                    <a:pt x="17" y="164"/>
                  </a:lnTo>
                  <a:lnTo>
                    <a:pt x="14" y="172"/>
                  </a:lnTo>
                  <a:lnTo>
                    <a:pt x="10" y="179"/>
                  </a:lnTo>
                  <a:lnTo>
                    <a:pt x="6" y="187"/>
                  </a:lnTo>
                  <a:lnTo>
                    <a:pt x="3" y="193"/>
                  </a:lnTo>
                  <a:lnTo>
                    <a:pt x="0" y="203"/>
                  </a:lnTo>
                  <a:lnTo>
                    <a:pt x="5" y="207"/>
                  </a:lnTo>
                  <a:lnTo>
                    <a:pt x="10" y="213"/>
                  </a:lnTo>
                  <a:lnTo>
                    <a:pt x="16" y="221"/>
                  </a:lnTo>
                  <a:lnTo>
                    <a:pt x="20" y="227"/>
                  </a:lnTo>
                  <a:lnTo>
                    <a:pt x="23" y="221"/>
                  </a:lnTo>
                  <a:lnTo>
                    <a:pt x="28" y="213"/>
                  </a:lnTo>
                  <a:lnTo>
                    <a:pt x="33" y="207"/>
                  </a:lnTo>
                  <a:lnTo>
                    <a:pt x="37" y="200"/>
                  </a:lnTo>
                  <a:lnTo>
                    <a:pt x="42" y="193"/>
                  </a:lnTo>
                  <a:lnTo>
                    <a:pt x="48" y="187"/>
                  </a:lnTo>
                  <a:lnTo>
                    <a:pt x="53" y="179"/>
                  </a:lnTo>
                  <a:lnTo>
                    <a:pt x="59" y="173"/>
                  </a:lnTo>
                  <a:lnTo>
                    <a:pt x="64" y="167"/>
                  </a:lnTo>
                  <a:lnTo>
                    <a:pt x="70" y="159"/>
                  </a:lnTo>
                  <a:lnTo>
                    <a:pt x="76" y="153"/>
                  </a:lnTo>
                  <a:lnTo>
                    <a:pt x="81" y="148"/>
                  </a:lnTo>
                  <a:lnTo>
                    <a:pt x="87" y="141"/>
                  </a:lnTo>
                  <a:lnTo>
                    <a:pt x="93" y="134"/>
                  </a:lnTo>
                  <a:lnTo>
                    <a:pt x="98" y="130"/>
                  </a:lnTo>
                  <a:lnTo>
                    <a:pt x="104" y="124"/>
                  </a:lnTo>
                  <a:lnTo>
                    <a:pt x="110" y="116"/>
                  </a:lnTo>
                  <a:lnTo>
                    <a:pt x="115" y="110"/>
                  </a:lnTo>
                  <a:lnTo>
                    <a:pt x="120" y="103"/>
                  </a:lnTo>
                  <a:lnTo>
                    <a:pt x="126" y="96"/>
                  </a:lnTo>
                  <a:lnTo>
                    <a:pt x="130" y="89"/>
                  </a:lnTo>
                  <a:lnTo>
                    <a:pt x="135" y="83"/>
                  </a:lnTo>
                  <a:lnTo>
                    <a:pt x="141" y="76"/>
                  </a:lnTo>
                  <a:lnTo>
                    <a:pt x="146" y="69"/>
                  </a:lnTo>
                  <a:lnTo>
                    <a:pt x="151" y="62"/>
                  </a:lnTo>
                  <a:lnTo>
                    <a:pt x="154" y="55"/>
                  </a:lnTo>
                  <a:lnTo>
                    <a:pt x="158" y="48"/>
                  </a:lnTo>
                  <a:lnTo>
                    <a:pt x="163" y="40"/>
                  </a:lnTo>
                  <a:lnTo>
                    <a:pt x="166" y="32"/>
                  </a:lnTo>
                  <a:lnTo>
                    <a:pt x="169" y="24"/>
                  </a:lnTo>
                  <a:lnTo>
                    <a:pt x="171" y="17"/>
                  </a:lnTo>
                  <a:lnTo>
                    <a:pt x="175" y="9"/>
                  </a:lnTo>
                  <a:lnTo>
                    <a:pt x="171" y="4"/>
                  </a:lnTo>
                  <a:lnTo>
                    <a:pt x="169" y="0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791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7" name="Freeform 249"/>
            <p:cNvSpPr>
              <a:spLocks/>
            </p:cNvSpPr>
            <p:nvPr/>
          </p:nvSpPr>
          <p:spPr bwMode="auto">
            <a:xfrm>
              <a:off x="4917" y="1044"/>
              <a:ext cx="242" cy="232"/>
            </a:xfrm>
            <a:custGeom>
              <a:avLst/>
              <a:gdLst/>
              <a:ahLst/>
              <a:cxnLst>
                <a:cxn ang="0">
                  <a:pos x="356" y="178"/>
                </a:cxn>
                <a:cxn ang="0">
                  <a:pos x="113" y="94"/>
                </a:cxn>
                <a:cxn ang="0">
                  <a:pos x="0" y="197"/>
                </a:cxn>
                <a:cxn ang="0">
                  <a:pos x="8" y="203"/>
                </a:cxn>
                <a:cxn ang="0">
                  <a:pos x="17" y="208"/>
                </a:cxn>
                <a:cxn ang="0">
                  <a:pos x="29" y="217"/>
                </a:cxn>
                <a:cxn ang="0">
                  <a:pos x="43" y="225"/>
                </a:cxn>
                <a:cxn ang="0">
                  <a:pos x="50" y="231"/>
                </a:cxn>
                <a:cxn ang="0">
                  <a:pos x="59" y="237"/>
                </a:cxn>
                <a:cxn ang="0">
                  <a:pos x="68" y="243"/>
                </a:cxn>
                <a:cxn ang="0">
                  <a:pos x="76" y="249"/>
                </a:cxn>
                <a:cxn ang="0">
                  <a:pos x="85" y="256"/>
                </a:cxn>
                <a:cxn ang="0">
                  <a:pos x="96" y="262"/>
                </a:cxn>
                <a:cxn ang="0">
                  <a:pos x="105" y="270"/>
                </a:cxn>
                <a:cxn ang="0">
                  <a:pos x="113" y="276"/>
                </a:cxn>
                <a:cxn ang="0">
                  <a:pos x="122" y="282"/>
                </a:cxn>
                <a:cxn ang="0">
                  <a:pos x="133" y="290"/>
                </a:cxn>
                <a:cxn ang="0">
                  <a:pos x="143" y="296"/>
                </a:cxn>
                <a:cxn ang="0">
                  <a:pos x="152" y="302"/>
                </a:cxn>
                <a:cxn ang="0">
                  <a:pos x="161" y="310"/>
                </a:cxn>
                <a:cxn ang="0">
                  <a:pos x="169" y="316"/>
                </a:cxn>
                <a:cxn ang="0">
                  <a:pos x="184" y="327"/>
                </a:cxn>
                <a:cxn ang="0">
                  <a:pos x="200" y="339"/>
                </a:cxn>
                <a:cxn ang="0">
                  <a:pos x="212" y="349"/>
                </a:cxn>
                <a:cxn ang="0">
                  <a:pos x="222" y="358"/>
                </a:cxn>
                <a:cxn ang="0">
                  <a:pos x="229" y="364"/>
                </a:cxn>
                <a:cxn ang="0">
                  <a:pos x="239" y="372"/>
                </a:cxn>
                <a:cxn ang="0">
                  <a:pos x="249" y="380"/>
                </a:cxn>
                <a:cxn ang="0">
                  <a:pos x="260" y="389"/>
                </a:cxn>
                <a:cxn ang="0">
                  <a:pos x="271" y="398"/>
                </a:cxn>
                <a:cxn ang="0">
                  <a:pos x="282" y="406"/>
                </a:cxn>
                <a:cxn ang="0">
                  <a:pos x="293" y="415"/>
                </a:cxn>
                <a:cxn ang="0">
                  <a:pos x="305" y="425"/>
                </a:cxn>
                <a:cxn ang="0">
                  <a:pos x="316" y="432"/>
                </a:cxn>
                <a:cxn ang="0">
                  <a:pos x="327" y="439"/>
                </a:cxn>
                <a:cxn ang="0">
                  <a:pos x="335" y="446"/>
                </a:cxn>
                <a:cxn ang="0">
                  <a:pos x="344" y="452"/>
                </a:cxn>
                <a:cxn ang="0">
                  <a:pos x="355" y="460"/>
                </a:cxn>
                <a:cxn ang="0">
                  <a:pos x="359" y="465"/>
                </a:cxn>
                <a:cxn ang="0">
                  <a:pos x="483" y="277"/>
                </a:cxn>
              </a:cxnLst>
              <a:rect l="0" t="0" r="r" b="b"/>
              <a:pathLst>
                <a:path w="483" h="465">
                  <a:moveTo>
                    <a:pt x="483" y="277"/>
                  </a:moveTo>
                  <a:lnTo>
                    <a:pt x="356" y="178"/>
                  </a:lnTo>
                  <a:lnTo>
                    <a:pt x="125" y="0"/>
                  </a:lnTo>
                  <a:lnTo>
                    <a:pt x="113" y="94"/>
                  </a:lnTo>
                  <a:lnTo>
                    <a:pt x="54" y="156"/>
                  </a:lnTo>
                  <a:lnTo>
                    <a:pt x="0" y="197"/>
                  </a:lnTo>
                  <a:lnTo>
                    <a:pt x="2" y="198"/>
                  </a:lnTo>
                  <a:lnTo>
                    <a:pt x="8" y="203"/>
                  </a:lnTo>
                  <a:lnTo>
                    <a:pt x="11" y="204"/>
                  </a:lnTo>
                  <a:lnTo>
                    <a:pt x="17" y="208"/>
                  </a:lnTo>
                  <a:lnTo>
                    <a:pt x="22" y="212"/>
                  </a:lnTo>
                  <a:lnTo>
                    <a:pt x="29" y="217"/>
                  </a:lnTo>
                  <a:lnTo>
                    <a:pt x="36" y="222"/>
                  </a:lnTo>
                  <a:lnTo>
                    <a:pt x="43" y="225"/>
                  </a:lnTo>
                  <a:lnTo>
                    <a:pt x="46" y="228"/>
                  </a:lnTo>
                  <a:lnTo>
                    <a:pt x="50" y="231"/>
                  </a:lnTo>
                  <a:lnTo>
                    <a:pt x="54" y="234"/>
                  </a:lnTo>
                  <a:lnTo>
                    <a:pt x="59" y="237"/>
                  </a:lnTo>
                  <a:lnTo>
                    <a:pt x="64" y="240"/>
                  </a:lnTo>
                  <a:lnTo>
                    <a:pt x="68" y="243"/>
                  </a:lnTo>
                  <a:lnTo>
                    <a:pt x="71" y="245"/>
                  </a:lnTo>
                  <a:lnTo>
                    <a:pt x="76" y="249"/>
                  </a:lnTo>
                  <a:lnTo>
                    <a:pt x="81" y="253"/>
                  </a:lnTo>
                  <a:lnTo>
                    <a:pt x="85" y="256"/>
                  </a:lnTo>
                  <a:lnTo>
                    <a:pt x="90" y="259"/>
                  </a:lnTo>
                  <a:lnTo>
                    <a:pt x="96" y="262"/>
                  </a:lnTo>
                  <a:lnTo>
                    <a:pt x="101" y="265"/>
                  </a:lnTo>
                  <a:lnTo>
                    <a:pt x="105" y="270"/>
                  </a:lnTo>
                  <a:lnTo>
                    <a:pt x="108" y="273"/>
                  </a:lnTo>
                  <a:lnTo>
                    <a:pt x="113" y="276"/>
                  </a:lnTo>
                  <a:lnTo>
                    <a:pt x="118" y="279"/>
                  </a:lnTo>
                  <a:lnTo>
                    <a:pt x="122" y="282"/>
                  </a:lnTo>
                  <a:lnTo>
                    <a:pt x="127" y="285"/>
                  </a:lnTo>
                  <a:lnTo>
                    <a:pt x="133" y="290"/>
                  </a:lnTo>
                  <a:lnTo>
                    <a:pt x="138" y="293"/>
                  </a:lnTo>
                  <a:lnTo>
                    <a:pt x="143" y="296"/>
                  </a:lnTo>
                  <a:lnTo>
                    <a:pt x="146" y="299"/>
                  </a:lnTo>
                  <a:lnTo>
                    <a:pt x="152" y="302"/>
                  </a:lnTo>
                  <a:lnTo>
                    <a:pt x="156" y="305"/>
                  </a:lnTo>
                  <a:lnTo>
                    <a:pt x="161" y="310"/>
                  </a:lnTo>
                  <a:lnTo>
                    <a:pt x="164" y="313"/>
                  </a:lnTo>
                  <a:lnTo>
                    <a:pt x="169" y="316"/>
                  </a:lnTo>
                  <a:lnTo>
                    <a:pt x="177" y="322"/>
                  </a:lnTo>
                  <a:lnTo>
                    <a:pt x="184" y="327"/>
                  </a:lnTo>
                  <a:lnTo>
                    <a:pt x="192" y="333"/>
                  </a:lnTo>
                  <a:lnTo>
                    <a:pt x="200" y="339"/>
                  </a:lnTo>
                  <a:lnTo>
                    <a:pt x="206" y="342"/>
                  </a:lnTo>
                  <a:lnTo>
                    <a:pt x="212" y="349"/>
                  </a:lnTo>
                  <a:lnTo>
                    <a:pt x="215" y="353"/>
                  </a:lnTo>
                  <a:lnTo>
                    <a:pt x="222" y="358"/>
                  </a:lnTo>
                  <a:lnTo>
                    <a:pt x="225" y="359"/>
                  </a:lnTo>
                  <a:lnTo>
                    <a:pt x="229" y="364"/>
                  </a:lnTo>
                  <a:lnTo>
                    <a:pt x="234" y="367"/>
                  </a:lnTo>
                  <a:lnTo>
                    <a:pt x="239" y="372"/>
                  </a:lnTo>
                  <a:lnTo>
                    <a:pt x="243" y="377"/>
                  </a:lnTo>
                  <a:lnTo>
                    <a:pt x="249" y="380"/>
                  </a:lnTo>
                  <a:lnTo>
                    <a:pt x="254" y="384"/>
                  </a:lnTo>
                  <a:lnTo>
                    <a:pt x="260" y="389"/>
                  </a:lnTo>
                  <a:lnTo>
                    <a:pt x="265" y="394"/>
                  </a:lnTo>
                  <a:lnTo>
                    <a:pt x="271" y="398"/>
                  </a:lnTo>
                  <a:lnTo>
                    <a:pt x="276" y="401"/>
                  </a:lnTo>
                  <a:lnTo>
                    <a:pt x="282" y="406"/>
                  </a:lnTo>
                  <a:lnTo>
                    <a:pt x="288" y="411"/>
                  </a:lnTo>
                  <a:lnTo>
                    <a:pt x="293" y="415"/>
                  </a:lnTo>
                  <a:lnTo>
                    <a:pt x="299" y="420"/>
                  </a:lnTo>
                  <a:lnTo>
                    <a:pt x="305" y="425"/>
                  </a:lnTo>
                  <a:lnTo>
                    <a:pt x="311" y="428"/>
                  </a:lnTo>
                  <a:lnTo>
                    <a:pt x="316" y="432"/>
                  </a:lnTo>
                  <a:lnTo>
                    <a:pt x="321" y="435"/>
                  </a:lnTo>
                  <a:lnTo>
                    <a:pt x="327" y="439"/>
                  </a:lnTo>
                  <a:lnTo>
                    <a:pt x="330" y="442"/>
                  </a:lnTo>
                  <a:lnTo>
                    <a:pt x="335" y="446"/>
                  </a:lnTo>
                  <a:lnTo>
                    <a:pt x="339" y="449"/>
                  </a:lnTo>
                  <a:lnTo>
                    <a:pt x="344" y="452"/>
                  </a:lnTo>
                  <a:lnTo>
                    <a:pt x="349" y="457"/>
                  </a:lnTo>
                  <a:lnTo>
                    <a:pt x="355" y="460"/>
                  </a:lnTo>
                  <a:lnTo>
                    <a:pt x="358" y="463"/>
                  </a:lnTo>
                  <a:lnTo>
                    <a:pt x="359" y="465"/>
                  </a:lnTo>
                  <a:lnTo>
                    <a:pt x="483" y="277"/>
                  </a:lnTo>
                  <a:lnTo>
                    <a:pt x="483" y="277"/>
                  </a:lnTo>
                  <a:close/>
                </a:path>
              </a:pathLst>
            </a:custGeom>
            <a:solidFill>
              <a:srgbClr val="DB1C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8" name="Freeform 250"/>
            <p:cNvSpPr>
              <a:spLocks/>
            </p:cNvSpPr>
            <p:nvPr/>
          </p:nvSpPr>
          <p:spPr bwMode="auto">
            <a:xfrm>
              <a:off x="4500" y="729"/>
              <a:ext cx="96" cy="130"/>
            </a:xfrm>
            <a:custGeom>
              <a:avLst/>
              <a:gdLst/>
              <a:ahLst/>
              <a:cxnLst>
                <a:cxn ang="0">
                  <a:pos x="148" y="3"/>
                </a:cxn>
                <a:cxn ang="0">
                  <a:pos x="134" y="10"/>
                </a:cxn>
                <a:cxn ang="0">
                  <a:pos x="120" y="20"/>
                </a:cxn>
                <a:cxn ang="0">
                  <a:pos x="107" y="29"/>
                </a:cxn>
                <a:cxn ang="0">
                  <a:pos x="95" y="38"/>
                </a:cxn>
                <a:cxn ang="0">
                  <a:pos x="81" y="49"/>
                </a:cxn>
                <a:cxn ang="0">
                  <a:pos x="70" y="62"/>
                </a:cxn>
                <a:cxn ang="0">
                  <a:pos x="59" y="72"/>
                </a:cxn>
                <a:cxn ang="0">
                  <a:pos x="50" y="85"/>
                </a:cxn>
                <a:cxn ang="0">
                  <a:pos x="41" y="99"/>
                </a:cxn>
                <a:cxn ang="0">
                  <a:pos x="31" y="113"/>
                </a:cxn>
                <a:cxn ang="0">
                  <a:pos x="22" y="127"/>
                </a:cxn>
                <a:cxn ang="0">
                  <a:pos x="16" y="141"/>
                </a:cxn>
                <a:cxn ang="0">
                  <a:pos x="10" y="156"/>
                </a:cxn>
                <a:cxn ang="0">
                  <a:pos x="5" y="172"/>
                </a:cxn>
                <a:cxn ang="0">
                  <a:pos x="2" y="182"/>
                </a:cxn>
                <a:cxn ang="0">
                  <a:pos x="0" y="192"/>
                </a:cxn>
                <a:cxn ang="0">
                  <a:pos x="2" y="198"/>
                </a:cxn>
                <a:cxn ang="0">
                  <a:pos x="10" y="204"/>
                </a:cxn>
                <a:cxn ang="0">
                  <a:pos x="19" y="212"/>
                </a:cxn>
                <a:cxn ang="0">
                  <a:pos x="28" y="221"/>
                </a:cxn>
                <a:cxn ang="0">
                  <a:pos x="41" y="232"/>
                </a:cxn>
                <a:cxn ang="0">
                  <a:pos x="50" y="241"/>
                </a:cxn>
                <a:cxn ang="0">
                  <a:pos x="59" y="249"/>
                </a:cxn>
                <a:cxn ang="0">
                  <a:pos x="67" y="257"/>
                </a:cxn>
                <a:cxn ang="0">
                  <a:pos x="76" y="257"/>
                </a:cxn>
                <a:cxn ang="0">
                  <a:pos x="87" y="254"/>
                </a:cxn>
                <a:cxn ang="0">
                  <a:pos x="98" y="246"/>
                </a:cxn>
                <a:cxn ang="0">
                  <a:pos x="106" y="238"/>
                </a:cxn>
                <a:cxn ang="0">
                  <a:pos x="114" y="227"/>
                </a:cxn>
                <a:cxn ang="0">
                  <a:pos x="118" y="217"/>
                </a:cxn>
                <a:cxn ang="0">
                  <a:pos x="123" y="204"/>
                </a:cxn>
                <a:cxn ang="0">
                  <a:pos x="127" y="192"/>
                </a:cxn>
                <a:cxn ang="0">
                  <a:pos x="131" y="178"/>
                </a:cxn>
                <a:cxn ang="0">
                  <a:pos x="132" y="164"/>
                </a:cxn>
                <a:cxn ang="0">
                  <a:pos x="135" y="150"/>
                </a:cxn>
                <a:cxn ang="0">
                  <a:pos x="138" y="136"/>
                </a:cxn>
                <a:cxn ang="0">
                  <a:pos x="143" y="122"/>
                </a:cxn>
                <a:cxn ang="0">
                  <a:pos x="148" y="110"/>
                </a:cxn>
                <a:cxn ang="0">
                  <a:pos x="152" y="99"/>
                </a:cxn>
                <a:cxn ang="0">
                  <a:pos x="162" y="88"/>
                </a:cxn>
                <a:cxn ang="0">
                  <a:pos x="171" y="82"/>
                </a:cxn>
                <a:cxn ang="0">
                  <a:pos x="177" y="77"/>
                </a:cxn>
                <a:cxn ang="0">
                  <a:pos x="186" y="68"/>
                </a:cxn>
                <a:cxn ang="0">
                  <a:pos x="191" y="57"/>
                </a:cxn>
                <a:cxn ang="0">
                  <a:pos x="193" y="43"/>
                </a:cxn>
                <a:cxn ang="0">
                  <a:pos x="188" y="31"/>
                </a:cxn>
                <a:cxn ang="0">
                  <a:pos x="180" y="18"/>
                </a:cxn>
                <a:cxn ang="0">
                  <a:pos x="171" y="9"/>
                </a:cxn>
                <a:cxn ang="0">
                  <a:pos x="160" y="1"/>
                </a:cxn>
                <a:cxn ang="0">
                  <a:pos x="155" y="0"/>
                </a:cxn>
              </a:cxnLst>
              <a:rect l="0" t="0" r="r" b="b"/>
              <a:pathLst>
                <a:path w="193" h="260">
                  <a:moveTo>
                    <a:pt x="155" y="0"/>
                  </a:moveTo>
                  <a:lnTo>
                    <a:pt x="148" y="3"/>
                  </a:lnTo>
                  <a:lnTo>
                    <a:pt x="140" y="6"/>
                  </a:lnTo>
                  <a:lnTo>
                    <a:pt x="134" y="10"/>
                  </a:lnTo>
                  <a:lnTo>
                    <a:pt x="127" y="15"/>
                  </a:lnTo>
                  <a:lnTo>
                    <a:pt x="120" y="20"/>
                  </a:lnTo>
                  <a:lnTo>
                    <a:pt x="114" y="24"/>
                  </a:lnTo>
                  <a:lnTo>
                    <a:pt x="107" y="29"/>
                  </a:lnTo>
                  <a:lnTo>
                    <a:pt x="101" y="34"/>
                  </a:lnTo>
                  <a:lnTo>
                    <a:pt x="95" y="38"/>
                  </a:lnTo>
                  <a:lnTo>
                    <a:pt x="87" y="43"/>
                  </a:lnTo>
                  <a:lnTo>
                    <a:pt x="81" y="49"/>
                  </a:lnTo>
                  <a:lnTo>
                    <a:pt x="76" y="55"/>
                  </a:lnTo>
                  <a:lnTo>
                    <a:pt x="70" y="62"/>
                  </a:lnTo>
                  <a:lnTo>
                    <a:pt x="66" y="66"/>
                  </a:lnTo>
                  <a:lnTo>
                    <a:pt x="59" y="72"/>
                  </a:lnTo>
                  <a:lnTo>
                    <a:pt x="56" y="80"/>
                  </a:lnTo>
                  <a:lnTo>
                    <a:pt x="50" y="85"/>
                  </a:lnTo>
                  <a:lnTo>
                    <a:pt x="44" y="91"/>
                  </a:lnTo>
                  <a:lnTo>
                    <a:pt x="41" y="99"/>
                  </a:lnTo>
                  <a:lnTo>
                    <a:pt x="36" y="105"/>
                  </a:lnTo>
                  <a:lnTo>
                    <a:pt x="31" y="113"/>
                  </a:lnTo>
                  <a:lnTo>
                    <a:pt x="27" y="119"/>
                  </a:lnTo>
                  <a:lnTo>
                    <a:pt x="22" y="127"/>
                  </a:lnTo>
                  <a:lnTo>
                    <a:pt x="21" y="134"/>
                  </a:lnTo>
                  <a:lnTo>
                    <a:pt x="16" y="141"/>
                  </a:lnTo>
                  <a:lnTo>
                    <a:pt x="13" y="148"/>
                  </a:lnTo>
                  <a:lnTo>
                    <a:pt x="10" y="156"/>
                  </a:lnTo>
                  <a:lnTo>
                    <a:pt x="8" y="164"/>
                  </a:lnTo>
                  <a:lnTo>
                    <a:pt x="5" y="172"/>
                  </a:lnTo>
                  <a:lnTo>
                    <a:pt x="4" y="179"/>
                  </a:lnTo>
                  <a:lnTo>
                    <a:pt x="2" y="182"/>
                  </a:lnTo>
                  <a:lnTo>
                    <a:pt x="0" y="187"/>
                  </a:lnTo>
                  <a:lnTo>
                    <a:pt x="0" y="192"/>
                  </a:lnTo>
                  <a:lnTo>
                    <a:pt x="0" y="196"/>
                  </a:lnTo>
                  <a:lnTo>
                    <a:pt x="2" y="198"/>
                  </a:lnTo>
                  <a:lnTo>
                    <a:pt x="5" y="201"/>
                  </a:lnTo>
                  <a:lnTo>
                    <a:pt x="10" y="204"/>
                  </a:lnTo>
                  <a:lnTo>
                    <a:pt x="14" y="209"/>
                  </a:lnTo>
                  <a:lnTo>
                    <a:pt x="19" y="212"/>
                  </a:lnTo>
                  <a:lnTo>
                    <a:pt x="24" y="217"/>
                  </a:lnTo>
                  <a:lnTo>
                    <a:pt x="28" y="221"/>
                  </a:lnTo>
                  <a:lnTo>
                    <a:pt x="35" y="227"/>
                  </a:lnTo>
                  <a:lnTo>
                    <a:pt x="41" y="232"/>
                  </a:lnTo>
                  <a:lnTo>
                    <a:pt x="45" y="237"/>
                  </a:lnTo>
                  <a:lnTo>
                    <a:pt x="50" y="241"/>
                  </a:lnTo>
                  <a:lnTo>
                    <a:pt x="56" y="246"/>
                  </a:lnTo>
                  <a:lnTo>
                    <a:pt x="59" y="249"/>
                  </a:lnTo>
                  <a:lnTo>
                    <a:pt x="64" y="254"/>
                  </a:lnTo>
                  <a:lnTo>
                    <a:pt x="67" y="257"/>
                  </a:lnTo>
                  <a:lnTo>
                    <a:pt x="70" y="260"/>
                  </a:lnTo>
                  <a:lnTo>
                    <a:pt x="76" y="257"/>
                  </a:lnTo>
                  <a:lnTo>
                    <a:pt x="83" y="257"/>
                  </a:lnTo>
                  <a:lnTo>
                    <a:pt x="87" y="254"/>
                  </a:lnTo>
                  <a:lnTo>
                    <a:pt x="93" y="251"/>
                  </a:lnTo>
                  <a:lnTo>
                    <a:pt x="98" y="246"/>
                  </a:lnTo>
                  <a:lnTo>
                    <a:pt x="103" y="243"/>
                  </a:lnTo>
                  <a:lnTo>
                    <a:pt x="106" y="238"/>
                  </a:lnTo>
                  <a:lnTo>
                    <a:pt x="110" y="234"/>
                  </a:lnTo>
                  <a:lnTo>
                    <a:pt x="114" y="227"/>
                  </a:lnTo>
                  <a:lnTo>
                    <a:pt x="117" y="223"/>
                  </a:lnTo>
                  <a:lnTo>
                    <a:pt x="118" y="217"/>
                  </a:lnTo>
                  <a:lnTo>
                    <a:pt x="121" y="210"/>
                  </a:lnTo>
                  <a:lnTo>
                    <a:pt x="123" y="204"/>
                  </a:lnTo>
                  <a:lnTo>
                    <a:pt x="124" y="198"/>
                  </a:lnTo>
                  <a:lnTo>
                    <a:pt x="127" y="192"/>
                  </a:lnTo>
                  <a:lnTo>
                    <a:pt x="129" y="186"/>
                  </a:lnTo>
                  <a:lnTo>
                    <a:pt x="131" y="178"/>
                  </a:lnTo>
                  <a:lnTo>
                    <a:pt x="132" y="170"/>
                  </a:lnTo>
                  <a:lnTo>
                    <a:pt x="132" y="164"/>
                  </a:lnTo>
                  <a:lnTo>
                    <a:pt x="134" y="158"/>
                  </a:lnTo>
                  <a:lnTo>
                    <a:pt x="135" y="150"/>
                  </a:lnTo>
                  <a:lnTo>
                    <a:pt x="137" y="142"/>
                  </a:lnTo>
                  <a:lnTo>
                    <a:pt x="138" y="136"/>
                  </a:lnTo>
                  <a:lnTo>
                    <a:pt x="141" y="130"/>
                  </a:lnTo>
                  <a:lnTo>
                    <a:pt x="143" y="122"/>
                  </a:lnTo>
                  <a:lnTo>
                    <a:pt x="145" y="116"/>
                  </a:lnTo>
                  <a:lnTo>
                    <a:pt x="148" y="110"/>
                  </a:lnTo>
                  <a:lnTo>
                    <a:pt x="151" y="105"/>
                  </a:lnTo>
                  <a:lnTo>
                    <a:pt x="152" y="99"/>
                  </a:lnTo>
                  <a:lnTo>
                    <a:pt x="157" y="94"/>
                  </a:lnTo>
                  <a:lnTo>
                    <a:pt x="162" y="88"/>
                  </a:lnTo>
                  <a:lnTo>
                    <a:pt x="166" y="85"/>
                  </a:lnTo>
                  <a:lnTo>
                    <a:pt x="171" y="82"/>
                  </a:lnTo>
                  <a:lnTo>
                    <a:pt x="174" y="80"/>
                  </a:lnTo>
                  <a:lnTo>
                    <a:pt x="177" y="77"/>
                  </a:lnTo>
                  <a:lnTo>
                    <a:pt x="182" y="74"/>
                  </a:lnTo>
                  <a:lnTo>
                    <a:pt x="186" y="68"/>
                  </a:lnTo>
                  <a:lnTo>
                    <a:pt x="189" y="63"/>
                  </a:lnTo>
                  <a:lnTo>
                    <a:pt x="191" y="57"/>
                  </a:lnTo>
                  <a:lnTo>
                    <a:pt x="193" y="51"/>
                  </a:lnTo>
                  <a:lnTo>
                    <a:pt x="193" y="43"/>
                  </a:lnTo>
                  <a:lnTo>
                    <a:pt x="191" y="38"/>
                  </a:lnTo>
                  <a:lnTo>
                    <a:pt x="188" y="31"/>
                  </a:lnTo>
                  <a:lnTo>
                    <a:pt x="185" y="24"/>
                  </a:lnTo>
                  <a:lnTo>
                    <a:pt x="180" y="18"/>
                  </a:lnTo>
                  <a:lnTo>
                    <a:pt x="176" y="14"/>
                  </a:lnTo>
                  <a:lnTo>
                    <a:pt x="171" y="9"/>
                  </a:lnTo>
                  <a:lnTo>
                    <a:pt x="165" y="4"/>
                  </a:lnTo>
                  <a:lnTo>
                    <a:pt x="160" y="1"/>
                  </a:lnTo>
                  <a:lnTo>
                    <a:pt x="155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DB0D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9" name="Freeform 251"/>
            <p:cNvSpPr>
              <a:spLocks/>
            </p:cNvSpPr>
            <p:nvPr/>
          </p:nvSpPr>
          <p:spPr bwMode="auto">
            <a:xfrm>
              <a:off x="4861" y="656"/>
              <a:ext cx="230" cy="255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129" y="204"/>
                </a:cxn>
                <a:cxn ang="0">
                  <a:pos x="0" y="377"/>
                </a:cxn>
                <a:cxn ang="0">
                  <a:pos x="2" y="377"/>
                </a:cxn>
                <a:cxn ang="0">
                  <a:pos x="7" y="380"/>
                </a:cxn>
                <a:cxn ang="0">
                  <a:pos x="11" y="381"/>
                </a:cxn>
                <a:cxn ang="0">
                  <a:pos x="14" y="383"/>
                </a:cxn>
                <a:cxn ang="0">
                  <a:pos x="19" y="384"/>
                </a:cxn>
                <a:cxn ang="0">
                  <a:pos x="25" y="387"/>
                </a:cxn>
                <a:cxn ang="0">
                  <a:pos x="30" y="389"/>
                </a:cxn>
                <a:cxn ang="0">
                  <a:pos x="36" y="390"/>
                </a:cxn>
                <a:cxn ang="0">
                  <a:pos x="41" y="394"/>
                </a:cxn>
                <a:cxn ang="0">
                  <a:pos x="47" y="395"/>
                </a:cxn>
                <a:cxn ang="0">
                  <a:pos x="50" y="397"/>
                </a:cxn>
                <a:cxn ang="0">
                  <a:pos x="55" y="398"/>
                </a:cxn>
                <a:cxn ang="0">
                  <a:pos x="59" y="400"/>
                </a:cxn>
                <a:cxn ang="0">
                  <a:pos x="64" y="401"/>
                </a:cxn>
                <a:cxn ang="0">
                  <a:pos x="67" y="403"/>
                </a:cxn>
                <a:cxn ang="0">
                  <a:pos x="70" y="404"/>
                </a:cxn>
                <a:cxn ang="0">
                  <a:pos x="76" y="406"/>
                </a:cxn>
                <a:cxn ang="0">
                  <a:pos x="84" y="411"/>
                </a:cxn>
                <a:cxn ang="0">
                  <a:pos x="90" y="415"/>
                </a:cxn>
                <a:cxn ang="0">
                  <a:pos x="98" y="420"/>
                </a:cxn>
                <a:cxn ang="0">
                  <a:pos x="104" y="425"/>
                </a:cxn>
                <a:cxn ang="0">
                  <a:pos x="114" y="429"/>
                </a:cxn>
                <a:cxn ang="0">
                  <a:pos x="120" y="434"/>
                </a:cxn>
                <a:cxn ang="0">
                  <a:pos x="127" y="439"/>
                </a:cxn>
                <a:cxn ang="0">
                  <a:pos x="134" y="442"/>
                </a:cxn>
                <a:cxn ang="0">
                  <a:pos x="140" y="446"/>
                </a:cxn>
                <a:cxn ang="0">
                  <a:pos x="143" y="449"/>
                </a:cxn>
                <a:cxn ang="0">
                  <a:pos x="148" y="452"/>
                </a:cxn>
                <a:cxn ang="0">
                  <a:pos x="151" y="454"/>
                </a:cxn>
                <a:cxn ang="0">
                  <a:pos x="152" y="456"/>
                </a:cxn>
                <a:cxn ang="0">
                  <a:pos x="197" y="510"/>
                </a:cxn>
                <a:cxn ang="0">
                  <a:pos x="349" y="325"/>
                </a:cxn>
                <a:cxn ang="0">
                  <a:pos x="459" y="150"/>
                </a:cxn>
                <a:cxn ang="0">
                  <a:pos x="358" y="76"/>
                </a:cxn>
                <a:cxn ang="0">
                  <a:pos x="270" y="0"/>
                </a:cxn>
                <a:cxn ang="0">
                  <a:pos x="270" y="0"/>
                </a:cxn>
              </a:cxnLst>
              <a:rect l="0" t="0" r="r" b="b"/>
              <a:pathLst>
                <a:path w="459" h="510">
                  <a:moveTo>
                    <a:pt x="270" y="0"/>
                  </a:moveTo>
                  <a:lnTo>
                    <a:pt x="129" y="204"/>
                  </a:lnTo>
                  <a:lnTo>
                    <a:pt x="0" y="377"/>
                  </a:lnTo>
                  <a:lnTo>
                    <a:pt x="2" y="377"/>
                  </a:lnTo>
                  <a:lnTo>
                    <a:pt x="7" y="380"/>
                  </a:lnTo>
                  <a:lnTo>
                    <a:pt x="11" y="381"/>
                  </a:lnTo>
                  <a:lnTo>
                    <a:pt x="14" y="383"/>
                  </a:lnTo>
                  <a:lnTo>
                    <a:pt x="19" y="384"/>
                  </a:lnTo>
                  <a:lnTo>
                    <a:pt x="25" y="387"/>
                  </a:lnTo>
                  <a:lnTo>
                    <a:pt x="30" y="389"/>
                  </a:lnTo>
                  <a:lnTo>
                    <a:pt x="36" y="390"/>
                  </a:lnTo>
                  <a:lnTo>
                    <a:pt x="41" y="394"/>
                  </a:lnTo>
                  <a:lnTo>
                    <a:pt x="47" y="395"/>
                  </a:lnTo>
                  <a:lnTo>
                    <a:pt x="50" y="397"/>
                  </a:lnTo>
                  <a:lnTo>
                    <a:pt x="55" y="398"/>
                  </a:lnTo>
                  <a:lnTo>
                    <a:pt x="59" y="400"/>
                  </a:lnTo>
                  <a:lnTo>
                    <a:pt x="64" y="401"/>
                  </a:lnTo>
                  <a:lnTo>
                    <a:pt x="67" y="403"/>
                  </a:lnTo>
                  <a:lnTo>
                    <a:pt x="70" y="404"/>
                  </a:lnTo>
                  <a:lnTo>
                    <a:pt x="76" y="406"/>
                  </a:lnTo>
                  <a:lnTo>
                    <a:pt x="84" y="411"/>
                  </a:lnTo>
                  <a:lnTo>
                    <a:pt x="90" y="415"/>
                  </a:lnTo>
                  <a:lnTo>
                    <a:pt x="98" y="420"/>
                  </a:lnTo>
                  <a:lnTo>
                    <a:pt x="104" y="425"/>
                  </a:lnTo>
                  <a:lnTo>
                    <a:pt x="114" y="429"/>
                  </a:lnTo>
                  <a:lnTo>
                    <a:pt x="120" y="434"/>
                  </a:lnTo>
                  <a:lnTo>
                    <a:pt x="127" y="439"/>
                  </a:lnTo>
                  <a:lnTo>
                    <a:pt x="134" y="442"/>
                  </a:lnTo>
                  <a:lnTo>
                    <a:pt x="140" y="446"/>
                  </a:lnTo>
                  <a:lnTo>
                    <a:pt x="143" y="449"/>
                  </a:lnTo>
                  <a:lnTo>
                    <a:pt x="148" y="452"/>
                  </a:lnTo>
                  <a:lnTo>
                    <a:pt x="151" y="454"/>
                  </a:lnTo>
                  <a:lnTo>
                    <a:pt x="152" y="456"/>
                  </a:lnTo>
                  <a:lnTo>
                    <a:pt x="197" y="510"/>
                  </a:lnTo>
                  <a:lnTo>
                    <a:pt x="349" y="325"/>
                  </a:lnTo>
                  <a:lnTo>
                    <a:pt x="459" y="150"/>
                  </a:lnTo>
                  <a:lnTo>
                    <a:pt x="358" y="76"/>
                  </a:lnTo>
                  <a:lnTo>
                    <a:pt x="270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CC0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0" name="Freeform 252"/>
            <p:cNvSpPr>
              <a:spLocks/>
            </p:cNvSpPr>
            <p:nvPr/>
          </p:nvSpPr>
          <p:spPr bwMode="auto">
            <a:xfrm>
              <a:off x="4554" y="745"/>
              <a:ext cx="60" cy="149"/>
            </a:xfrm>
            <a:custGeom>
              <a:avLst/>
              <a:gdLst/>
              <a:ahLst/>
              <a:cxnLst>
                <a:cxn ang="0">
                  <a:pos x="68" y="10"/>
                </a:cxn>
                <a:cxn ang="0">
                  <a:pos x="49" y="32"/>
                </a:cxn>
                <a:cxn ang="0">
                  <a:pos x="39" y="49"/>
                </a:cxn>
                <a:cxn ang="0">
                  <a:pos x="31" y="63"/>
                </a:cxn>
                <a:cxn ang="0">
                  <a:pos x="25" y="76"/>
                </a:cxn>
                <a:cxn ang="0">
                  <a:pos x="17" y="91"/>
                </a:cxn>
                <a:cxn ang="0">
                  <a:pos x="11" y="107"/>
                </a:cxn>
                <a:cxn ang="0">
                  <a:pos x="8" y="122"/>
                </a:cxn>
                <a:cxn ang="0">
                  <a:pos x="5" y="138"/>
                </a:cxn>
                <a:cxn ang="0">
                  <a:pos x="1" y="153"/>
                </a:cxn>
                <a:cxn ang="0">
                  <a:pos x="0" y="169"/>
                </a:cxn>
                <a:cxn ang="0">
                  <a:pos x="0" y="184"/>
                </a:cxn>
                <a:cxn ang="0">
                  <a:pos x="1" y="201"/>
                </a:cxn>
                <a:cxn ang="0">
                  <a:pos x="3" y="217"/>
                </a:cxn>
                <a:cxn ang="0">
                  <a:pos x="8" y="232"/>
                </a:cxn>
                <a:cxn ang="0">
                  <a:pos x="11" y="246"/>
                </a:cxn>
                <a:cxn ang="0">
                  <a:pos x="18" y="262"/>
                </a:cxn>
                <a:cxn ang="0">
                  <a:pos x="25" y="274"/>
                </a:cxn>
                <a:cxn ang="0">
                  <a:pos x="34" y="286"/>
                </a:cxn>
                <a:cxn ang="0">
                  <a:pos x="46" y="296"/>
                </a:cxn>
                <a:cxn ang="0">
                  <a:pos x="62" y="297"/>
                </a:cxn>
                <a:cxn ang="0">
                  <a:pos x="79" y="297"/>
                </a:cxn>
                <a:cxn ang="0">
                  <a:pos x="84" y="288"/>
                </a:cxn>
                <a:cxn ang="0">
                  <a:pos x="87" y="274"/>
                </a:cxn>
                <a:cxn ang="0">
                  <a:pos x="90" y="260"/>
                </a:cxn>
                <a:cxn ang="0">
                  <a:pos x="93" y="244"/>
                </a:cxn>
                <a:cxn ang="0">
                  <a:pos x="97" y="231"/>
                </a:cxn>
                <a:cxn ang="0">
                  <a:pos x="101" y="215"/>
                </a:cxn>
                <a:cxn ang="0">
                  <a:pos x="104" y="201"/>
                </a:cxn>
                <a:cxn ang="0">
                  <a:pos x="108" y="186"/>
                </a:cxn>
                <a:cxn ang="0">
                  <a:pos x="111" y="170"/>
                </a:cxn>
                <a:cxn ang="0">
                  <a:pos x="115" y="155"/>
                </a:cxn>
                <a:cxn ang="0">
                  <a:pos x="118" y="141"/>
                </a:cxn>
                <a:cxn ang="0">
                  <a:pos x="118" y="125"/>
                </a:cxn>
                <a:cxn ang="0">
                  <a:pos x="119" y="110"/>
                </a:cxn>
                <a:cxn ang="0">
                  <a:pos x="119" y="96"/>
                </a:cxn>
                <a:cxn ang="0">
                  <a:pos x="119" y="82"/>
                </a:cxn>
                <a:cxn ang="0">
                  <a:pos x="118" y="68"/>
                </a:cxn>
                <a:cxn ang="0">
                  <a:pos x="115" y="54"/>
                </a:cxn>
                <a:cxn ang="0">
                  <a:pos x="110" y="41"/>
                </a:cxn>
                <a:cxn ang="0">
                  <a:pos x="105" y="29"/>
                </a:cxn>
                <a:cxn ang="0">
                  <a:pos x="90" y="6"/>
                </a:cxn>
              </a:cxnLst>
              <a:rect l="0" t="0" r="r" b="b"/>
              <a:pathLst>
                <a:path w="119" h="299">
                  <a:moveTo>
                    <a:pt x="84" y="0"/>
                  </a:moveTo>
                  <a:lnTo>
                    <a:pt x="76" y="4"/>
                  </a:lnTo>
                  <a:lnTo>
                    <a:pt x="68" y="10"/>
                  </a:lnTo>
                  <a:lnTo>
                    <a:pt x="62" y="17"/>
                  </a:lnTo>
                  <a:lnTo>
                    <a:pt x="56" y="24"/>
                  </a:lnTo>
                  <a:lnTo>
                    <a:pt x="49" y="32"/>
                  </a:lnTo>
                  <a:lnTo>
                    <a:pt x="43" y="40"/>
                  </a:lnTo>
                  <a:lnTo>
                    <a:pt x="42" y="45"/>
                  </a:lnTo>
                  <a:lnTo>
                    <a:pt x="39" y="49"/>
                  </a:lnTo>
                  <a:lnTo>
                    <a:pt x="36" y="54"/>
                  </a:lnTo>
                  <a:lnTo>
                    <a:pt x="34" y="58"/>
                  </a:lnTo>
                  <a:lnTo>
                    <a:pt x="31" y="63"/>
                  </a:lnTo>
                  <a:lnTo>
                    <a:pt x="28" y="68"/>
                  </a:lnTo>
                  <a:lnTo>
                    <a:pt x="26" y="71"/>
                  </a:lnTo>
                  <a:lnTo>
                    <a:pt x="25" y="76"/>
                  </a:lnTo>
                  <a:lnTo>
                    <a:pt x="22" y="80"/>
                  </a:lnTo>
                  <a:lnTo>
                    <a:pt x="20" y="86"/>
                  </a:lnTo>
                  <a:lnTo>
                    <a:pt x="17" y="91"/>
                  </a:lnTo>
                  <a:lnTo>
                    <a:pt x="15" y="96"/>
                  </a:lnTo>
                  <a:lnTo>
                    <a:pt x="14" y="100"/>
                  </a:lnTo>
                  <a:lnTo>
                    <a:pt x="11" y="107"/>
                  </a:lnTo>
                  <a:lnTo>
                    <a:pt x="9" y="111"/>
                  </a:lnTo>
                  <a:lnTo>
                    <a:pt x="9" y="116"/>
                  </a:lnTo>
                  <a:lnTo>
                    <a:pt x="8" y="122"/>
                  </a:lnTo>
                  <a:lnTo>
                    <a:pt x="6" y="127"/>
                  </a:lnTo>
                  <a:lnTo>
                    <a:pt x="5" y="131"/>
                  </a:lnTo>
                  <a:lnTo>
                    <a:pt x="5" y="138"/>
                  </a:lnTo>
                  <a:lnTo>
                    <a:pt x="3" y="142"/>
                  </a:lnTo>
                  <a:lnTo>
                    <a:pt x="3" y="148"/>
                  </a:lnTo>
                  <a:lnTo>
                    <a:pt x="1" y="153"/>
                  </a:lnTo>
                  <a:lnTo>
                    <a:pt x="1" y="159"/>
                  </a:lnTo>
                  <a:lnTo>
                    <a:pt x="0" y="164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0" y="179"/>
                  </a:lnTo>
                  <a:lnTo>
                    <a:pt x="0" y="184"/>
                  </a:lnTo>
                  <a:lnTo>
                    <a:pt x="0" y="190"/>
                  </a:lnTo>
                  <a:lnTo>
                    <a:pt x="0" y="195"/>
                  </a:lnTo>
                  <a:lnTo>
                    <a:pt x="1" y="201"/>
                  </a:lnTo>
                  <a:lnTo>
                    <a:pt x="1" y="206"/>
                  </a:lnTo>
                  <a:lnTo>
                    <a:pt x="3" y="210"/>
                  </a:lnTo>
                  <a:lnTo>
                    <a:pt x="3" y="217"/>
                  </a:lnTo>
                  <a:lnTo>
                    <a:pt x="5" y="223"/>
                  </a:lnTo>
                  <a:lnTo>
                    <a:pt x="5" y="226"/>
                  </a:lnTo>
                  <a:lnTo>
                    <a:pt x="8" y="232"/>
                  </a:lnTo>
                  <a:lnTo>
                    <a:pt x="8" y="237"/>
                  </a:lnTo>
                  <a:lnTo>
                    <a:pt x="9" y="241"/>
                  </a:lnTo>
                  <a:lnTo>
                    <a:pt x="11" y="246"/>
                  </a:lnTo>
                  <a:lnTo>
                    <a:pt x="14" y="251"/>
                  </a:lnTo>
                  <a:lnTo>
                    <a:pt x="15" y="255"/>
                  </a:lnTo>
                  <a:lnTo>
                    <a:pt x="18" y="262"/>
                  </a:lnTo>
                  <a:lnTo>
                    <a:pt x="20" y="265"/>
                  </a:lnTo>
                  <a:lnTo>
                    <a:pt x="23" y="269"/>
                  </a:lnTo>
                  <a:lnTo>
                    <a:pt x="25" y="274"/>
                  </a:lnTo>
                  <a:lnTo>
                    <a:pt x="28" y="279"/>
                  </a:lnTo>
                  <a:lnTo>
                    <a:pt x="31" y="282"/>
                  </a:lnTo>
                  <a:lnTo>
                    <a:pt x="34" y="286"/>
                  </a:lnTo>
                  <a:lnTo>
                    <a:pt x="39" y="291"/>
                  </a:lnTo>
                  <a:lnTo>
                    <a:pt x="43" y="296"/>
                  </a:lnTo>
                  <a:lnTo>
                    <a:pt x="46" y="296"/>
                  </a:lnTo>
                  <a:lnTo>
                    <a:pt x="51" y="296"/>
                  </a:lnTo>
                  <a:lnTo>
                    <a:pt x="57" y="296"/>
                  </a:lnTo>
                  <a:lnTo>
                    <a:pt x="62" y="297"/>
                  </a:lnTo>
                  <a:lnTo>
                    <a:pt x="68" y="297"/>
                  </a:lnTo>
                  <a:lnTo>
                    <a:pt x="73" y="297"/>
                  </a:lnTo>
                  <a:lnTo>
                    <a:pt x="79" y="297"/>
                  </a:lnTo>
                  <a:lnTo>
                    <a:pt x="84" y="299"/>
                  </a:lnTo>
                  <a:lnTo>
                    <a:pt x="84" y="293"/>
                  </a:lnTo>
                  <a:lnTo>
                    <a:pt x="84" y="288"/>
                  </a:lnTo>
                  <a:lnTo>
                    <a:pt x="85" y="283"/>
                  </a:lnTo>
                  <a:lnTo>
                    <a:pt x="85" y="279"/>
                  </a:lnTo>
                  <a:lnTo>
                    <a:pt x="87" y="274"/>
                  </a:lnTo>
                  <a:lnTo>
                    <a:pt x="88" y="269"/>
                  </a:lnTo>
                  <a:lnTo>
                    <a:pt x="88" y="265"/>
                  </a:lnTo>
                  <a:lnTo>
                    <a:pt x="90" y="260"/>
                  </a:lnTo>
                  <a:lnTo>
                    <a:pt x="91" y="255"/>
                  </a:lnTo>
                  <a:lnTo>
                    <a:pt x="93" y="249"/>
                  </a:lnTo>
                  <a:lnTo>
                    <a:pt x="93" y="244"/>
                  </a:lnTo>
                  <a:lnTo>
                    <a:pt x="94" y="240"/>
                  </a:lnTo>
                  <a:lnTo>
                    <a:pt x="96" y="235"/>
                  </a:lnTo>
                  <a:lnTo>
                    <a:pt x="97" y="231"/>
                  </a:lnTo>
                  <a:lnTo>
                    <a:pt x="97" y="226"/>
                  </a:lnTo>
                  <a:lnTo>
                    <a:pt x="101" y="221"/>
                  </a:lnTo>
                  <a:lnTo>
                    <a:pt x="101" y="215"/>
                  </a:lnTo>
                  <a:lnTo>
                    <a:pt x="102" y="210"/>
                  </a:lnTo>
                  <a:lnTo>
                    <a:pt x="102" y="206"/>
                  </a:lnTo>
                  <a:lnTo>
                    <a:pt x="104" y="201"/>
                  </a:lnTo>
                  <a:lnTo>
                    <a:pt x="105" y="195"/>
                  </a:lnTo>
                  <a:lnTo>
                    <a:pt x="107" y="190"/>
                  </a:lnTo>
                  <a:lnTo>
                    <a:pt x="108" y="186"/>
                  </a:lnTo>
                  <a:lnTo>
                    <a:pt x="110" y="181"/>
                  </a:lnTo>
                  <a:lnTo>
                    <a:pt x="110" y="175"/>
                  </a:lnTo>
                  <a:lnTo>
                    <a:pt x="111" y="170"/>
                  </a:lnTo>
                  <a:lnTo>
                    <a:pt x="111" y="165"/>
                  </a:lnTo>
                  <a:lnTo>
                    <a:pt x="113" y="161"/>
                  </a:lnTo>
                  <a:lnTo>
                    <a:pt x="115" y="155"/>
                  </a:lnTo>
                  <a:lnTo>
                    <a:pt x="115" y="150"/>
                  </a:lnTo>
                  <a:lnTo>
                    <a:pt x="116" y="145"/>
                  </a:lnTo>
                  <a:lnTo>
                    <a:pt x="118" y="141"/>
                  </a:lnTo>
                  <a:lnTo>
                    <a:pt x="118" y="134"/>
                  </a:lnTo>
                  <a:lnTo>
                    <a:pt x="118" y="130"/>
                  </a:lnTo>
                  <a:lnTo>
                    <a:pt x="118" y="125"/>
                  </a:lnTo>
                  <a:lnTo>
                    <a:pt x="118" y="120"/>
                  </a:lnTo>
                  <a:lnTo>
                    <a:pt x="118" y="114"/>
                  </a:lnTo>
                  <a:lnTo>
                    <a:pt x="119" y="110"/>
                  </a:lnTo>
                  <a:lnTo>
                    <a:pt x="119" y="105"/>
                  </a:lnTo>
                  <a:lnTo>
                    <a:pt x="119" y="100"/>
                  </a:lnTo>
                  <a:lnTo>
                    <a:pt x="119" y="96"/>
                  </a:lnTo>
                  <a:lnTo>
                    <a:pt x="119" y="91"/>
                  </a:lnTo>
                  <a:lnTo>
                    <a:pt x="119" y="86"/>
                  </a:lnTo>
                  <a:lnTo>
                    <a:pt x="119" y="82"/>
                  </a:lnTo>
                  <a:lnTo>
                    <a:pt x="118" y="77"/>
                  </a:lnTo>
                  <a:lnTo>
                    <a:pt x="118" y="72"/>
                  </a:lnTo>
                  <a:lnTo>
                    <a:pt x="118" y="68"/>
                  </a:lnTo>
                  <a:lnTo>
                    <a:pt x="118" y="63"/>
                  </a:lnTo>
                  <a:lnTo>
                    <a:pt x="116" y="58"/>
                  </a:lnTo>
                  <a:lnTo>
                    <a:pt x="115" y="54"/>
                  </a:lnTo>
                  <a:lnTo>
                    <a:pt x="113" y="51"/>
                  </a:lnTo>
                  <a:lnTo>
                    <a:pt x="111" y="46"/>
                  </a:lnTo>
                  <a:lnTo>
                    <a:pt x="110" y="41"/>
                  </a:lnTo>
                  <a:lnTo>
                    <a:pt x="108" y="37"/>
                  </a:lnTo>
                  <a:lnTo>
                    <a:pt x="107" y="32"/>
                  </a:lnTo>
                  <a:lnTo>
                    <a:pt x="105" y="29"/>
                  </a:lnTo>
                  <a:lnTo>
                    <a:pt x="101" y="21"/>
                  </a:lnTo>
                  <a:lnTo>
                    <a:pt x="96" y="14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600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1" name="Freeform 253"/>
            <p:cNvSpPr>
              <a:spLocks/>
            </p:cNvSpPr>
            <p:nvPr/>
          </p:nvSpPr>
          <p:spPr bwMode="auto">
            <a:xfrm>
              <a:off x="4658" y="852"/>
              <a:ext cx="85" cy="94"/>
            </a:xfrm>
            <a:custGeom>
              <a:avLst/>
              <a:gdLst/>
              <a:ahLst/>
              <a:cxnLst>
                <a:cxn ang="0">
                  <a:pos x="149" y="2"/>
                </a:cxn>
                <a:cxn ang="0">
                  <a:pos x="135" y="7"/>
                </a:cxn>
                <a:cxn ang="0">
                  <a:pos x="121" y="13"/>
                </a:cxn>
                <a:cxn ang="0">
                  <a:pos x="107" y="21"/>
                </a:cxn>
                <a:cxn ang="0">
                  <a:pos x="95" y="30"/>
                </a:cxn>
                <a:cxn ang="0">
                  <a:pos x="81" y="39"/>
                </a:cxn>
                <a:cxn ang="0">
                  <a:pos x="67" y="49"/>
                </a:cxn>
                <a:cxn ang="0">
                  <a:pos x="56" y="59"/>
                </a:cxn>
                <a:cxn ang="0">
                  <a:pos x="44" y="72"/>
                </a:cxn>
                <a:cxn ang="0">
                  <a:pos x="33" y="84"/>
                </a:cxn>
                <a:cxn ang="0">
                  <a:pos x="24" y="98"/>
                </a:cxn>
                <a:cxn ang="0">
                  <a:pos x="16" y="111"/>
                </a:cxn>
                <a:cxn ang="0">
                  <a:pos x="10" y="126"/>
                </a:cxn>
                <a:cxn ang="0">
                  <a:pos x="4" y="140"/>
                </a:cxn>
                <a:cxn ang="0">
                  <a:pos x="0" y="154"/>
                </a:cxn>
                <a:cxn ang="0">
                  <a:pos x="0" y="168"/>
                </a:cxn>
                <a:cxn ang="0">
                  <a:pos x="4" y="177"/>
                </a:cxn>
                <a:cxn ang="0">
                  <a:pos x="11" y="182"/>
                </a:cxn>
                <a:cxn ang="0">
                  <a:pos x="21" y="183"/>
                </a:cxn>
                <a:cxn ang="0">
                  <a:pos x="28" y="186"/>
                </a:cxn>
                <a:cxn ang="0">
                  <a:pos x="35" y="183"/>
                </a:cxn>
                <a:cxn ang="0">
                  <a:pos x="41" y="171"/>
                </a:cxn>
                <a:cxn ang="0">
                  <a:pos x="45" y="159"/>
                </a:cxn>
                <a:cxn ang="0">
                  <a:pos x="53" y="148"/>
                </a:cxn>
                <a:cxn ang="0">
                  <a:pos x="59" y="135"/>
                </a:cxn>
                <a:cxn ang="0">
                  <a:pos x="67" y="124"/>
                </a:cxn>
                <a:cxn ang="0">
                  <a:pos x="75" y="114"/>
                </a:cxn>
                <a:cxn ang="0">
                  <a:pos x="83" y="104"/>
                </a:cxn>
                <a:cxn ang="0">
                  <a:pos x="92" y="93"/>
                </a:cxn>
                <a:cxn ang="0">
                  <a:pos x="100" y="84"/>
                </a:cxn>
                <a:cxn ang="0">
                  <a:pos x="109" y="73"/>
                </a:cxn>
                <a:cxn ang="0">
                  <a:pos x="118" y="64"/>
                </a:cxn>
                <a:cxn ang="0">
                  <a:pos x="129" y="55"/>
                </a:cxn>
                <a:cxn ang="0">
                  <a:pos x="140" y="45"/>
                </a:cxn>
                <a:cxn ang="0">
                  <a:pos x="151" y="36"/>
                </a:cxn>
                <a:cxn ang="0">
                  <a:pos x="163" y="28"/>
                </a:cxn>
                <a:cxn ang="0">
                  <a:pos x="166" y="16"/>
                </a:cxn>
                <a:cxn ang="0">
                  <a:pos x="159" y="5"/>
                </a:cxn>
                <a:cxn ang="0">
                  <a:pos x="157" y="0"/>
                </a:cxn>
              </a:cxnLst>
              <a:rect l="0" t="0" r="r" b="b"/>
              <a:pathLst>
                <a:path w="169" h="190">
                  <a:moveTo>
                    <a:pt x="157" y="0"/>
                  </a:moveTo>
                  <a:lnTo>
                    <a:pt x="149" y="2"/>
                  </a:lnTo>
                  <a:lnTo>
                    <a:pt x="143" y="4"/>
                  </a:lnTo>
                  <a:lnTo>
                    <a:pt x="135" y="7"/>
                  </a:lnTo>
                  <a:lnTo>
                    <a:pt x="129" y="10"/>
                  </a:lnTo>
                  <a:lnTo>
                    <a:pt x="121" y="13"/>
                  </a:lnTo>
                  <a:lnTo>
                    <a:pt x="115" y="16"/>
                  </a:lnTo>
                  <a:lnTo>
                    <a:pt x="107" y="21"/>
                  </a:lnTo>
                  <a:lnTo>
                    <a:pt x="101" y="25"/>
                  </a:lnTo>
                  <a:lnTo>
                    <a:pt x="95" y="30"/>
                  </a:lnTo>
                  <a:lnTo>
                    <a:pt x="87" y="33"/>
                  </a:lnTo>
                  <a:lnTo>
                    <a:pt x="81" y="39"/>
                  </a:lnTo>
                  <a:lnTo>
                    <a:pt x="75" y="44"/>
                  </a:lnTo>
                  <a:lnTo>
                    <a:pt x="67" y="49"/>
                  </a:lnTo>
                  <a:lnTo>
                    <a:pt x="61" y="55"/>
                  </a:lnTo>
                  <a:lnTo>
                    <a:pt x="56" y="59"/>
                  </a:lnTo>
                  <a:lnTo>
                    <a:pt x="50" y="67"/>
                  </a:lnTo>
                  <a:lnTo>
                    <a:pt x="44" y="72"/>
                  </a:lnTo>
                  <a:lnTo>
                    <a:pt x="39" y="78"/>
                  </a:lnTo>
                  <a:lnTo>
                    <a:pt x="33" y="84"/>
                  </a:lnTo>
                  <a:lnTo>
                    <a:pt x="28" y="90"/>
                  </a:lnTo>
                  <a:lnTo>
                    <a:pt x="24" y="98"/>
                  </a:lnTo>
                  <a:lnTo>
                    <a:pt x="21" y="104"/>
                  </a:lnTo>
                  <a:lnTo>
                    <a:pt x="16" y="111"/>
                  </a:lnTo>
                  <a:lnTo>
                    <a:pt x="13" y="118"/>
                  </a:lnTo>
                  <a:lnTo>
                    <a:pt x="10" y="126"/>
                  </a:lnTo>
                  <a:lnTo>
                    <a:pt x="7" y="132"/>
                  </a:lnTo>
                  <a:lnTo>
                    <a:pt x="4" y="140"/>
                  </a:lnTo>
                  <a:lnTo>
                    <a:pt x="4" y="146"/>
                  </a:lnTo>
                  <a:lnTo>
                    <a:pt x="0" y="154"/>
                  </a:lnTo>
                  <a:lnTo>
                    <a:pt x="0" y="162"/>
                  </a:lnTo>
                  <a:lnTo>
                    <a:pt x="0" y="168"/>
                  </a:lnTo>
                  <a:lnTo>
                    <a:pt x="0" y="176"/>
                  </a:lnTo>
                  <a:lnTo>
                    <a:pt x="4" y="177"/>
                  </a:lnTo>
                  <a:lnTo>
                    <a:pt x="8" y="180"/>
                  </a:lnTo>
                  <a:lnTo>
                    <a:pt x="11" y="182"/>
                  </a:lnTo>
                  <a:lnTo>
                    <a:pt x="16" y="183"/>
                  </a:lnTo>
                  <a:lnTo>
                    <a:pt x="21" y="183"/>
                  </a:lnTo>
                  <a:lnTo>
                    <a:pt x="24" y="186"/>
                  </a:lnTo>
                  <a:lnTo>
                    <a:pt x="28" y="186"/>
                  </a:lnTo>
                  <a:lnTo>
                    <a:pt x="33" y="190"/>
                  </a:lnTo>
                  <a:lnTo>
                    <a:pt x="35" y="183"/>
                  </a:lnTo>
                  <a:lnTo>
                    <a:pt x="38" y="177"/>
                  </a:lnTo>
                  <a:lnTo>
                    <a:pt x="41" y="171"/>
                  </a:lnTo>
                  <a:lnTo>
                    <a:pt x="44" y="165"/>
                  </a:lnTo>
                  <a:lnTo>
                    <a:pt x="45" y="159"/>
                  </a:lnTo>
                  <a:lnTo>
                    <a:pt x="50" y="154"/>
                  </a:lnTo>
                  <a:lnTo>
                    <a:pt x="53" y="148"/>
                  </a:lnTo>
                  <a:lnTo>
                    <a:pt x="56" y="143"/>
                  </a:lnTo>
                  <a:lnTo>
                    <a:pt x="59" y="135"/>
                  </a:lnTo>
                  <a:lnTo>
                    <a:pt x="62" y="131"/>
                  </a:lnTo>
                  <a:lnTo>
                    <a:pt x="67" y="124"/>
                  </a:lnTo>
                  <a:lnTo>
                    <a:pt x="72" y="120"/>
                  </a:lnTo>
                  <a:lnTo>
                    <a:pt x="75" y="114"/>
                  </a:lnTo>
                  <a:lnTo>
                    <a:pt x="80" y="109"/>
                  </a:lnTo>
                  <a:lnTo>
                    <a:pt x="83" y="104"/>
                  </a:lnTo>
                  <a:lnTo>
                    <a:pt x="87" y="100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4"/>
                  </a:lnTo>
                  <a:lnTo>
                    <a:pt x="104" y="80"/>
                  </a:lnTo>
                  <a:lnTo>
                    <a:pt x="109" y="73"/>
                  </a:lnTo>
                  <a:lnTo>
                    <a:pt x="114" y="69"/>
                  </a:lnTo>
                  <a:lnTo>
                    <a:pt x="118" y="64"/>
                  </a:lnTo>
                  <a:lnTo>
                    <a:pt x="124" y="59"/>
                  </a:lnTo>
                  <a:lnTo>
                    <a:pt x="129" y="55"/>
                  </a:lnTo>
                  <a:lnTo>
                    <a:pt x="135" y="50"/>
                  </a:lnTo>
                  <a:lnTo>
                    <a:pt x="140" y="45"/>
                  </a:lnTo>
                  <a:lnTo>
                    <a:pt x="146" y="41"/>
                  </a:lnTo>
                  <a:lnTo>
                    <a:pt x="151" y="36"/>
                  </a:lnTo>
                  <a:lnTo>
                    <a:pt x="157" y="31"/>
                  </a:lnTo>
                  <a:lnTo>
                    <a:pt x="163" y="28"/>
                  </a:lnTo>
                  <a:lnTo>
                    <a:pt x="169" y="24"/>
                  </a:lnTo>
                  <a:lnTo>
                    <a:pt x="166" y="16"/>
                  </a:lnTo>
                  <a:lnTo>
                    <a:pt x="163" y="11"/>
                  </a:lnTo>
                  <a:lnTo>
                    <a:pt x="159" y="5"/>
                  </a:lnTo>
                  <a:lnTo>
                    <a:pt x="157" y="0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64D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2" name="Freeform 254"/>
            <p:cNvSpPr>
              <a:spLocks/>
            </p:cNvSpPr>
            <p:nvPr/>
          </p:nvSpPr>
          <p:spPr bwMode="auto">
            <a:xfrm>
              <a:off x="4636" y="780"/>
              <a:ext cx="91" cy="102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3" y="1"/>
                </a:cxn>
                <a:cxn ang="0">
                  <a:pos x="15" y="6"/>
                </a:cxn>
                <a:cxn ang="0">
                  <a:pos x="6" y="12"/>
                </a:cxn>
                <a:cxn ang="0">
                  <a:pos x="1" y="20"/>
                </a:cxn>
                <a:cxn ang="0">
                  <a:pos x="0" y="29"/>
                </a:cxn>
                <a:cxn ang="0">
                  <a:pos x="1" y="40"/>
                </a:cxn>
                <a:cxn ang="0">
                  <a:pos x="4" y="49"/>
                </a:cxn>
                <a:cxn ang="0">
                  <a:pos x="9" y="62"/>
                </a:cxn>
                <a:cxn ang="0">
                  <a:pos x="14" y="74"/>
                </a:cxn>
                <a:cxn ang="0">
                  <a:pos x="18" y="87"/>
                </a:cxn>
                <a:cxn ang="0">
                  <a:pos x="26" y="99"/>
                </a:cxn>
                <a:cxn ang="0">
                  <a:pos x="31" y="111"/>
                </a:cxn>
                <a:cxn ang="0">
                  <a:pos x="37" y="122"/>
                </a:cxn>
                <a:cxn ang="0">
                  <a:pos x="43" y="135"/>
                </a:cxn>
                <a:cxn ang="0">
                  <a:pos x="46" y="146"/>
                </a:cxn>
                <a:cxn ang="0">
                  <a:pos x="48" y="155"/>
                </a:cxn>
                <a:cxn ang="0">
                  <a:pos x="51" y="166"/>
                </a:cxn>
                <a:cxn ang="0">
                  <a:pos x="57" y="177"/>
                </a:cxn>
                <a:cxn ang="0">
                  <a:pos x="63" y="187"/>
                </a:cxn>
                <a:cxn ang="0">
                  <a:pos x="68" y="197"/>
                </a:cxn>
                <a:cxn ang="0">
                  <a:pos x="75" y="200"/>
                </a:cxn>
                <a:cxn ang="0">
                  <a:pos x="89" y="194"/>
                </a:cxn>
                <a:cxn ang="0">
                  <a:pos x="103" y="186"/>
                </a:cxn>
                <a:cxn ang="0">
                  <a:pos x="116" y="177"/>
                </a:cxn>
                <a:cxn ang="0">
                  <a:pos x="130" y="170"/>
                </a:cxn>
                <a:cxn ang="0">
                  <a:pos x="144" y="164"/>
                </a:cxn>
                <a:cxn ang="0">
                  <a:pos x="159" y="163"/>
                </a:cxn>
                <a:cxn ang="0">
                  <a:pos x="170" y="163"/>
                </a:cxn>
                <a:cxn ang="0">
                  <a:pos x="179" y="166"/>
                </a:cxn>
                <a:cxn ang="0">
                  <a:pos x="181" y="163"/>
                </a:cxn>
                <a:cxn ang="0">
                  <a:pos x="181" y="153"/>
                </a:cxn>
                <a:cxn ang="0">
                  <a:pos x="181" y="144"/>
                </a:cxn>
                <a:cxn ang="0">
                  <a:pos x="181" y="135"/>
                </a:cxn>
                <a:cxn ang="0">
                  <a:pos x="176" y="125"/>
                </a:cxn>
                <a:cxn ang="0">
                  <a:pos x="167" y="116"/>
                </a:cxn>
                <a:cxn ang="0">
                  <a:pos x="159" y="108"/>
                </a:cxn>
                <a:cxn ang="0">
                  <a:pos x="150" y="101"/>
                </a:cxn>
                <a:cxn ang="0">
                  <a:pos x="141" y="93"/>
                </a:cxn>
                <a:cxn ang="0">
                  <a:pos x="131" y="84"/>
                </a:cxn>
                <a:cxn ang="0">
                  <a:pos x="122" y="76"/>
                </a:cxn>
                <a:cxn ang="0">
                  <a:pos x="113" y="68"/>
                </a:cxn>
                <a:cxn ang="0">
                  <a:pos x="103" y="60"/>
                </a:cxn>
                <a:cxn ang="0">
                  <a:pos x="93" y="54"/>
                </a:cxn>
                <a:cxn ang="0">
                  <a:pos x="85" y="45"/>
                </a:cxn>
                <a:cxn ang="0">
                  <a:pos x="75" y="37"/>
                </a:cxn>
                <a:cxn ang="0">
                  <a:pos x="66" y="29"/>
                </a:cxn>
                <a:cxn ang="0">
                  <a:pos x="57" y="20"/>
                </a:cxn>
                <a:cxn ang="0">
                  <a:pos x="48" y="12"/>
                </a:cxn>
                <a:cxn ang="0">
                  <a:pos x="38" y="5"/>
                </a:cxn>
                <a:cxn ang="0">
                  <a:pos x="35" y="0"/>
                </a:cxn>
              </a:cxnLst>
              <a:rect l="0" t="0" r="r" b="b"/>
              <a:pathLst>
                <a:path w="182" h="203">
                  <a:moveTo>
                    <a:pt x="35" y="0"/>
                  </a:moveTo>
                  <a:lnTo>
                    <a:pt x="31" y="0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0" y="3"/>
                  </a:lnTo>
                  <a:lnTo>
                    <a:pt x="15" y="6"/>
                  </a:lnTo>
                  <a:lnTo>
                    <a:pt x="10" y="9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1" y="20"/>
                  </a:lnTo>
                  <a:lnTo>
                    <a:pt x="1" y="25"/>
                  </a:lnTo>
                  <a:lnTo>
                    <a:pt x="0" y="29"/>
                  </a:lnTo>
                  <a:lnTo>
                    <a:pt x="1" y="34"/>
                  </a:lnTo>
                  <a:lnTo>
                    <a:pt x="1" y="40"/>
                  </a:lnTo>
                  <a:lnTo>
                    <a:pt x="3" y="45"/>
                  </a:lnTo>
                  <a:lnTo>
                    <a:pt x="4" y="49"/>
                  </a:lnTo>
                  <a:lnTo>
                    <a:pt x="6" y="56"/>
                  </a:lnTo>
                  <a:lnTo>
                    <a:pt x="9" y="62"/>
                  </a:lnTo>
                  <a:lnTo>
                    <a:pt x="12" y="68"/>
                  </a:lnTo>
                  <a:lnTo>
                    <a:pt x="14" y="74"/>
                  </a:lnTo>
                  <a:lnTo>
                    <a:pt x="17" y="80"/>
                  </a:lnTo>
                  <a:lnTo>
                    <a:pt x="18" y="87"/>
                  </a:lnTo>
                  <a:lnTo>
                    <a:pt x="23" y="93"/>
                  </a:lnTo>
                  <a:lnTo>
                    <a:pt x="26" y="99"/>
                  </a:lnTo>
                  <a:lnTo>
                    <a:pt x="29" y="105"/>
                  </a:lnTo>
                  <a:lnTo>
                    <a:pt x="31" y="111"/>
                  </a:lnTo>
                  <a:lnTo>
                    <a:pt x="35" y="118"/>
                  </a:lnTo>
                  <a:lnTo>
                    <a:pt x="37" y="122"/>
                  </a:lnTo>
                  <a:lnTo>
                    <a:pt x="40" y="129"/>
                  </a:lnTo>
                  <a:lnTo>
                    <a:pt x="43" y="135"/>
                  </a:lnTo>
                  <a:lnTo>
                    <a:pt x="44" y="141"/>
                  </a:lnTo>
                  <a:lnTo>
                    <a:pt x="46" y="146"/>
                  </a:lnTo>
                  <a:lnTo>
                    <a:pt x="48" y="152"/>
                  </a:lnTo>
                  <a:lnTo>
                    <a:pt x="48" y="155"/>
                  </a:lnTo>
                  <a:lnTo>
                    <a:pt x="48" y="161"/>
                  </a:lnTo>
                  <a:lnTo>
                    <a:pt x="51" y="166"/>
                  </a:lnTo>
                  <a:lnTo>
                    <a:pt x="54" y="172"/>
                  </a:lnTo>
                  <a:lnTo>
                    <a:pt x="57" y="177"/>
                  </a:lnTo>
                  <a:lnTo>
                    <a:pt x="60" y="183"/>
                  </a:lnTo>
                  <a:lnTo>
                    <a:pt x="63" y="187"/>
                  </a:lnTo>
                  <a:lnTo>
                    <a:pt x="65" y="192"/>
                  </a:lnTo>
                  <a:lnTo>
                    <a:pt x="68" y="197"/>
                  </a:lnTo>
                  <a:lnTo>
                    <a:pt x="69" y="203"/>
                  </a:lnTo>
                  <a:lnTo>
                    <a:pt x="75" y="200"/>
                  </a:lnTo>
                  <a:lnTo>
                    <a:pt x="83" y="197"/>
                  </a:lnTo>
                  <a:lnTo>
                    <a:pt x="89" y="194"/>
                  </a:lnTo>
                  <a:lnTo>
                    <a:pt x="96" y="191"/>
                  </a:lnTo>
                  <a:lnTo>
                    <a:pt x="103" y="186"/>
                  </a:lnTo>
                  <a:lnTo>
                    <a:pt x="110" y="181"/>
                  </a:lnTo>
                  <a:lnTo>
                    <a:pt x="116" y="177"/>
                  </a:lnTo>
                  <a:lnTo>
                    <a:pt x="124" y="173"/>
                  </a:lnTo>
                  <a:lnTo>
                    <a:pt x="130" y="170"/>
                  </a:lnTo>
                  <a:lnTo>
                    <a:pt x="137" y="167"/>
                  </a:lnTo>
                  <a:lnTo>
                    <a:pt x="144" y="164"/>
                  </a:lnTo>
                  <a:lnTo>
                    <a:pt x="151" y="163"/>
                  </a:lnTo>
                  <a:lnTo>
                    <a:pt x="159" y="163"/>
                  </a:lnTo>
                  <a:lnTo>
                    <a:pt x="167" y="163"/>
                  </a:lnTo>
                  <a:lnTo>
                    <a:pt x="170" y="163"/>
                  </a:lnTo>
                  <a:lnTo>
                    <a:pt x="175" y="164"/>
                  </a:lnTo>
                  <a:lnTo>
                    <a:pt x="179" y="166"/>
                  </a:lnTo>
                  <a:lnTo>
                    <a:pt x="182" y="169"/>
                  </a:lnTo>
                  <a:lnTo>
                    <a:pt x="181" y="163"/>
                  </a:lnTo>
                  <a:lnTo>
                    <a:pt x="181" y="158"/>
                  </a:lnTo>
                  <a:lnTo>
                    <a:pt x="181" y="153"/>
                  </a:lnTo>
                  <a:lnTo>
                    <a:pt x="181" y="149"/>
                  </a:lnTo>
                  <a:lnTo>
                    <a:pt x="181" y="144"/>
                  </a:lnTo>
                  <a:lnTo>
                    <a:pt x="181" y="139"/>
                  </a:lnTo>
                  <a:lnTo>
                    <a:pt x="181" y="135"/>
                  </a:lnTo>
                  <a:lnTo>
                    <a:pt x="181" y="130"/>
                  </a:lnTo>
                  <a:lnTo>
                    <a:pt x="176" y="125"/>
                  </a:lnTo>
                  <a:lnTo>
                    <a:pt x="172" y="121"/>
                  </a:lnTo>
                  <a:lnTo>
                    <a:pt x="167" y="116"/>
                  </a:lnTo>
                  <a:lnTo>
                    <a:pt x="162" y="113"/>
                  </a:lnTo>
                  <a:lnTo>
                    <a:pt x="159" y="108"/>
                  </a:lnTo>
                  <a:lnTo>
                    <a:pt x="155" y="104"/>
                  </a:lnTo>
                  <a:lnTo>
                    <a:pt x="150" y="101"/>
                  </a:lnTo>
                  <a:lnTo>
                    <a:pt x="145" y="98"/>
                  </a:lnTo>
                  <a:lnTo>
                    <a:pt x="141" y="93"/>
                  </a:lnTo>
                  <a:lnTo>
                    <a:pt x="136" y="88"/>
                  </a:lnTo>
                  <a:lnTo>
                    <a:pt x="131" y="84"/>
                  </a:lnTo>
                  <a:lnTo>
                    <a:pt x="127" y="80"/>
                  </a:lnTo>
                  <a:lnTo>
                    <a:pt x="122" y="76"/>
                  </a:lnTo>
                  <a:lnTo>
                    <a:pt x="117" y="73"/>
                  </a:lnTo>
                  <a:lnTo>
                    <a:pt x="113" y="68"/>
                  </a:lnTo>
                  <a:lnTo>
                    <a:pt x="108" y="65"/>
                  </a:lnTo>
                  <a:lnTo>
                    <a:pt x="103" y="60"/>
                  </a:lnTo>
                  <a:lnTo>
                    <a:pt x="99" y="57"/>
                  </a:lnTo>
                  <a:lnTo>
                    <a:pt x="93" y="54"/>
                  </a:lnTo>
                  <a:lnTo>
                    <a:pt x="88" y="49"/>
                  </a:lnTo>
                  <a:lnTo>
                    <a:pt x="85" y="45"/>
                  </a:lnTo>
                  <a:lnTo>
                    <a:pt x="80" y="42"/>
                  </a:lnTo>
                  <a:lnTo>
                    <a:pt x="75" y="37"/>
                  </a:lnTo>
                  <a:lnTo>
                    <a:pt x="71" y="34"/>
                  </a:lnTo>
                  <a:lnTo>
                    <a:pt x="66" y="29"/>
                  </a:lnTo>
                  <a:lnTo>
                    <a:pt x="62" y="25"/>
                  </a:lnTo>
                  <a:lnTo>
                    <a:pt x="57" y="20"/>
                  </a:lnTo>
                  <a:lnTo>
                    <a:pt x="52" y="17"/>
                  </a:lnTo>
                  <a:lnTo>
                    <a:pt x="48" y="12"/>
                  </a:lnTo>
                  <a:lnTo>
                    <a:pt x="43" y="9"/>
                  </a:lnTo>
                  <a:lnTo>
                    <a:pt x="38" y="5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3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3" name="Freeform 255"/>
            <p:cNvSpPr>
              <a:spLocks/>
            </p:cNvSpPr>
            <p:nvPr/>
          </p:nvSpPr>
          <p:spPr bwMode="auto">
            <a:xfrm>
              <a:off x="4583" y="1011"/>
              <a:ext cx="70" cy="142"/>
            </a:xfrm>
            <a:custGeom>
              <a:avLst/>
              <a:gdLst/>
              <a:ahLst/>
              <a:cxnLst>
                <a:cxn ang="0">
                  <a:pos x="48" y="3"/>
                </a:cxn>
                <a:cxn ang="0">
                  <a:pos x="34" y="11"/>
                </a:cxn>
                <a:cxn ang="0">
                  <a:pos x="22" y="22"/>
                </a:cxn>
                <a:cxn ang="0">
                  <a:pos x="13" y="34"/>
                </a:cxn>
                <a:cxn ang="0">
                  <a:pos x="5" y="48"/>
                </a:cxn>
                <a:cxn ang="0">
                  <a:pos x="2" y="64"/>
                </a:cxn>
                <a:cxn ang="0">
                  <a:pos x="0" y="82"/>
                </a:cxn>
                <a:cxn ang="0">
                  <a:pos x="0" y="99"/>
                </a:cxn>
                <a:cxn ang="0">
                  <a:pos x="3" y="118"/>
                </a:cxn>
                <a:cxn ang="0">
                  <a:pos x="6" y="138"/>
                </a:cxn>
                <a:cxn ang="0">
                  <a:pos x="14" y="158"/>
                </a:cxn>
                <a:cxn ang="0">
                  <a:pos x="20" y="174"/>
                </a:cxn>
                <a:cxn ang="0">
                  <a:pos x="27" y="191"/>
                </a:cxn>
                <a:cxn ang="0">
                  <a:pos x="36" y="206"/>
                </a:cxn>
                <a:cxn ang="0">
                  <a:pos x="45" y="222"/>
                </a:cxn>
                <a:cxn ang="0">
                  <a:pos x="56" y="236"/>
                </a:cxn>
                <a:cxn ang="0">
                  <a:pos x="76" y="256"/>
                </a:cxn>
                <a:cxn ang="0">
                  <a:pos x="89" y="265"/>
                </a:cxn>
                <a:cxn ang="0">
                  <a:pos x="101" y="275"/>
                </a:cxn>
                <a:cxn ang="0">
                  <a:pos x="115" y="281"/>
                </a:cxn>
                <a:cxn ang="0">
                  <a:pos x="127" y="285"/>
                </a:cxn>
                <a:cxn ang="0">
                  <a:pos x="133" y="271"/>
                </a:cxn>
                <a:cxn ang="0">
                  <a:pos x="137" y="259"/>
                </a:cxn>
                <a:cxn ang="0">
                  <a:pos x="138" y="247"/>
                </a:cxn>
                <a:cxn ang="0">
                  <a:pos x="140" y="234"/>
                </a:cxn>
                <a:cxn ang="0">
                  <a:pos x="140" y="220"/>
                </a:cxn>
                <a:cxn ang="0">
                  <a:pos x="137" y="208"/>
                </a:cxn>
                <a:cxn ang="0">
                  <a:pos x="133" y="196"/>
                </a:cxn>
                <a:cxn ang="0">
                  <a:pos x="130" y="182"/>
                </a:cxn>
                <a:cxn ang="0">
                  <a:pos x="124" y="168"/>
                </a:cxn>
                <a:cxn ang="0">
                  <a:pos x="120" y="155"/>
                </a:cxn>
                <a:cxn ang="0">
                  <a:pos x="113" y="140"/>
                </a:cxn>
                <a:cxn ang="0">
                  <a:pos x="107" y="127"/>
                </a:cxn>
                <a:cxn ang="0">
                  <a:pos x="99" y="113"/>
                </a:cxn>
                <a:cxn ang="0">
                  <a:pos x="93" y="99"/>
                </a:cxn>
                <a:cxn ang="0">
                  <a:pos x="87" y="85"/>
                </a:cxn>
                <a:cxn ang="0">
                  <a:pos x="81" y="72"/>
                </a:cxn>
                <a:cxn ang="0">
                  <a:pos x="75" y="58"/>
                </a:cxn>
                <a:cxn ang="0">
                  <a:pos x="70" y="44"/>
                </a:cxn>
                <a:cxn ang="0">
                  <a:pos x="65" y="31"/>
                </a:cxn>
                <a:cxn ang="0">
                  <a:pos x="64" y="17"/>
                </a:cxn>
                <a:cxn ang="0">
                  <a:pos x="61" y="3"/>
                </a:cxn>
              </a:cxnLst>
              <a:rect l="0" t="0" r="r" b="b"/>
              <a:pathLst>
                <a:path w="140" h="285">
                  <a:moveTo>
                    <a:pt x="61" y="0"/>
                  </a:moveTo>
                  <a:lnTo>
                    <a:pt x="54" y="0"/>
                  </a:lnTo>
                  <a:lnTo>
                    <a:pt x="48" y="3"/>
                  </a:lnTo>
                  <a:lnTo>
                    <a:pt x="44" y="5"/>
                  </a:lnTo>
                  <a:lnTo>
                    <a:pt x="39" y="8"/>
                  </a:lnTo>
                  <a:lnTo>
                    <a:pt x="34" y="11"/>
                  </a:lnTo>
                  <a:lnTo>
                    <a:pt x="30" y="14"/>
                  </a:lnTo>
                  <a:lnTo>
                    <a:pt x="25" y="17"/>
                  </a:lnTo>
                  <a:lnTo>
                    <a:pt x="22" y="22"/>
                  </a:lnTo>
                  <a:lnTo>
                    <a:pt x="17" y="25"/>
                  </a:lnTo>
                  <a:lnTo>
                    <a:pt x="14" y="30"/>
                  </a:lnTo>
                  <a:lnTo>
                    <a:pt x="13" y="34"/>
                  </a:lnTo>
                  <a:lnTo>
                    <a:pt x="10" y="39"/>
                  </a:lnTo>
                  <a:lnTo>
                    <a:pt x="8" y="44"/>
                  </a:lnTo>
                  <a:lnTo>
                    <a:pt x="5" y="48"/>
                  </a:lnTo>
                  <a:lnTo>
                    <a:pt x="5" y="54"/>
                  </a:lnTo>
                  <a:lnTo>
                    <a:pt x="3" y="61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0" y="82"/>
                  </a:lnTo>
                  <a:lnTo>
                    <a:pt x="0" y="89"/>
                  </a:lnTo>
                  <a:lnTo>
                    <a:pt x="0" y="95"/>
                  </a:lnTo>
                  <a:lnTo>
                    <a:pt x="0" y="99"/>
                  </a:lnTo>
                  <a:lnTo>
                    <a:pt x="2" y="107"/>
                  </a:lnTo>
                  <a:lnTo>
                    <a:pt x="2" y="113"/>
                  </a:lnTo>
                  <a:lnTo>
                    <a:pt x="3" y="118"/>
                  </a:lnTo>
                  <a:lnTo>
                    <a:pt x="3" y="126"/>
                  </a:lnTo>
                  <a:lnTo>
                    <a:pt x="5" y="132"/>
                  </a:lnTo>
                  <a:lnTo>
                    <a:pt x="6" y="138"/>
                  </a:lnTo>
                  <a:lnTo>
                    <a:pt x="8" y="144"/>
                  </a:lnTo>
                  <a:lnTo>
                    <a:pt x="11" y="152"/>
                  </a:lnTo>
                  <a:lnTo>
                    <a:pt x="14" y="158"/>
                  </a:lnTo>
                  <a:lnTo>
                    <a:pt x="16" y="163"/>
                  </a:lnTo>
                  <a:lnTo>
                    <a:pt x="17" y="169"/>
                  </a:lnTo>
                  <a:lnTo>
                    <a:pt x="20" y="174"/>
                  </a:lnTo>
                  <a:lnTo>
                    <a:pt x="23" y="180"/>
                  </a:lnTo>
                  <a:lnTo>
                    <a:pt x="25" y="185"/>
                  </a:lnTo>
                  <a:lnTo>
                    <a:pt x="27" y="191"/>
                  </a:lnTo>
                  <a:lnTo>
                    <a:pt x="30" y="197"/>
                  </a:lnTo>
                  <a:lnTo>
                    <a:pt x="34" y="202"/>
                  </a:lnTo>
                  <a:lnTo>
                    <a:pt x="36" y="206"/>
                  </a:lnTo>
                  <a:lnTo>
                    <a:pt x="39" y="213"/>
                  </a:lnTo>
                  <a:lnTo>
                    <a:pt x="42" y="217"/>
                  </a:lnTo>
                  <a:lnTo>
                    <a:pt x="45" y="222"/>
                  </a:lnTo>
                  <a:lnTo>
                    <a:pt x="48" y="227"/>
                  </a:lnTo>
                  <a:lnTo>
                    <a:pt x="53" y="231"/>
                  </a:lnTo>
                  <a:lnTo>
                    <a:pt x="56" y="236"/>
                  </a:lnTo>
                  <a:lnTo>
                    <a:pt x="61" y="240"/>
                  </a:lnTo>
                  <a:lnTo>
                    <a:pt x="67" y="248"/>
                  </a:lnTo>
                  <a:lnTo>
                    <a:pt x="76" y="256"/>
                  </a:lnTo>
                  <a:lnTo>
                    <a:pt x="79" y="259"/>
                  </a:lnTo>
                  <a:lnTo>
                    <a:pt x="84" y="262"/>
                  </a:lnTo>
                  <a:lnTo>
                    <a:pt x="89" y="265"/>
                  </a:lnTo>
                  <a:lnTo>
                    <a:pt x="93" y="270"/>
                  </a:lnTo>
                  <a:lnTo>
                    <a:pt x="96" y="271"/>
                  </a:lnTo>
                  <a:lnTo>
                    <a:pt x="101" y="275"/>
                  </a:lnTo>
                  <a:lnTo>
                    <a:pt x="106" y="276"/>
                  </a:lnTo>
                  <a:lnTo>
                    <a:pt x="110" y="279"/>
                  </a:lnTo>
                  <a:lnTo>
                    <a:pt x="115" y="281"/>
                  </a:lnTo>
                  <a:lnTo>
                    <a:pt x="118" y="282"/>
                  </a:lnTo>
                  <a:lnTo>
                    <a:pt x="123" y="284"/>
                  </a:lnTo>
                  <a:lnTo>
                    <a:pt x="127" y="285"/>
                  </a:lnTo>
                  <a:lnTo>
                    <a:pt x="129" y="281"/>
                  </a:lnTo>
                  <a:lnTo>
                    <a:pt x="132" y="276"/>
                  </a:lnTo>
                  <a:lnTo>
                    <a:pt x="133" y="271"/>
                  </a:lnTo>
                  <a:lnTo>
                    <a:pt x="135" y="268"/>
                  </a:lnTo>
                  <a:lnTo>
                    <a:pt x="135" y="264"/>
                  </a:lnTo>
                  <a:lnTo>
                    <a:pt x="137" y="259"/>
                  </a:lnTo>
                  <a:lnTo>
                    <a:pt x="137" y="254"/>
                  </a:lnTo>
                  <a:lnTo>
                    <a:pt x="138" y="251"/>
                  </a:lnTo>
                  <a:lnTo>
                    <a:pt x="138" y="247"/>
                  </a:lnTo>
                  <a:lnTo>
                    <a:pt x="140" y="242"/>
                  </a:lnTo>
                  <a:lnTo>
                    <a:pt x="140" y="237"/>
                  </a:lnTo>
                  <a:lnTo>
                    <a:pt x="140" y="234"/>
                  </a:lnTo>
                  <a:lnTo>
                    <a:pt x="140" y="230"/>
                  </a:lnTo>
                  <a:lnTo>
                    <a:pt x="140" y="225"/>
                  </a:lnTo>
                  <a:lnTo>
                    <a:pt x="140" y="220"/>
                  </a:lnTo>
                  <a:lnTo>
                    <a:pt x="140" y="217"/>
                  </a:lnTo>
                  <a:lnTo>
                    <a:pt x="138" y="213"/>
                  </a:lnTo>
                  <a:lnTo>
                    <a:pt x="137" y="208"/>
                  </a:lnTo>
                  <a:lnTo>
                    <a:pt x="137" y="203"/>
                  </a:lnTo>
                  <a:lnTo>
                    <a:pt x="135" y="199"/>
                  </a:lnTo>
                  <a:lnTo>
                    <a:pt x="133" y="196"/>
                  </a:lnTo>
                  <a:lnTo>
                    <a:pt x="132" y="191"/>
                  </a:lnTo>
                  <a:lnTo>
                    <a:pt x="130" y="186"/>
                  </a:lnTo>
                  <a:lnTo>
                    <a:pt x="130" y="182"/>
                  </a:lnTo>
                  <a:lnTo>
                    <a:pt x="127" y="177"/>
                  </a:lnTo>
                  <a:lnTo>
                    <a:pt x="126" y="172"/>
                  </a:lnTo>
                  <a:lnTo>
                    <a:pt x="124" y="168"/>
                  </a:lnTo>
                  <a:lnTo>
                    <a:pt x="123" y="163"/>
                  </a:lnTo>
                  <a:lnTo>
                    <a:pt x="121" y="158"/>
                  </a:lnTo>
                  <a:lnTo>
                    <a:pt x="120" y="155"/>
                  </a:lnTo>
                  <a:lnTo>
                    <a:pt x="118" y="151"/>
                  </a:lnTo>
                  <a:lnTo>
                    <a:pt x="116" y="146"/>
                  </a:lnTo>
                  <a:lnTo>
                    <a:pt x="113" y="140"/>
                  </a:lnTo>
                  <a:lnTo>
                    <a:pt x="112" y="137"/>
                  </a:lnTo>
                  <a:lnTo>
                    <a:pt x="109" y="132"/>
                  </a:lnTo>
                  <a:lnTo>
                    <a:pt x="107" y="127"/>
                  </a:lnTo>
                  <a:lnTo>
                    <a:pt x="104" y="121"/>
                  </a:lnTo>
                  <a:lnTo>
                    <a:pt x="102" y="118"/>
                  </a:lnTo>
                  <a:lnTo>
                    <a:pt x="99" y="113"/>
                  </a:lnTo>
                  <a:lnTo>
                    <a:pt x="98" y="109"/>
                  </a:lnTo>
                  <a:lnTo>
                    <a:pt x="96" y="103"/>
                  </a:lnTo>
                  <a:lnTo>
                    <a:pt x="93" y="99"/>
                  </a:lnTo>
                  <a:lnTo>
                    <a:pt x="92" y="95"/>
                  </a:lnTo>
                  <a:lnTo>
                    <a:pt x="89" y="90"/>
                  </a:lnTo>
                  <a:lnTo>
                    <a:pt x="87" y="85"/>
                  </a:lnTo>
                  <a:lnTo>
                    <a:pt x="85" y="81"/>
                  </a:lnTo>
                  <a:lnTo>
                    <a:pt x="82" y="76"/>
                  </a:lnTo>
                  <a:lnTo>
                    <a:pt x="81" y="72"/>
                  </a:lnTo>
                  <a:lnTo>
                    <a:pt x="79" y="67"/>
                  </a:lnTo>
                  <a:lnTo>
                    <a:pt x="78" y="62"/>
                  </a:lnTo>
                  <a:lnTo>
                    <a:pt x="75" y="58"/>
                  </a:lnTo>
                  <a:lnTo>
                    <a:pt x="73" y="53"/>
                  </a:lnTo>
                  <a:lnTo>
                    <a:pt x="71" y="48"/>
                  </a:lnTo>
                  <a:lnTo>
                    <a:pt x="70" y="44"/>
                  </a:lnTo>
                  <a:lnTo>
                    <a:pt x="68" y="41"/>
                  </a:lnTo>
                  <a:lnTo>
                    <a:pt x="68" y="36"/>
                  </a:lnTo>
                  <a:lnTo>
                    <a:pt x="65" y="31"/>
                  </a:lnTo>
                  <a:lnTo>
                    <a:pt x="65" y="27"/>
                  </a:lnTo>
                  <a:lnTo>
                    <a:pt x="64" y="22"/>
                  </a:lnTo>
                  <a:lnTo>
                    <a:pt x="64" y="17"/>
                  </a:lnTo>
                  <a:lnTo>
                    <a:pt x="62" y="13"/>
                  </a:lnTo>
                  <a:lnTo>
                    <a:pt x="61" y="8"/>
                  </a:lnTo>
                  <a:lnTo>
                    <a:pt x="61" y="3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8C96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4" name="Freeform 256"/>
            <p:cNvSpPr>
              <a:spLocks/>
            </p:cNvSpPr>
            <p:nvPr/>
          </p:nvSpPr>
          <p:spPr bwMode="auto">
            <a:xfrm>
              <a:off x="4555" y="1097"/>
              <a:ext cx="233" cy="251"/>
            </a:xfrm>
            <a:custGeom>
              <a:avLst/>
              <a:gdLst/>
              <a:ahLst/>
              <a:cxnLst>
                <a:cxn ang="0">
                  <a:pos x="465" y="124"/>
                </a:cxn>
                <a:cxn ang="0">
                  <a:pos x="462" y="130"/>
                </a:cxn>
                <a:cxn ang="0">
                  <a:pos x="456" y="141"/>
                </a:cxn>
                <a:cxn ang="0">
                  <a:pos x="450" y="152"/>
                </a:cxn>
                <a:cxn ang="0">
                  <a:pos x="445" y="159"/>
                </a:cxn>
                <a:cxn ang="0">
                  <a:pos x="439" y="170"/>
                </a:cxn>
                <a:cxn ang="0">
                  <a:pos x="433" y="180"/>
                </a:cxn>
                <a:cxn ang="0">
                  <a:pos x="427" y="190"/>
                </a:cxn>
                <a:cxn ang="0">
                  <a:pos x="420" y="203"/>
                </a:cxn>
                <a:cxn ang="0">
                  <a:pos x="414" y="215"/>
                </a:cxn>
                <a:cxn ang="0">
                  <a:pos x="406" y="228"/>
                </a:cxn>
                <a:cxn ang="0">
                  <a:pos x="399" y="242"/>
                </a:cxn>
                <a:cxn ang="0">
                  <a:pos x="391" y="254"/>
                </a:cxn>
                <a:cxn ang="0">
                  <a:pos x="383" y="270"/>
                </a:cxn>
                <a:cxn ang="0">
                  <a:pos x="375" y="282"/>
                </a:cxn>
                <a:cxn ang="0">
                  <a:pos x="368" y="296"/>
                </a:cxn>
                <a:cxn ang="0">
                  <a:pos x="360" y="310"/>
                </a:cxn>
                <a:cxn ang="0">
                  <a:pos x="351" y="324"/>
                </a:cxn>
                <a:cxn ang="0">
                  <a:pos x="343" y="336"/>
                </a:cxn>
                <a:cxn ang="0">
                  <a:pos x="335" y="350"/>
                </a:cxn>
                <a:cxn ang="0">
                  <a:pos x="327" y="363"/>
                </a:cxn>
                <a:cxn ang="0">
                  <a:pos x="320" y="373"/>
                </a:cxn>
                <a:cxn ang="0">
                  <a:pos x="312" y="386"/>
                </a:cxn>
                <a:cxn ang="0">
                  <a:pos x="304" y="397"/>
                </a:cxn>
                <a:cxn ang="0">
                  <a:pos x="298" y="407"/>
                </a:cxn>
                <a:cxn ang="0">
                  <a:pos x="290" y="415"/>
                </a:cxn>
                <a:cxn ang="0">
                  <a:pos x="286" y="425"/>
                </a:cxn>
                <a:cxn ang="0">
                  <a:pos x="276" y="435"/>
                </a:cxn>
                <a:cxn ang="0">
                  <a:pos x="267" y="446"/>
                </a:cxn>
                <a:cxn ang="0">
                  <a:pos x="258" y="456"/>
                </a:cxn>
                <a:cxn ang="0">
                  <a:pos x="250" y="463"/>
                </a:cxn>
                <a:cxn ang="0">
                  <a:pos x="241" y="469"/>
                </a:cxn>
                <a:cxn ang="0">
                  <a:pos x="230" y="479"/>
                </a:cxn>
                <a:cxn ang="0">
                  <a:pos x="219" y="487"/>
                </a:cxn>
                <a:cxn ang="0">
                  <a:pos x="210" y="494"/>
                </a:cxn>
                <a:cxn ang="0">
                  <a:pos x="203" y="497"/>
                </a:cxn>
                <a:cxn ang="0">
                  <a:pos x="197" y="500"/>
                </a:cxn>
                <a:cxn ang="0">
                  <a:pos x="0" y="375"/>
                </a:cxn>
                <a:cxn ang="0">
                  <a:pos x="338" y="84"/>
                </a:cxn>
                <a:cxn ang="0">
                  <a:pos x="467" y="124"/>
                </a:cxn>
              </a:cxnLst>
              <a:rect l="0" t="0" r="r" b="b"/>
              <a:pathLst>
                <a:path w="467" h="500">
                  <a:moveTo>
                    <a:pt x="467" y="124"/>
                  </a:moveTo>
                  <a:lnTo>
                    <a:pt x="465" y="124"/>
                  </a:lnTo>
                  <a:lnTo>
                    <a:pt x="464" y="125"/>
                  </a:lnTo>
                  <a:lnTo>
                    <a:pt x="462" y="130"/>
                  </a:lnTo>
                  <a:lnTo>
                    <a:pt x="459" y="135"/>
                  </a:lnTo>
                  <a:lnTo>
                    <a:pt x="456" y="141"/>
                  </a:lnTo>
                  <a:lnTo>
                    <a:pt x="453" y="147"/>
                  </a:lnTo>
                  <a:lnTo>
                    <a:pt x="450" y="152"/>
                  </a:lnTo>
                  <a:lnTo>
                    <a:pt x="447" y="155"/>
                  </a:lnTo>
                  <a:lnTo>
                    <a:pt x="445" y="159"/>
                  </a:lnTo>
                  <a:lnTo>
                    <a:pt x="442" y="166"/>
                  </a:lnTo>
                  <a:lnTo>
                    <a:pt x="439" y="170"/>
                  </a:lnTo>
                  <a:lnTo>
                    <a:pt x="436" y="175"/>
                  </a:lnTo>
                  <a:lnTo>
                    <a:pt x="433" y="180"/>
                  </a:lnTo>
                  <a:lnTo>
                    <a:pt x="431" y="186"/>
                  </a:lnTo>
                  <a:lnTo>
                    <a:pt x="427" y="190"/>
                  </a:lnTo>
                  <a:lnTo>
                    <a:pt x="423" y="197"/>
                  </a:lnTo>
                  <a:lnTo>
                    <a:pt x="420" y="203"/>
                  </a:lnTo>
                  <a:lnTo>
                    <a:pt x="417" y="209"/>
                  </a:lnTo>
                  <a:lnTo>
                    <a:pt x="414" y="215"/>
                  </a:lnTo>
                  <a:lnTo>
                    <a:pt x="409" y="221"/>
                  </a:lnTo>
                  <a:lnTo>
                    <a:pt x="406" y="228"/>
                  </a:lnTo>
                  <a:lnTo>
                    <a:pt x="403" y="234"/>
                  </a:lnTo>
                  <a:lnTo>
                    <a:pt x="399" y="242"/>
                  </a:lnTo>
                  <a:lnTo>
                    <a:pt x="396" y="248"/>
                  </a:lnTo>
                  <a:lnTo>
                    <a:pt x="391" y="254"/>
                  </a:lnTo>
                  <a:lnTo>
                    <a:pt x="388" y="262"/>
                  </a:lnTo>
                  <a:lnTo>
                    <a:pt x="383" y="270"/>
                  </a:lnTo>
                  <a:lnTo>
                    <a:pt x="380" y="276"/>
                  </a:lnTo>
                  <a:lnTo>
                    <a:pt x="375" y="282"/>
                  </a:lnTo>
                  <a:lnTo>
                    <a:pt x="372" y="290"/>
                  </a:lnTo>
                  <a:lnTo>
                    <a:pt x="368" y="296"/>
                  </a:lnTo>
                  <a:lnTo>
                    <a:pt x="363" y="302"/>
                  </a:lnTo>
                  <a:lnTo>
                    <a:pt x="360" y="310"/>
                  </a:lnTo>
                  <a:lnTo>
                    <a:pt x="355" y="316"/>
                  </a:lnTo>
                  <a:lnTo>
                    <a:pt x="351" y="324"/>
                  </a:lnTo>
                  <a:lnTo>
                    <a:pt x="347" y="330"/>
                  </a:lnTo>
                  <a:lnTo>
                    <a:pt x="343" y="336"/>
                  </a:lnTo>
                  <a:lnTo>
                    <a:pt x="340" y="344"/>
                  </a:lnTo>
                  <a:lnTo>
                    <a:pt x="335" y="350"/>
                  </a:lnTo>
                  <a:lnTo>
                    <a:pt x="330" y="356"/>
                  </a:lnTo>
                  <a:lnTo>
                    <a:pt x="327" y="363"/>
                  </a:lnTo>
                  <a:lnTo>
                    <a:pt x="324" y="369"/>
                  </a:lnTo>
                  <a:lnTo>
                    <a:pt x="320" y="373"/>
                  </a:lnTo>
                  <a:lnTo>
                    <a:pt x="317" y="380"/>
                  </a:lnTo>
                  <a:lnTo>
                    <a:pt x="312" y="386"/>
                  </a:lnTo>
                  <a:lnTo>
                    <a:pt x="309" y="392"/>
                  </a:lnTo>
                  <a:lnTo>
                    <a:pt x="304" y="397"/>
                  </a:lnTo>
                  <a:lnTo>
                    <a:pt x="301" y="403"/>
                  </a:lnTo>
                  <a:lnTo>
                    <a:pt x="298" y="407"/>
                  </a:lnTo>
                  <a:lnTo>
                    <a:pt x="295" y="412"/>
                  </a:lnTo>
                  <a:lnTo>
                    <a:pt x="290" y="415"/>
                  </a:lnTo>
                  <a:lnTo>
                    <a:pt x="287" y="420"/>
                  </a:lnTo>
                  <a:lnTo>
                    <a:pt x="286" y="425"/>
                  </a:lnTo>
                  <a:lnTo>
                    <a:pt x="282" y="429"/>
                  </a:lnTo>
                  <a:lnTo>
                    <a:pt x="276" y="435"/>
                  </a:lnTo>
                  <a:lnTo>
                    <a:pt x="272" y="443"/>
                  </a:lnTo>
                  <a:lnTo>
                    <a:pt x="267" y="446"/>
                  </a:lnTo>
                  <a:lnTo>
                    <a:pt x="262" y="451"/>
                  </a:lnTo>
                  <a:lnTo>
                    <a:pt x="258" y="456"/>
                  </a:lnTo>
                  <a:lnTo>
                    <a:pt x="253" y="460"/>
                  </a:lnTo>
                  <a:lnTo>
                    <a:pt x="250" y="463"/>
                  </a:lnTo>
                  <a:lnTo>
                    <a:pt x="245" y="466"/>
                  </a:lnTo>
                  <a:lnTo>
                    <a:pt x="241" y="469"/>
                  </a:lnTo>
                  <a:lnTo>
                    <a:pt x="237" y="474"/>
                  </a:lnTo>
                  <a:lnTo>
                    <a:pt x="230" y="479"/>
                  </a:lnTo>
                  <a:lnTo>
                    <a:pt x="225" y="483"/>
                  </a:lnTo>
                  <a:lnTo>
                    <a:pt x="219" y="487"/>
                  </a:lnTo>
                  <a:lnTo>
                    <a:pt x="214" y="491"/>
                  </a:lnTo>
                  <a:lnTo>
                    <a:pt x="210" y="494"/>
                  </a:lnTo>
                  <a:lnTo>
                    <a:pt x="206" y="496"/>
                  </a:lnTo>
                  <a:lnTo>
                    <a:pt x="203" y="497"/>
                  </a:lnTo>
                  <a:lnTo>
                    <a:pt x="200" y="499"/>
                  </a:lnTo>
                  <a:lnTo>
                    <a:pt x="197" y="500"/>
                  </a:lnTo>
                  <a:lnTo>
                    <a:pt x="197" y="500"/>
                  </a:lnTo>
                  <a:lnTo>
                    <a:pt x="0" y="375"/>
                  </a:lnTo>
                  <a:lnTo>
                    <a:pt x="276" y="0"/>
                  </a:lnTo>
                  <a:lnTo>
                    <a:pt x="338" y="84"/>
                  </a:lnTo>
                  <a:lnTo>
                    <a:pt x="467" y="124"/>
                  </a:lnTo>
                  <a:lnTo>
                    <a:pt x="467" y="124"/>
                  </a:lnTo>
                  <a:close/>
                </a:path>
              </a:pathLst>
            </a:custGeom>
            <a:solidFill>
              <a:srgbClr val="E65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5" name="Freeform 257"/>
            <p:cNvSpPr>
              <a:spLocks/>
            </p:cNvSpPr>
            <p:nvPr/>
          </p:nvSpPr>
          <p:spPr bwMode="auto">
            <a:xfrm>
              <a:off x="4499" y="885"/>
              <a:ext cx="61" cy="306"/>
            </a:xfrm>
            <a:custGeom>
              <a:avLst/>
              <a:gdLst/>
              <a:ahLst/>
              <a:cxnLst>
                <a:cxn ang="0">
                  <a:pos x="61" y="8"/>
                </a:cxn>
                <a:cxn ang="0">
                  <a:pos x="45" y="22"/>
                </a:cxn>
                <a:cxn ang="0">
                  <a:pos x="34" y="37"/>
                </a:cxn>
                <a:cxn ang="0">
                  <a:pos x="24" y="54"/>
                </a:cxn>
                <a:cxn ang="0">
                  <a:pos x="17" y="75"/>
                </a:cxn>
                <a:cxn ang="0">
                  <a:pos x="11" y="95"/>
                </a:cxn>
                <a:cxn ang="0">
                  <a:pos x="7" y="115"/>
                </a:cxn>
                <a:cxn ang="0">
                  <a:pos x="3" y="137"/>
                </a:cxn>
                <a:cxn ang="0">
                  <a:pos x="2" y="158"/>
                </a:cxn>
                <a:cxn ang="0">
                  <a:pos x="0" y="181"/>
                </a:cxn>
                <a:cxn ang="0">
                  <a:pos x="2" y="206"/>
                </a:cxn>
                <a:cxn ang="0">
                  <a:pos x="2" y="230"/>
                </a:cxn>
                <a:cxn ang="0">
                  <a:pos x="3" y="254"/>
                </a:cxn>
                <a:cxn ang="0">
                  <a:pos x="3" y="278"/>
                </a:cxn>
                <a:cxn ang="0">
                  <a:pos x="7" y="302"/>
                </a:cxn>
                <a:cxn ang="0">
                  <a:pos x="8" y="326"/>
                </a:cxn>
                <a:cxn ang="0">
                  <a:pos x="10" y="349"/>
                </a:cxn>
                <a:cxn ang="0">
                  <a:pos x="11" y="371"/>
                </a:cxn>
                <a:cxn ang="0">
                  <a:pos x="14" y="394"/>
                </a:cxn>
                <a:cxn ang="0">
                  <a:pos x="14" y="416"/>
                </a:cxn>
                <a:cxn ang="0">
                  <a:pos x="14" y="436"/>
                </a:cxn>
                <a:cxn ang="0">
                  <a:pos x="16" y="451"/>
                </a:cxn>
                <a:cxn ang="0">
                  <a:pos x="24" y="465"/>
                </a:cxn>
                <a:cxn ang="0">
                  <a:pos x="28" y="485"/>
                </a:cxn>
                <a:cxn ang="0">
                  <a:pos x="33" y="507"/>
                </a:cxn>
                <a:cxn ang="0">
                  <a:pos x="38" y="530"/>
                </a:cxn>
                <a:cxn ang="0">
                  <a:pos x="42" y="546"/>
                </a:cxn>
                <a:cxn ang="0">
                  <a:pos x="47" y="561"/>
                </a:cxn>
                <a:cxn ang="0">
                  <a:pos x="55" y="583"/>
                </a:cxn>
                <a:cxn ang="0">
                  <a:pos x="65" y="598"/>
                </a:cxn>
                <a:cxn ang="0">
                  <a:pos x="79" y="609"/>
                </a:cxn>
                <a:cxn ang="0">
                  <a:pos x="99" y="611"/>
                </a:cxn>
                <a:cxn ang="0">
                  <a:pos x="113" y="608"/>
                </a:cxn>
                <a:cxn ang="0">
                  <a:pos x="121" y="597"/>
                </a:cxn>
                <a:cxn ang="0">
                  <a:pos x="120" y="572"/>
                </a:cxn>
                <a:cxn ang="0">
                  <a:pos x="118" y="547"/>
                </a:cxn>
                <a:cxn ang="0">
                  <a:pos x="117" y="524"/>
                </a:cxn>
                <a:cxn ang="0">
                  <a:pos x="113" y="501"/>
                </a:cxn>
                <a:cxn ang="0">
                  <a:pos x="110" y="478"/>
                </a:cxn>
                <a:cxn ang="0">
                  <a:pos x="107" y="453"/>
                </a:cxn>
                <a:cxn ang="0">
                  <a:pos x="104" y="429"/>
                </a:cxn>
                <a:cxn ang="0">
                  <a:pos x="99" y="405"/>
                </a:cxn>
                <a:cxn ang="0">
                  <a:pos x="96" y="381"/>
                </a:cxn>
                <a:cxn ang="0">
                  <a:pos x="93" y="358"/>
                </a:cxn>
                <a:cxn ang="0">
                  <a:pos x="90" y="333"/>
                </a:cxn>
                <a:cxn ang="0">
                  <a:pos x="87" y="310"/>
                </a:cxn>
                <a:cxn ang="0">
                  <a:pos x="86" y="285"/>
                </a:cxn>
                <a:cxn ang="0">
                  <a:pos x="82" y="261"/>
                </a:cxn>
                <a:cxn ang="0">
                  <a:pos x="82" y="237"/>
                </a:cxn>
                <a:cxn ang="0">
                  <a:pos x="82" y="212"/>
                </a:cxn>
                <a:cxn ang="0">
                  <a:pos x="82" y="189"/>
                </a:cxn>
                <a:cxn ang="0">
                  <a:pos x="84" y="163"/>
                </a:cxn>
                <a:cxn ang="0">
                  <a:pos x="87" y="140"/>
                </a:cxn>
                <a:cxn ang="0">
                  <a:pos x="92" y="113"/>
                </a:cxn>
                <a:cxn ang="0">
                  <a:pos x="98" y="90"/>
                </a:cxn>
                <a:cxn ang="0">
                  <a:pos x="93" y="70"/>
                </a:cxn>
                <a:cxn ang="0">
                  <a:pos x="87" y="48"/>
                </a:cxn>
                <a:cxn ang="0">
                  <a:pos x="79" y="26"/>
                </a:cxn>
                <a:cxn ang="0">
                  <a:pos x="75" y="9"/>
                </a:cxn>
                <a:cxn ang="0">
                  <a:pos x="72" y="0"/>
                </a:cxn>
              </a:cxnLst>
              <a:rect l="0" t="0" r="r" b="b"/>
              <a:pathLst>
                <a:path w="123" h="612">
                  <a:moveTo>
                    <a:pt x="72" y="0"/>
                  </a:moveTo>
                  <a:lnTo>
                    <a:pt x="65" y="3"/>
                  </a:lnTo>
                  <a:lnTo>
                    <a:pt x="61" y="8"/>
                  </a:lnTo>
                  <a:lnTo>
                    <a:pt x="55" y="13"/>
                  </a:lnTo>
                  <a:lnTo>
                    <a:pt x="50" y="17"/>
                  </a:lnTo>
                  <a:lnTo>
                    <a:pt x="45" y="22"/>
                  </a:lnTo>
                  <a:lnTo>
                    <a:pt x="42" y="26"/>
                  </a:lnTo>
                  <a:lnTo>
                    <a:pt x="38" y="31"/>
                  </a:lnTo>
                  <a:lnTo>
                    <a:pt x="34" y="37"/>
                  </a:lnTo>
                  <a:lnTo>
                    <a:pt x="30" y="42"/>
                  </a:lnTo>
                  <a:lnTo>
                    <a:pt x="27" y="48"/>
                  </a:lnTo>
                  <a:lnTo>
                    <a:pt x="24" y="54"/>
                  </a:lnTo>
                  <a:lnTo>
                    <a:pt x="22" y="61"/>
                  </a:lnTo>
                  <a:lnTo>
                    <a:pt x="19" y="67"/>
                  </a:lnTo>
                  <a:lnTo>
                    <a:pt x="17" y="75"/>
                  </a:lnTo>
                  <a:lnTo>
                    <a:pt x="14" y="81"/>
                  </a:lnTo>
                  <a:lnTo>
                    <a:pt x="13" y="87"/>
                  </a:lnTo>
                  <a:lnTo>
                    <a:pt x="11" y="95"/>
                  </a:lnTo>
                  <a:lnTo>
                    <a:pt x="8" y="101"/>
                  </a:lnTo>
                  <a:lnTo>
                    <a:pt x="7" y="107"/>
                  </a:lnTo>
                  <a:lnTo>
                    <a:pt x="7" y="115"/>
                  </a:lnTo>
                  <a:lnTo>
                    <a:pt x="3" y="121"/>
                  </a:lnTo>
                  <a:lnTo>
                    <a:pt x="3" y="129"/>
                  </a:lnTo>
                  <a:lnTo>
                    <a:pt x="3" y="137"/>
                  </a:lnTo>
                  <a:lnTo>
                    <a:pt x="3" y="144"/>
                  </a:lnTo>
                  <a:lnTo>
                    <a:pt x="2" y="150"/>
                  </a:lnTo>
                  <a:lnTo>
                    <a:pt x="2" y="158"/>
                  </a:lnTo>
                  <a:lnTo>
                    <a:pt x="0" y="166"/>
                  </a:lnTo>
                  <a:lnTo>
                    <a:pt x="0" y="175"/>
                  </a:lnTo>
                  <a:lnTo>
                    <a:pt x="0" y="181"/>
                  </a:lnTo>
                  <a:lnTo>
                    <a:pt x="0" y="191"/>
                  </a:lnTo>
                  <a:lnTo>
                    <a:pt x="0" y="197"/>
                  </a:lnTo>
                  <a:lnTo>
                    <a:pt x="2" y="206"/>
                  </a:lnTo>
                  <a:lnTo>
                    <a:pt x="2" y="214"/>
                  </a:lnTo>
                  <a:lnTo>
                    <a:pt x="2" y="222"/>
                  </a:lnTo>
                  <a:lnTo>
                    <a:pt x="2" y="230"/>
                  </a:lnTo>
                  <a:lnTo>
                    <a:pt x="2" y="237"/>
                  </a:lnTo>
                  <a:lnTo>
                    <a:pt x="2" y="245"/>
                  </a:lnTo>
                  <a:lnTo>
                    <a:pt x="3" y="254"/>
                  </a:lnTo>
                  <a:lnTo>
                    <a:pt x="3" y="261"/>
                  </a:lnTo>
                  <a:lnTo>
                    <a:pt x="3" y="270"/>
                  </a:lnTo>
                  <a:lnTo>
                    <a:pt x="3" y="278"/>
                  </a:lnTo>
                  <a:lnTo>
                    <a:pt x="5" y="285"/>
                  </a:lnTo>
                  <a:lnTo>
                    <a:pt x="7" y="293"/>
                  </a:lnTo>
                  <a:lnTo>
                    <a:pt x="7" y="302"/>
                  </a:lnTo>
                  <a:lnTo>
                    <a:pt x="7" y="310"/>
                  </a:lnTo>
                  <a:lnTo>
                    <a:pt x="7" y="318"/>
                  </a:lnTo>
                  <a:lnTo>
                    <a:pt x="8" y="326"/>
                  </a:lnTo>
                  <a:lnTo>
                    <a:pt x="10" y="333"/>
                  </a:lnTo>
                  <a:lnTo>
                    <a:pt x="10" y="341"/>
                  </a:lnTo>
                  <a:lnTo>
                    <a:pt x="10" y="349"/>
                  </a:lnTo>
                  <a:lnTo>
                    <a:pt x="11" y="357"/>
                  </a:lnTo>
                  <a:lnTo>
                    <a:pt x="11" y="364"/>
                  </a:lnTo>
                  <a:lnTo>
                    <a:pt x="11" y="371"/>
                  </a:lnTo>
                  <a:lnTo>
                    <a:pt x="13" y="380"/>
                  </a:lnTo>
                  <a:lnTo>
                    <a:pt x="13" y="386"/>
                  </a:lnTo>
                  <a:lnTo>
                    <a:pt x="14" y="394"/>
                  </a:lnTo>
                  <a:lnTo>
                    <a:pt x="14" y="402"/>
                  </a:lnTo>
                  <a:lnTo>
                    <a:pt x="14" y="408"/>
                  </a:lnTo>
                  <a:lnTo>
                    <a:pt x="14" y="416"/>
                  </a:lnTo>
                  <a:lnTo>
                    <a:pt x="14" y="423"/>
                  </a:lnTo>
                  <a:lnTo>
                    <a:pt x="14" y="429"/>
                  </a:lnTo>
                  <a:lnTo>
                    <a:pt x="14" y="436"/>
                  </a:lnTo>
                  <a:lnTo>
                    <a:pt x="14" y="443"/>
                  </a:lnTo>
                  <a:lnTo>
                    <a:pt x="14" y="450"/>
                  </a:lnTo>
                  <a:lnTo>
                    <a:pt x="16" y="451"/>
                  </a:lnTo>
                  <a:lnTo>
                    <a:pt x="19" y="456"/>
                  </a:lnTo>
                  <a:lnTo>
                    <a:pt x="20" y="460"/>
                  </a:lnTo>
                  <a:lnTo>
                    <a:pt x="24" y="465"/>
                  </a:lnTo>
                  <a:lnTo>
                    <a:pt x="24" y="471"/>
                  </a:lnTo>
                  <a:lnTo>
                    <a:pt x="27" y="478"/>
                  </a:lnTo>
                  <a:lnTo>
                    <a:pt x="28" y="485"/>
                  </a:lnTo>
                  <a:lnTo>
                    <a:pt x="30" y="491"/>
                  </a:lnTo>
                  <a:lnTo>
                    <a:pt x="31" y="499"/>
                  </a:lnTo>
                  <a:lnTo>
                    <a:pt x="33" y="507"/>
                  </a:lnTo>
                  <a:lnTo>
                    <a:pt x="34" y="515"/>
                  </a:lnTo>
                  <a:lnTo>
                    <a:pt x="36" y="522"/>
                  </a:lnTo>
                  <a:lnTo>
                    <a:pt x="38" y="530"/>
                  </a:lnTo>
                  <a:lnTo>
                    <a:pt x="41" y="538"/>
                  </a:lnTo>
                  <a:lnTo>
                    <a:pt x="41" y="543"/>
                  </a:lnTo>
                  <a:lnTo>
                    <a:pt x="42" y="546"/>
                  </a:lnTo>
                  <a:lnTo>
                    <a:pt x="44" y="550"/>
                  </a:lnTo>
                  <a:lnTo>
                    <a:pt x="44" y="555"/>
                  </a:lnTo>
                  <a:lnTo>
                    <a:pt x="47" y="561"/>
                  </a:lnTo>
                  <a:lnTo>
                    <a:pt x="48" y="569"/>
                  </a:lnTo>
                  <a:lnTo>
                    <a:pt x="51" y="575"/>
                  </a:lnTo>
                  <a:lnTo>
                    <a:pt x="55" y="583"/>
                  </a:lnTo>
                  <a:lnTo>
                    <a:pt x="58" y="588"/>
                  </a:lnTo>
                  <a:lnTo>
                    <a:pt x="62" y="594"/>
                  </a:lnTo>
                  <a:lnTo>
                    <a:pt x="65" y="598"/>
                  </a:lnTo>
                  <a:lnTo>
                    <a:pt x="70" y="603"/>
                  </a:lnTo>
                  <a:lnTo>
                    <a:pt x="75" y="606"/>
                  </a:lnTo>
                  <a:lnTo>
                    <a:pt x="79" y="609"/>
                  </a:lnTo>
                  <a:lnTo>
                    <a:pt x="86" y="611"/>
                  </a:lnTo>
                  <a:lnTo>
                    <a:pt x="92" y="612"/>
                  </a:lnTo>
                  <a:lnTo>
                    <a:pt x="99" y="611"/>
                  </a:lnTo>
                  <a:lnTo>
                    <a:pt x="106" y="611"/>
                  </a:lnTo>
                  <a:lnTo>
                    <a:pt x="109" y="609"/>
                  </a:lnTo>
                  <a:lnTo>
                    <a:pt x="113" y="608"/>
                  </a:lnTo>
                  <a:lnTo>
                    <a:pt x="118" y="606"/>
                  </a:lnTo>
                  <a:lnTo>
                    <a:pt x="123" y="605"/>
                  </a:lnTo>
                  <a:lnTo>
                    <a:pt x="121" y="597"/>
                  </a:lnTo>
                  <a:lnTo>
                    <a:pt x="121" y="589"/>
                  </a:lnTo>
                  <a:lnTo>
                    <a:pt x="120" y="580"/>
                  </a:lnTo>
                  <a:lnTo>
                    <a:pt x="120" y="572"/>
                  </a:lnTo>
                  <a:lnTo>
                    <a:pt x="120" y="564"/>
                  </a:lnTo>
                  <a:lnTo>
                    <a:pt x="120" y="557"/>
                  </a:lnTo>
                  <a:lnTo>
                    <a:pt x="118" y="547"/>
                  </a:lnTo>
                  <a:lnTo>
                    <a:pt x="118" y="541"/>
                  </a:lnTo>
                  <a:lnTo>
                    <a:pt x="117" y="532"/>
                  </a:lnTo>
                  <a:lnTo>
                    <a:pt x="117" y="524"/>
                  </a:lnTo>
                  <a:lnTo>
                    <a:pt x="115" y="516"/>
                  </a:lnTo>
                  <a:lnTo>
                    <a:pt x="115" y="509"/>
                  </a:lnTo>
                  <a:lnTo>
                    <a:pt x="113" y="501"/>
                  </a:lnTo>
                  <a:lnTo>
                    <a:pt x="112" y="493"/>
                  </a:lnTo>
                  <a:lnTo>
                    <a:pt x="112" y="485"/>
                  </a:lnTo>
                  <a:lnTo>
                    <a:pt x="110" y="478"/>
                  </a:lnTo>
                  <a:lnTo>
                    <a:pt x="109" y="468"/>
                  </a:lnTo>
                  <a:lnTo>
                    <a:pt x="109" y="460"/>
                  </a:lnTo>
                  <a:lnTo>
                    <a:pt x="107" y="453"/>
                  </a:lnTo>
                  <a:lnTo>
                    <a:pt x="106" y="445"/>
                  </a:lnTo>
                  <a:lnTo>
                    <a:pt x="104" y="437"/>
                  </a:lnTo>
                  <a:lnTo>
                    <a:pt x="104" y="429"/>
                  </a:lnTo>
                  <a:lnTo>
                    <a:pt x="103" y="422"/>
                  </a:lnTo>
                  <a:lnTo>
                    <a:pt x="101" y="414"/>
                  </a:lnTo>
                  <a:lnTo>
                    <a:pt x="99" y="405"/>
                  </a:lnTo>
                  <a:lnTo>
                    <a:pt x="99" y="397"/>
                  </a:lnTo>
                  <a:lnTo>
                    <a:pt x="98" y="389"/>
                  </a:lnTo>
                  <a:lnTo>
                    <a:pt x="96" y="381"/>
                  </a:lnTo>
                  <a:lnTo>
                    <a:pt x="95" y="374"/>
                  </a:lnTo>
                  <a:lnTo>
                    <a:pt x="95" y="366"/>
                  </a:lnTo>
                  <a:lnTo>
                    <a:pt x="93" y="358"/>
                  </a:lnTo>
                  <a:lnTo>
                    <a:pt x="93" y="350"/>
                  </a:lnTo>
                  <a:lnTo>
                    <a:pt x="92" y="341"/>
                  </a:lnTo>
                  <a:lnTo>
                    <a:pt x="90" y="333"/>
                  </a:lnTo>
                  <a:lnTo>
                    <a:pt x="89" y="326"/>
                  </a:lnTo>
                  <a:lnTo>
                    <a:pt x="89" y="318"/>
                  </a:lnTo>
                  <a:lnTo>
                    <a:pt x="87" y="310"/>
                  </a:lnTo>
                  <a:lnTo>
                    <a:pt x="87" y="301"/>
                  </a:lnTo>
                  <a:lnTo>
                    <a:pt x="86" y="293"/>
                  </a:lnTo>
                  <a:lnTo>
                    <a:pt x="86" y="285"/>
                  </a:lnTo>
                  <a:lnTo>
                    <a:pt x="84" y="278"/>
                  </a:lnTo>
                  <a:lnTo>
                    <a:pt x="84" y="270"/>
                  </a:lnTo>
                  <a:lnTo>
                    <a:pt x="82" y="261"/>
                  </a:lnTo>
                  <a:lnTo>
                    <a:pt x="82" y="254"/>
                  </a:lnTo>
                  <a:lnTo>
                    <a:pt x="82" y="245"/>
                  </a:lnTo>
                  <a:lnTo>
                    <a:pt x="82" y="237"/>
                  </a:lnTo>
                  <a:lnTo>
                    <a:pt x="82" y="230"/>
                  </a:lnTo>
                  <a:lnTo>
                    <a:pt x="82" y="222"/>
                  </a:lnTo>
                  <a:lnTo>
                    <a:pt x="82" y="212"/>
                  </a:lnTo>
                  <a:lnTo>
                    <a:pt x="82" y="205"/>
                  </a:lnTo>
                  <a:lnTo>
                    <a:pt x="82" y="197"/>
                  </a:lnTo>
                  <a:lnTo>
                    <a:pt x="82" y="189"/>
                  </a:lnTo>
                  <a:lnTo>
                    <a:pt x="82" y="180"/>
                  </a:lnTo>
                  <a:lnTo>
                    <a:pt x="84" y="172"/>
                  </a:lnTo>
                  <a:lnTo>
                    <a:pt x="84" y="163"/>
                  </a:lnTo>
                  <a:lnTo>
                    <a:pt x="86" y="157"/>
                  </a:lnTo>
                  <a:lnTo>
                    <a:pt x="86" y="147"/>
                  </a:lnTo>
                  <a:lnTo>
                    <a:pt x="87" y="140"/>
                  </a:lnTo>
                  <a:lnTo>
                    <a:pt x="89" y="130"/>
                  </a:lnTo>
                  <a:lnTo>
                    <a:pt x="90" y="123"/>
                  </a:lnTo>
                  <a:lnTo>
                    <a:pt x="92" y="113"/>
                  </a:lnTo>
                  <a:lnTo>
                    <a:pt x="93" y="106"/>
                  </a:lnTo>
                  <a:lnTo>
                    <a:pt x="95" y="98"/>
                  </a:lnTo>
                  <a:lnTo>
                    <a:pt x="98" y="90"/>
                  </a:lnTo>
                  <a:lnTo>
                    <a:pt x="96" y="84"/>
                  </a:lnTo>
                  <a:lnTo>
                    <a:pt x="95" y="78"/>
                  </a:lnTo>
                  <a:lnTo>
                    <a:pt x="93" y="70"/>
                  </a:lnTo>
                  <a:lnTo>
                    <a:pt x="92" y="64"/>
                  </a:lnTo>
                  <a:lnTo>
                    <a:pt x="89" y="56"/>
                  </a:lnTo>
                  <a:lnTo>
                    <a:pt x="87" y="48"/>
                  </a:lnTo>
                  <a:lnTo>
                    <a:pt x="84" y="40"/>
                  </a:lnTo>
                  <a:lnTo>
                    <a:pt x="82" y="34"/>
                  </a:lnTo>
                  <a:lnTo>
                    <a:pt x="79" y="26"/>
                  </a:lnTo>
                  <a:lnTo>
                    <a:pt x="78" y="20"/>
                  </a:lnTo>
                  <a:lnTo>
                    <a:pt x="76" y="14"/>
                  </a:lnTo>
                  <a:lnTo>
                    <a:pt x="75" y="9"/>
                  </a:lnTo>
                  <a:lnTo>
                    <a:pt x="72" y="5"/>
                  </a:lnTo>
                  <a:lnTo>
                    <a:pt x="72" y="2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6" name="Freeform 258"/>
            <p:cNvSpPr>
              <a:spLocks/>
            </p:cNvSpPr>
            <p:nvPr/>
          </p:nvSpPr>
          <p:spPr bwMode="auto">
            <a:xfrm>
              <a:off x="4613" y="916"/>
              <a:ext cx="97" cy="240"/>
            </a:xfrm>
            <a:custGeom>
              <a:avLst/>
              <a:gdLst/>
              <a:ahLst/>
              <a:cxnLst>
                <a:cxn ang="0">
                  <a:pos x="71" y="9"/>
                </a:cxn>
                <a:cxn ang="0">
                  <a:pos x="54" y="25"/>
                </a:cxn>
                <a:cxn ang="0">
                  <a:pos x="40" y="44"/>
                </a:cxn>
                <a:cxn ang="0">
                  <a:pos x="26" y="64"/>
                </a:cxn>
                <a:cxn ang="0">
                  <a:pos x="17" y="84"/>
                </a:cxn>
                <a:cxn ang="0">
                  <a:pos x="9" y="107"/>
                </a:cxn>
                <a:cxn ang="0">
                  <a:pos x="4" y="130"/>
                </a:cxn>
                <a:cxn ang="0">
                  <a:pos x="0" y="154"/>
                </a:cxn>
                <a:cxn ang="0">
                  <a:pos x="0" y="178"/>
                </a:cxn>
                <a:cxn ang="0">
                  <a:pos x="0" y="203"/>
                </a:cxn>
                <a:cxn ang="0">
                  <a:pos x="4" y="230"/>
                </a:cxn>
                <a:cxn ang="0">
                  <a:pos x="7" y="254"/>
                </a:cxn>
                <a:cxn ang="0">
                  <a:pos x="14" y="279"/>
                </a:cxn>
                <a:cxn ang="0">
                  <a:pos x="21" y="304"/>
                </a:cxn>
                <a:cxn ang="0">
                  <a:pos x="31" y="327"/>
                </a:cxn>
                <a:cxn ang="0">
                  <a:pos x="40" y="350"/>
                </a:cxn>
                <a:cxn ang="0">
                  <a:pos x="52" y="372"/>
                </a:cxn>
                <a:cxn ang="0">
                  <a:pos x="65" y="394"/>
                </a:cxn>
                <a:cxn ang="0">
                  <a:pos x="79" y="414"/>
                </a:cxn>
                <a:cxn ang="0">
                  <a:pos x="94" y="431"/>
                </a:cxn>
                <a:cxn ang="0">
                  <a:pos x="111" y="447"/>
                </a:cxn>
                <a:cxn ang="0">
                  <a:pos x="127" y="457"/>
                </a:cxn>
                <a:cxn ang="0">
                  <a:pos x="139" y="459"/>
                </a:cxn>
                <a:cxn ang="0">
                  <a:pos x="153" y="465"/>
                </a:cxn>
                <a:cxn ang="0">
                  <a:pos x="165" y="473"/>
                </a:cxn>
                <a:cxn ang="0">
                  <a:pos x="178" y="478"/>
                </a:cxn>
                <a:cxn ang="0">
                  <a:pos x="193" y="479"/>
                </a:cxn>
                <a:cxn ang="0">
                  <a:pos x="187" y="462"/>
                </a:cxn>
                <a:cxn ang="0">
                  <a:pos x="179" y="445"/>
                </a:cxn>
                <a:cxn ang="0">
                  <a:pos x="170" y="428"/>
                </a:cxn>
                <a:cxn ang="0">
                  <a:pos x="162" y="412"/>
                </a:cxn>
                <a:cxn ang="0">
                  <a:pos x="151" y="395"/>
                </a:cxn>
                <a:cxn ang="0">
                  <a:pos x="144" y="380"/>
                </a:cxn>
                <a:cxn ang="0">
                  <a:pos x="133" y="363"/>
                </a:cxn>
                <a:cxn ang="0">
                  <a:pos x="124" y="347"/>
                </a:cxn>
                <a:cxn ang="0">
                  <a:pos x="113" y="330"/>
                </a:cxn>
                <a:cxn ang="0">
                  <a:pos x="105" y="313"/>
                </a:cxn>
                <a:cxn ang="0">
                  <a:pos x="97" y="298"/>
                </a:cxn>
                <a:cxn ang="0">
                  <a:pos x="89" y="281"/>
                </a:cxn>
                <a:cxn ang="0">
                  <a:pos x="82" y="264"/>
                </a:cxn>
                <a:cxn ang="0">
                  <a:pos x="77" y="247"/>
                </a:cxn>
                <a:cxn ang="0">
                  <a:pos x="74" y="228"/>
                </a:cxn>
                <a:cxn ang="0">
                  <a:pos x="72" y="211"/>
                </a:cxn>
                <a:cxn ang="0">
                  <a:pos x="72" y="192"/>
                </a:cxn>
                <a:cxn ang="0">
                  <a:pos x="74" y="174"/>
                </a:cxn>
                <a:cxn ang="0">
                  <a:pos x="77" y="155"/>
                </a:cxn>
                <a:cxn ang="0">
                  <a:pos x="85" y="137"/>
                </a:cxn>
                <a:cxn ang="0">
                  <a:pos x="96" y="118"/>
                </a:cxn>
                <a:cxn ang="0">
                  <a:pos x="97" y="98"/>
                </a:cxn>
                <a:cxn ang="0">
                  <a:pos x="96" y="85"/>
                </a:cxn>
                <a:cxn ang="0">
                  <a:pos x="96" y="73"/>
                </a:cxn>
                <a:cxn ang="0">
                  <a:pos x="94" y="59"/>
                </a:cxn>
                <a:cxn ang="0">
                  <a:pos x="94" y="47"/>
                </a:cxn>
                <a:cxn ang="0">
                  <a:pos x="93" y="34"/>
                </a:cxn>
                <a:cxn ang="0">
                  <a:pos x="89" y="17"/>
                </a:cxn>
                <a:cxn ang="0">
                  <a:pos x="86" y="2"/>
                </a:cxn>
              </a:cxnLst>
              <a:rect l="0" t="0" r="r" b="b"/>
              <a:pathLst>
                <a:path w="193" h="479">
                  <a:moveTo>
                    <a:pt x="85" y="0"/>
                  </a:moveTo>
                  <a:lnTo>
                    <a:pt x="77" y="5"/>
                  </a:lnTo>
                  <a:lnTo>
                    <a:pt x="71" y="9"/>
                  </a:lnTo>
                  <a:lnTo>
                    <a:pt x="65" y="14"/>
                  </a:lnTo>
                  <a:lnTo>
                    <a:pt x="60" y="19"/>
                  </a:lnTo>
                  <a:lnTo>
                    <a:pt x="54" y="25"/>
                  </a:lnTo>
                  <a:lnTo>
                    <a:pt x="49" y="31"/>
                  </a:lnTo>
                  <a:lnTo>
                    <a:pt x="45" y="37"/>
                  </a:lnTo>
                  <a:lnTo>
                    <a:pt x="40" y="44"/>
                  </a:lnTo>
                  <a:lnTo>
                    <a:pt x="35" y="50"/>
                  </a:lnTo>
                  <a:lnTo>
                    <a:pt x="31" y="57"/>
                  </a:lnTo>
                  <a:lnTo>
                    <a:pt x="26" y="64"/>
                  </a:lnTo>
                  <a:lnTo>
                    <a:pt x="23" y="70"/>
                  </a:lnTo>
                  <a:lnTo>
                    <a:pt x="20" y="78"/>
                  </a:lnTo>
                  <a:lnTo>
                    <a:pt x="17" y="84"/>
                  </a:lnTo>
                  <a:lnTo>
                    <a:pt x="15" y="92"/>
                  </a:lnTo>
                  <a:lnTo>
                    <a:pt x="12" y="99"/>
                  </a:lnTo>
                  <a:lnTo>
                    <a:pt x="9" y="107"/>
                  </a:lnTo>
                  <a:lnTo>
                    <a:pt x="7" y="115"/>
                  </a:lnTo>
                  <a:lnTo>
                    <a:pt x="6" y="121"/>
                  </a:lnTo>
                  <a:lnTo>
                    <a:pt x="4" y="130"/>
                  </a:lnTo>
                  <a:lnTo>
                    <a:pt x="1" y="137"/>
                  </a:lnTo>
                  <a:lnTo>
                    <a:pt x="1" y="146"/>
                  </a:lnTo>
                  <a:lnTo>
                    <a:pt x="0" y="154"/>
                  </a:lnTo>
                  <a:lnTo>
                    <a:pt x="0" y="163"/>
                  </a:lnTo>
                  <a:lnTo>
                    <a:pt x="0" y="171"/>
                  </a:lnTo>
                  <a:lnTo>
                    <a:pt x="0" y="178"/>
                  </a:lnTo>
                  <a:lnTo>
                    <a:pt x="0" y="186"/>
                  </a:lnTo>
                  <a:lnTo>
                    <a:pt x="0" y="195"/>
                  </a:lnTo>
                  <a:lnTo>
                    <a:pt x="0" y="203"/>
                  </a:lnTo>
                  <a:lnTo>
                    <a:pt x="1" y="212"/>
                  </a:lnTo>
                  <a:lnTo>
                    <a:pt x="1" y="220"/>
                  </a:lnTo>
                  <a:lnTo>
                    <a:pt x="4" y="230"/>
                  </a:lnTo>
                  <a:lnTo>
                    <a:pt x="4" y="237"/>
                  </a:lnTo>
                  <a:lnTo>
                    <a:pt x="6" y="247"/>
                  </a:lnTo>
                  <a:lnTo>
                    <a:pt x="7" y="254"/>
                  </a:lnTo>
                  <a:lnTo>
                    <a:pt x="9" y="262"/>
                  </a:lnTo>
                  <a:lnTo>
                    <a:pt x="12" y="270"/>
                  </a:lnTo>
                  <a:lnTo>
                    <a:pt x="14" y="279"/>
                  </a:lnTo>
                  <a:lnTo>
                    <a:pt x="17" y="287"/>
                  </a:lnTo>
                  <a:lnTo>
                    <a:pt x="20" y="296"/>
                  </a:lnTo>
                  <a:lnTo>
                    <a:pt x="21" y="304"/>
                  </a:lnTo>
                  <a:lnTo>
                    <a:pt x="23" y="312"/>
                  </a:lnTo>
                  <a:lnTo>
                    <a:pt x="26" y="319"/>
                  </a:lnTo>
                  <a:lnTo>
                    <a:pt x="31" y="327"/>
                  </a:lnTo>
                  <a:lnTo>
                    <a:pt x="34" y="335"/>
                  </a:lnTo>
                  <a:lnTo>
                    <a:pt x="37" y="343"/>
                  </a:lnTo>
                  <a:lnTo>
                    <a:pt x="40" y="350"/>
                  </a:lnTo>
                  <a:lnTo>
                    <a:pt x="45" y="358"/>
                  </a:lnTo>
                  <a:lnTo>
                    <a:pt x="48" y="366"/>
                  </a:lnTo>
                  <a:lnTo>
                    <a:pt x="52" y="372"/>
                  </a:lnTo>
                  <a:lnTo>
                    <a:pt x="57" y="380"/>
                  </a:lnTo>
                  <a:lnTo>
                    <a:pt x="60" y="386"/>
                  </a:lnTo>
                  <a:lnTo>
                    <a:pt x="65" y="394"/>
                  </a:lnTo>
                  <a:lnTo>
                    <a:pt x="69" y="400"/>
                  </a:lnTo>
                  <a:lnTo>
                    <a:pt x="74" y="406"/>
                  </a:lnTo>
                  <a:lnTo>
                    <a:pt x="79" y="414"/>
                  </a:lnTo>
                  <a:lnTo>
                    <a:pt x="83" y="419"/>
                  </a:lnTo>
                  <a:lnTo>
                    <a:pt x="89" y="425"/>
                  </a:lnTo>
                  <a:lnTo>
                    <a:pt x="94" y="431"/>
                  </a:lnTo>
                  <a:lnTo>
                    <a:pt x="99" y="437"/>
                  </a:lnTo>
                  <a:lnTo>
                    <a:pt x="105" y="442"/>
                  </a:lnTo>
                  <a:lnTo>
                    <a:pt x="111" y="447"/>
                  </a:lnTo>
                  <a:lnTo>
                    <a:pt x="116" y="453"/>
                  </a:lnTo>
                  <a:lnTo>
                    <a:pt x="122" y="457"/>
                  </a:lnTo>
                  <a:lnTo>
                    <a:pt x="127" y="457"/>
                  </a:lnTo>
                  <a:lnTo>
                    <a:pt x="130" y="457"/>
                  </a:lnTo>
                  <a:lnTo>
                    <a:pt x="134" y="457"/>
                  </a:lnTo>
                  <a:lnTo>
                    <a:pt x="139" y="459"/>
                  </a:lnTo>
                  <a:lnTo>
                    <a:pt x="144" y="460"/>
                  </a:lnTo>
                  <a:lnTo>
                    <a:pt x="148" y="464"/>
                  </a:lnTo>
                  <a:lnTo>
                    <a:pt x="153" y="465"/>
                  </a:lnTo>
                  <a:lnTo>
                    <a:pt x="158" y="468"/>
                  </a:lnTo>
                  <a:lnTo>
                    <a:pt x="161" y="470"/>
                  </a:lnTo>
                  <a:lnTo>
                    <a:pt x="165" y="473"/>
                  </a:lnTo>
                  <a:lnTo>
                    <a:pt x="169" y="474"/>
                  </a:lnTo>
                  <a:lnTo>
                    <a:pt x="173" y="478"/>
                  </a:lnTo>
                  <a:lnTo>
                    <a:pt x="178" y="478"/>
                  </a:lnTo>
                  <a:lnTo>
                    <a:pt x="182" y="479"/>
                  </a:lnTo>
                  <a:lnTo>
                    <a:pt x="189" y="479"/>
                  </a:lnTo>
                  <a:lnTo>
                    <a:pt x="193" y="479"/>
                  </a:lnTo>
                  <a:lnTo>
                    <a:pt x="190" y="473"/>
                  </a:lnTo>
                  <a:lnTo>
                    <a:pt x="189" y="468"/>
                  </a:lnTo>
                  <a:lnTo>
                    <a:pt x="187" y="462"/>
                  </a:lnTo>
                  <a:lnTo>
                    <a:pt x="184" y="457"/>
                  </a:lnTo>
                  <a:lnTo>
                    <a:pt x="181" y="451"/>
                  </a:lnTo>
                  <a:lnTo>
                    <a:pt x="179" y="445"/>
                  </a:lnTo>
                  <a:lnTo>
                    <a:pt x="176" y="440"/>
                  </a:lnTo>
                  <a:lnTo>
                    <a:pt x="173" y="434"/>
                  </a:lnTo>
                  <a:lnTo>
                    <a:pt x="170" y="428"/>
                  </a:lnTo>
                  <a:lnTo>
                    <a:pt x="169" y="423"/>
                  </a:lnTo>
                  <a:lnTo>
                    <a:pt x="164" y="417"/>
                  </a:lnTo>
                  <a:lnTo>
                    <a:pt x="162" y="412"/>
                  </a:lnTo>
                  <a:lnTo>
                    <a:pt x="158" y="406"/>
                  </a:lnTo>
                  <a:lnTo>
                    <a:pt x="156" y="402"/>
                  </a:lnTo>
                  <a:lnTo>
                    <a:pt x="151" y="395"/>
                  </a:lnTo>
                  <a:lnTo>
                    <a:pt x="150" y="391"/>
                  </a:lnTo>
                  <a:lnTo>
                    <a:pt x="147" y="386"/>
                  </a:lnTo>
                  <a:lnTo>
                    <a:pt x="144" y="380"/>
                  </a:lnTo>
                  <a:lnTo>
                    <a:pt x="139" y="374"/>
                  </a:lnTo>
                  <a:lnTo>
                    <a:pt x="136" y="369"/>
                  </a:lnTo>
                  <a:lnTo>
                    <a:pt x="133" y="363"/>
                  </a:lnTo>
                  <a:lnTo>
                    <a:pt x="130" y="358"/>
                  </a:lnTo>
                  <a:lnTo>
                    <a:pt x="127" y="352"/>
                  </a:lnTo>
                  <a:lnTo>
                    <a:pt x="124" y="347"/>
                  </a:lnTo>
                  <a:lnTo>
                    <a:pt x="120" y="341"/>
                  </a:lnTo>
                  <a:lnTo>
                    <a:pt x="117" y="336"/>
                  </a:lnTo>
                  <a:lnTo>
                    <a:pt x="113" y="330"/>
                  </a:lnTo>
                  <a:lnTo>
                    <a:pt x="111" y="326"/>
                  </a:lnTo>
                  <a:lnTo>
                    <a:pt x="108" y="319"/>
                  </a:lnTo>
                  <a:lnTo>
                    <a:pt x="105" y="313"/>
                  </a:lnTo>
                  <a:lnTo>
                    <a:pt x="102" y="309"/>
                  </a:lnTo>
                  <a:lnTo>
                    <a:pt x="100" y="304"/>
                  </a:lnTo>
                  <a:lnTo>
                    <a:pt x="97" y="298"/>
                  </a:lnTo>
                  <a:lnTo>
                    <a:pt x="94" y="292"/>
                  </a:lnTo>
                  <a:lnTo>
                    <a:pt x="91" y="285"/>
                  </a:lnTo>
                  <a:lnTo>
                    <a:pt x="89" y="281"/>
                  </a:lnTo>
                  <a:lnTo>
                    <a:pt x="86" y="274"/>
                  </a:lnTo>
                  <a:lnTo>
                    <a:pt x="85" y="270"/>
                  </a:lnTo>
                  <a:lnTo>
                    <a:pt x="82" y="264"/>
                  </a:lnTo>
                  <a:lnTo>
                    <a:pt x="80" y="257"/>
                  </a:lnTo>
                  <a:lnTo>
                    <a:pt x="79" y="251"/>
                  </a:lnTo>
                  <a:lnTo>
                    <a:pt x="77" y="247"/>
                  </a:lnTo>
                  <a:lnTo>
                    <a:pt x="76" y="239"/>
                  </a:lnTo>
                  <a:lnTo>
                    <a:pt x="76" y="234"/>
                  </a:lnTo>
                  <a:lnTo>
                    <a:pt x="74" y="228"/>
                  </a:lnTo>
                  <a:lnTo>
                    <a:pt x="72" y="222"/>
                  </a:lnTo>
                  <a:lnTo>
                    <a:pt x="72" y="216"/>
                  </a:lnTo>
                  <a:lnTo>
                    <a:pt x="72" y="211"/>
                  </a:lnTo>
                  <a:lnTo>
                    <a:pt x="72" y="205"/>
                  </a:lnTo>
                  <a:lnTo>
                    <a:pt x="72" y="199"/>
                  </a:lnTo>
                  <a:lnTo>
                    <a:pt x="72" y="192"/>
                  </a:lnTo>
                  <a:lnTo>
                    <a:pt x="72" y="186"/>
                  </a:lnTo>
                  <a:lnTo>
                    <a:pt x="72" y="180"/>
                  </a:lnTo>
                  <a:lnTo>
                    <a:pt x="74" y="174"/>
                  </a:lnTo>
                  <a:lnTo>
                    <a:pt x="76" y="169"/>
                  </a:lnTo>
                  <a:lnTo>
                    <a:pt x="77" y="163"/>
                  </a:lnTo>
                  <a:lnTo>
                    <a:pt x="77" y="155"/>
                  </a:lnTo>
                  <a:lnTo>
                    <a:pt x="80" y="150"/>
                  </a:lnTo>
                  <a:lnTo>
                    <a:pt x="82" y="143"/>
                  </a:lnTo>
                  <a:lnTo>
                    <a:pt x="85" y="137"/>
                  </a:lnTo>
                  <a:lnTo>
                    <a:pt x="88" y="130"/>
                  </a:lnTo>
                  <a:lnTo>
                    <a:pt x="91" y="124"/>
                  </a:lnTo>
                  <a:lnTo>
                    <a:pt x="96" y="118"/>
                  </a:lnTo>
                  <a:lnTo>
                    <a:pt x="99" y="113"/>
                  </a:lnTo>
                  <a:lnTo>
                    <a:pt x="99" y="106"/>
                  </a:lnTo>
                  <a:lnTo>
                    <a:pt x="97" y="98"/>
                  </a:lnTo>
                  <a:lnTo>
                    <a:pt x="97" y="93"/>
                  </a:lnTo>
                  <a:lnTo>
                    <a:pt x="97" y="90"/>
                  </a:lnTo>
                  <a:lnTo>
                    <a:pt x="96" y="85"/>
                  </a:lnTo>
                  <a:lnTo>
                    <a:pt x="96" y="81"/>
                  </a:lnTo>
                  <a:lnTo>
                    <a:pt x="96" y="78"/>
                  </a:lnTo>
                  <a:lnTo>
                    <a:pt x="96" y="73"/>
                  </a:lnTo>
                  <a:lnTo>
                    <a:pt x="96" y="68"/>
                  </a:lnTo>
                  <a:lnTo>
                    <a:pt x="96" y="64"/>
                  </a:lnTo>
                  <a:lnTo>
                    <a:pt x="94" y="59"/>
                  </a:lnTo>
                  <a:lnTo>
                    <a:pt x="94" y="54"/>
                  </a:lnTo>
                  <a:lnTo>
                    <a:pt x="94" y="50"/>
                  </a:lnTo>
                  <a:lnTo>
                    <a:pt x="94" y="47"/>
                  </a:lnTo>
                  <a:lnTo>
                    <a:pt x="93" y="42"/>
                  </a:lnTo>
                  <a:lnTo>
                    <a:pt x="93" y="37"/>
                  </a:lnTo>
                  <a:lnTo>
                    <a:pt x="93" y="34"/>
                  </a:lnTo>
                  <a:lnTo>
                    <a:pt x="93" y="30"/>
                  </a:lnTo>
                  <a:lnTo>
                    <a:pt x="91" y="22"/>
                  </a:lnTo>
                  <a:lnTo>
                    <a:pt x="89" y="17"/>
                  </a:lnTo>
                  <a:lnTo>
                    <a:pt x="88" y="9"/>
                  </a:lnTo>
                  <a:lnTo>
                    <a:pt x="88" y="6"/>
                  </a:lnTo>
                  <a:lnTo>
                    <a:pt x="86" y="2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BD8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7" name="Freeform 259"/>
            <p:cNvSpPr>
              <a:spLocks/>
            </p:cNvSpPr>
            <p:nvPr/>
          </p:nvSpPr>
          <p:spPr bwMode="auto">
            <a:xfrm>
              <a:off x="4574" y="1239"/>
              <a:ext cx="143" cy="99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54" y="2"/>
                </a:cxn>
                <a:cxn ang="0">
                  <a:pos x="45" y="5"/>
                </a:cxn>
                <a:cxn ang="0">
                  <a:pos x="35" y="10"/>
                </a:cxn>
                <a:cxn ang="0">
                  <a:pos x="24" y="13"/>
                </a:cxn>
                <a:cxn ang="0">
                  <a:pos x="15" y="16"/>
                </a:cxn>
                <a:cxn ang="0">
                  <a:pos x="6" y="21"/>
                </a:cxn>
                <a:cxn ang="0">
                  <a:pos x="4" y="28"/>
                </a:cxn>
                <a:cxn ang="0">
                  <a:pos x="3" y="38"/>
                </a:cxn>
                <a:cxn ang="0">
                  <a:pos x="1" y="50"/>
                </a:cxn>
                <a:cxn ang="0">
                  <a:pos x="0" y="62"/>
                </a:cxn>
                <a:cxn ang="0">
                  <a:pos x="6" y="72"/>
                </a:cxn>
                <a:cxn ang="0">
                  <a:pos x="20" y="80"/>
                </a:cxn>
                <a:cxn ang="0">
                  <a:pos x="32" y="87"/>
                </a:cxn>
                <a:cxn ang="0">
                  <a:pos x="45" y="97"/>
                </a:cxn>
                <a:cxn ang="0">
                  <a:pos x="58" y="104"/>
                </a:cxn>
                <a:cxn ang="0">
                  <a:pos x="69" y="114"/>
                </a:cxn>
                <a:cxn ang="0">
                  <a:pos x="82" y="123"/>
                </a:cxn>
                <a:cxn ang="0">
                  <a:pos x="96" y="131"/>
                </a:cxn>
                <a:cxn ang="0">
                  <a:pos x="108" y="140"/>
                </a:cxn>
                <a:cxn ang="0">
                  <a:pos x="119" y="148"/>
                </a:cxn>
                <a:cxn ang="0">
                  <a:pos x="133" y="155"/>
                </a:cxn>
                <a:cxn ang="0">
                  <a:pos x="145" y="163"/>
                </a:cxn>
                <a:cxn ang="0">
                  <a:pos x="158" y="171"/>
                </a:cxn>
                <a:cxn ang="0">
                  <a:pos x="172" y="179"/>
                </a:cxn>
                <a:cxn ang="0">
                  <a:pos x="184" y="186"/>
                </a:cxn>
                <a:cxn ang="0">
                  <a:pos x="198" y="193"/>
                </a:cxn>
                <a:cxn ang="0">
                  <a:pos x="212" y="190"/>
                </a:cxn>
                <a:cxn ang="0">
                  <a:pos x="224" y="176"/>
                </a:cxn>
                <a:cxn ang="0">
                  <a:pos x="235" y="162"/>
                </a:cxn>
                <a:cxn ang="0">
                  <a:pos x="246" y="146"/>
                </a:cxn>
                <a:cxn ang="0">
                  <a:pos x="257" y="132"/>
                </a:cxn>
                <a:cxn ang="0">
                  <a:pos x="266" y="117"/>
                </a:cxn>
                <a:cxn ang="0">
                  <a:pos x="274" y="103"/>
                </a:cxn>
                <a:cxn ang="0">
                  <a:pos x="282" y="87"/>
                </a:cxn>
                <a:cxn ang="0">
                  <a:pos x="282" y="76"/>
                </a:cxn>
                <a:cxn ang="0">
                  <a:pos x="272" y="70"/>
                </a:cxn>
                <a:cxn ang="0">
                  <a:pos x="263" y="64"/>
                </a:cxn>
                <a:cxn ang="0">
                  <a:pos x="252" y="58"/>
                </a:cxn>
                <a:cxn ang="0">
                  <a:pos x="241" y="61"/>
                </a:cxn>
                <a:cxn ang="0">
                  <a:pos x="227" y="70"/>
                </a:cxn>
                <a:cxn ang="0">
                  <a:pos x="215" y="75"/>
                </a:cxn>
                <a:cxn ang="0">
                  <a:pos x="203" y="78"/>
                </a:cxn>
                <a:cxn ang="0">
                  <a:pos x="192" y="78"/>
                </a:cxn>
                <a:cxn ang="0">
                  <a:pos x="179" y="75"/>
                </a:cxn>
                <a:cxn ang="0">
                  <a:pos x="168" y="70"/>
                </a:cxn>
                <a:cxn ang="0">
                  <a:pos x="158" y="64"/>
                </a:cxn>
                <a:cxn ang="0">
                  <a:pos x="147" y="56"/>
                </a:cxn>
                <a:cxn ang="0">
                  <a:pos x="136" y="47"/>
                </a:cxn>
                <a:cxn ang="0">
                  <a:pos x="125" y="38"/>
                </a:cxn>
                <a:cxn ang="0">
                  <a:pos x="116" y="28"/>
                </a:cxn>
                <a:cxn ang="0">
                  <a:pos x="105" y="21"/>
                </a:cxn>
                <a:cxn ang="0">
                  <a:pos x="94" y="11"/>
                </a:cxn>
                <a:cxn ang="0">
                  <a:pos x="83" y="7"/>
                </a:cxn>
                <a:cxn ang="0">
                  <a:pos x="72" y="0"/>
                </a:cxn>
                <a:cxn ang="0">
                  <a:pos x="68" y="0"/>
                </a:cxn>
              </a:cxnLst>
              <a:rect l="0" t="0" r="r" b="b"/>
              <a:pathLst>
                <a:path w="286" h="197">
                  <a:moveTo>
                    <a:pt x="68" y="0"/>
                  </a:moveTo>
                  <a:lnTo>
                    <a:pt x="63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9" y="4"/>
                  </a:lnTo>
                  <a:lnTo>
                    <a:pt x="45" y="5"/>
                  </a:lnTo>
                  <a:lnTo>
                    <a:pt x="41" y="8"/>
                  </a:lnTo>
                  <a:lnTo>
                    <a:pt x="35" y="10"/>
                  </a:lnTo>
                  <a:lnTo>
                    <a:pt x="31" y="10"/>
                  </a:lnTo>
                  <a:lnTo>
                    <a:pt x="24" y="13"/>
                  </a:lnTo>
                  <a:lnTo>
                    <a:pt x="21" y="14"/>
                  </a:lnTo>
                  <a:lnTo>
                    <a:pt x="15" y="16"/>
                  </a:lnTo>
                  <a:lnTo>
                    <a:pt x="10" y="19"/>
                  </a:lnTo>
                  <a:lnTo>
                    <a:pt x="6" y="21"/>
                  </a:lnTo>
                  <a:lnTo>
                    <a:pt x="4" y="24"/>
                  </a:lnTo>
                  <a:lnTo>
                    <a:pt x="4" y="28"/>
                  </a:lnTo>
                  <a:lnTo>
                    <a:pt x="4" y="33"/>
                  </a:lnTo>
                  <a:lnTo>
                    <a:pt x="3" y="38"/>
                  </a:lnTo>
                  <a:lnTo>
                    <a:pt x="3" y="44"/>
                  </a:lnTo>
                  <a:lnTo>
                    <a:pt x="1" y="50"/>
                  </a:lnTo>
                  <a:lnTo>
                    <a:pt x="1" y="56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6" y="72"/>
                  </a:lnTo>
                  <a:lnTo>
                    <a:pt x="12" y="75"/>
                  </a:lnTo>
                  <a:lnTo>
                    <a:pt x="20" y="80"/>
                  </a:lnTo>
                  <a:lnTo>
                    <a:pt x="26" y="84"/>
                  </a:lnTo>
                  <a:lnTo>
                    <a:pt x="32" y="87"/>
                  </a:lnTo>
                  <a:lnTo>
                    <a:pt x="38" y="92"/>
                  </a:lnTo>
                  <a:lnTo>
                    <a:pt x="45" y="97"/>
                  </a:lnTo>
                  <a:lnTo>
                    <a:pt x="52" y="101"/>
                  </a:lnTo>
                  <a:lnTo>
                    <a:pt x="58" y="104"/>
                  </a:lnTo>
                  <a:lnTo>
                    <a:pt x="63" y="109"/>
                  </a:lnTo>
                  <a:lnTo>
                    <a:pt x="69" y="114"/>
                  </a:lnTo>
                  <a:lnTo>
                    <a:pt x="77" y="118"/>
                  </a:lnTo>
                  <a:lnTo>
                    <a:pt x="82" y="123"/>
                  </a:lnTo>
                  <a:lnTo>
                    <a:pt x="89" y="126"/>
                  </a:lnTo>
                  <a:lnTo>
                    <a:pt x="96" y="131"/>
                  </a:lnTo>
                  <a:lnTo>
                    <a:pt x="102" y="135"/>
                  </a:lnTo>
                  <a:lnTo>
                    <a:pt x="108" y="140"/>
                  </a:lnTo>
                  <a:lnTo>
                    <a:pt x="114" y="143"/>
                  </a:lnTo>
                  <a:lnTo>
                    <a:pt x="119" y="148"/>
                  </a:lnTo>
                  <a:lnTo>
                    <a:pt x="127" y="152"/>
                  </a:lnTo>
                  <a:lnTo>
                    <a:pt x="133" y="155"/>
                  </a:lnTo>
                  <a:lnTo>
                    <a:pt x="138" y="160"/>
                  </a:lnTo>
                  <a:lnTo>
                    <a:pt x="145" y="163"/>
                  </a:lnTo>
                  <a:lnTo>
                    <a:pt x="151" y="168"/>
                  </a:lnTo>
                  <a:lnTo>
                    <a:pt x="158" y="171"/>
                  </a:lnTo>
                  <a:lnTo>
                    <a:pt x="164" y="176"/>
                  </a:lnTo>
                  <a:lnTo>
                    <a:pt x="172" y="179"/>
                  </a:lnTo>
                  <a:lnTo>
                    <a:pt x="178" y="183"/>
                  </a:lnTo>
                  <a:lnTo>
                    <a:pt x="184" y="186"/>
                  </a:lnTo>
                  <a:lnTo>
                    <a:pt x="192" y="190"/>
                  </a:lnTo>
                  <a:lnTo>
                    <a:pt x="198" y="193"/>
                  </a:lnTo>
                  <a:lnTo>
                    <a:pt x="206" y="197"/>
                  </a:lnTo>
                  <a:lnTo>
                    <a:pt x="212" y="190"/>
                  </a:lnTo>
                  <a:lnTo>
                    <a:pt x="218" y="183"/>
                  </a:lnTo>
                  <a:lnTo>
                    <a:pt x="224" y="176"/>
                  </a:lnTo>
                  <a:lnTo>
                    <a:pt x="230" y="168"/>
                  </a:lnTo>
                  <a:lnTo>
                    <a:pt x="235" y="162"/>
                  </a:lnTo>
                  <a:lnTo>
                    <a:pt x="241" y="154"/>
                  </a:lnTo>
                  <a:lnTo>
                    <a:pt x="246" y="146"/>
                  </a:lnTo>
                  <a:lnTo>
                    <a:pt x="252" y="140"/>
                  </a:lnTo>
                  <a:lnTo>
                    <a:pt x="257" y="132"/>
                  </a:lnTo>
                  <a:lnTo>
                    <a:pt x="261" y="126"/>
                  </a:lnTo>
                  <a:lnTo>
                    <a:pt x="266" y="117"/>
                  </a:lnTo>
                  <a:lnTo>
                    <a:pt x="269" y="111"/>
                  </a:lnTo>
                  <a:lnTo>
                    <a:pt x="274" y="103"/>
                  </a:lnTo>
                  <a:lnTo>
                    <a:pt x="279" y="95"/>
                  </a:lnTo>
                  <a:lnTo>
                    <a:pt x="282" y="87"/>
                  </a:lnTo>
                  <a:lnTo>
                    <a:pt x="286" y="80"/>
                  </a:lnTo>
                  <a:lnTo>
                    <a:pt x="282" y="76"/>
                  </a:lnTo>
                  <a:lnTo>
                    <a:pt x="277" y="73"/>
                  </a:lnTo>
                  <a:lnTo>
                    <a:pt x="272" y="70"/>
                  </a:lnTo>
                  <a:lnTo>
                    <a:pt x="268" y="67"/>
                  </a:lnTo>
                  <a:lnTo>
                    <a:pt x="263" y="64"/>
                  </a:lnTo>
                  <a:lnTo>
                    <a:pt x="257" y="61"/>
                  </a:lnTo>
                  <a:lnTo>
                    <a:pt x="252" y="58"/>
                  </a:lnTo>
                  <a:lnTo>
                    <a:pt x="248" y="56"/>
                  </a:lnTo>
                  <a:lnTo>
                    <a:pt x="241" y="61"/>
                  </a:lnTo>
                  <a:lnTo>
                    <a:pt x="234" y="67"/>
                  </a:lnTo>
                  <a:lnTo>
                    <a:pt x="227" y="70"/>
                  </a:lnTo>
                  <a:lnTo>
                    <a:pt x="221" y="73"/>
                  </a:lnTo>
                  <a:lnTo>
                    <a:pt x="215" y="75"/>
                  </a:lnTo>
                  <a:lnTo>
                    <a:pt x="209" y="78"/>
                  </a:lnTo>
                  <a:lnTo>
                    <a:pt x="203" y="78"/>
                  </a:lnTo>
                  <a:lnTo>
                    <a:pt x="198" y="80"/>
                  </a:lnTo>
                  <a:lnTo>
                    <a:pt x="192" y="78"/>
                  </a:lnTo>
                  <a:lnTo>
                    <a:pt x="186" y="76"/>
                  </a:lnTo>
                  <a:lnTo>
                    <a:pt x="179" y="75"/>
                  </a:lnTo>
                  <a:lnTo>
                    <a:pt x="175" y="73"/>
                  </a:lnTo>
                  <a:lnTo>
                    <a:pt x="168" y="70"/>
                  </a:lnTo>
                  <a:lnTo>
                    <a:pt x="164" y="67"/>
                  </a:lnTo>
                  <a:lnTo>
                    <a:pt x="158" y="64"/>
                  </a:lnTo>
                  <a:lnTo>
                    <a:pt x="153" y="61"/>
                  </a:lnTo>
                  <a:lnTo>
                    <a:pt x="147" y="56"/>
                  </a:lnTo>
                  <a:lnTo>
                    <a:pt x="142" y="52"/>
                  </a:lnTo>
                  <a:lnTo>
                    <a:pt x="136" y="47"/>
                  </a:lnTo>
                  <a:lnTo>
                    <a:pt x="131" y="42"/>
                  </a:lnTo>
                  <a:lnTo>
                    <a:pt x="125" y="38"/>
                  </a:lnTo>
                  <a:lnTo>
                    <a:pt x="120" y="33"/>
                  </a:lnTo>
                  <a:lnTo>
                    <a:pt x="116" y="28"/>
                  </a:lnTo>
                  <a:lnTo>
                    <a:pt x="111" y="25"/>
                  </a:lnTo>
                  <a:lnTo>
                    <a:pt x="105" y="21"/>
                  </a:lnTo>
                  <a:lnTo>
                    <a:pt x="99" y="16"/>
                  </a:lnTo>
                  <a:lnTo>
                    <a:pt x="94" y="11"/>
                  </a:lnTo>
                  <a:lnTo>
                    <a:pt x="89" y="10"/>
                  </a:lnTo>
                  <a:lnTo>
                    <a:pt x="83" y="7"/>
                  </a:lnTo>
                  <a:lnTo>
                    <a:pt x="79" y="4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664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8" name="Freeform 260"/>
            <p:cNvSpPr>
              <a:spLocks/>
            </p:cNvSpPr>
            <p:nvPr/>
          </p:nvSpPr>
          <p:spPr bwMode="auto">
            <a:xfrm>
              <a:off x="4685" y="663"/>
              <a:ext cx="246" cy="72"/>
            </a:xfrm>
            <a:custGeom>
              <a:avLst/>
              <a:gdLst/>
              <a:ahLst/>
              <a:cxnLst>
                <a:cxn ang="0">
                  <a:pos x="337" y="5"/>
                </a:cxn>
                <a:cxn ang="0">
                  <a:pos x="320" y="2"/>
                </a:cxn>
                <a:cxn ang="0">
                  <a:pos x="305" y="0"/>
                </a:cxn>
                <a:cxn ang="0">
                  <a:pos x="288" y="0"/>
                </a:cxn>
                <a:cxn ang="0">
                  <a:pos x="272" y="0"/>
                </a:cxn>
                <a:cxn ang="0">
                  <a:pos x="257" y="2"/>
                </a:cxn>
                <a:cxn ang="0">
                  <a:pos x="241" y="2"/>
                </a:cxn>
                <a:cxn ang="0">
                  <a:pos x="224" y="5"/>
                </a:cxn>
                <a:cxn ang="0">
                  <a:pos x="209" y="6"/>
                </a:cxn>
                <a:cxn ang="0">
                  <a:pos x="193" y="10"/>
                </a:cxn>
                <a:cxn ang="0">
                  <a:pos x="178" y="16"/>
                </a:cxn>
                <a:cxn ang="0">
                  <a:pos x="162" y="19"/>
                </a:cxn>
                <a:cxn ang="0">
                  <a:pos x="147" y="22"/>
                </a:cxn>
                <a:cxn ang="0">
                  <a:pos x="130" y="28"/>
                </a:cxn>
                <a:cxn ang="0">
                  <a:pos x="116" y="33"/>
                </a:cxn>
                <a:cxn ang="0">
                  <a:pos x="99" y="39"/>
                </a:cxn>
                <a:cxn ang="0">
                  <a:pos x="83" y="44"/>
                </a:cxn>
                <a:cxn ang="0">
                  <a:pos x="68" y="50"/>
                </a:cxn>
                <a:cxn ang="0">
                  <a:pos x="54" y="56"/>
                </a:cxn>
                <a:cxn ang="0">
                  <a:pos x="38" y="61"/>
                </a:cxn>
                <a:cxn ang="0">
                  <a:pos x="23" y="67"/>
                </a:cxn>
                <a:cxn ang="0">
                  <a:pos x="12" y="76"/>
                </a:cxn>
                <a:cxn ang="0">
                  <a:pos x="9" y="90"/>
                </a:cxn>
                <a:cxn ang="0">
                  <a:pos x="6" y="103"/>
                </a:cxn>
                <a:cxn ang="0">
                  <a:pos x="4" y="118"/>
                </a:cxn>
                <a:cxn ang="0">
                  <a:pos x="1" y="132"/>
                </a:cxn>
                <a:cxn ang="0">
                  <a:pos x="0" y="146"/>
                </a:cxn>
                <a:cxn ang="0">
                  <a:pos x="21" y="143"/>
                </a:cxn>
                <a:cxn ang="0">
                  <a:pos x="45" y="140"/>
                </a:cxn>
                <a:cxn ang="0">
                  <a:pos x="66" y="135"/>
                </a:cxn>
                <a:cxn ang="0">
                  <a:pos x="91" y="130"/>
                </a:cxn>
                <a:cxn ang="0">
                  <a:pos x="113" y="126"/>
                </a:cxn>
                <a:cxn ang="0">
                  <a:pos x="136" y="120"/>
                </a:cxn>
                <a:cxn ang="0">
                  <a:pos x="158" y="115"/>
                </a:cxn>
                <a:cxn ang="0">
                  <a:pos x="183" y="110"/>
                </a:cxn>
                <a:cxn ang="0">
                  <a:pos x="204" y="106"/>
                </a:cxn>
                <a:cxn ang="0">
                  <a:pos x="229" y="101"/>
                </a:cxn>
                <a:cxn ang="0">
                  <a:pos x="251" y="96"/>
                </a:cxn>
                <a:cxn ang="0">
                  <a:pos x="274" y="95"/>
                </a:cxn>
                <a:cxn ang="0">
                  <a:pos x="296" y="92"/>
                </a:cxn>
                <a:cxn ang="0">
                  <a:pos x="319" y="92"/>
                </a:cxn>
                <a:cxn ang="0">
                  <a:pos x="342" y="92"/>
                </a:cxn>
                <a:cxn ang="0">
                  <a:pos x="364" y="95"/>
                </a:cxn>
                <a:cxn ang="0">
                  <a:pos x="386" y="98"/>
                </a:cxn>
                <a:cxn ang="0">
                  <a:pos x="409" y="104"/>
                </a:cxn>
                <a:cxn ang="0">
                  <a:pos x="432" y="112"/>
                </a:cxn>
                <a:cxn ang="0">
                  <a:pos x="455" y="123"/>
                </a:cxn>
                <a:cxn ang="0">
                  <a:pos x="477" y="137"/>
                </a:cxn>
                <a:cxn ang="0">
                  <a:pos x="486" y="132"/>
                </a:cxn>
                <a:cxn ang="0">
                  <a:pos x="488" y="118"/>
                </a:cxn>
                <a:cxn ang="0">
                  <a:pos x="491" y="106"/>
                </a:cxn>
                <a:cxn ang="0">
                  <a:pos x="491" y="92"/>
                </a:cxn>
                <a:cxn ang="0">
                  <a:pos x="489" y="75"/>
                </a:cxn>
                <a:cxn ang="0">
                  <a:pos x="469" y="62"/>
                </a:cxn>
                <a:cxn ang="0">
                  <a:pos x="455" y="55"/>
                </a:cxn>
                <a:cxn ang="0">
                  <a:pos x="440" y="45"/>
                </a:cxn>
                <a:cxn ang="0">
                  <a:pos x="424" y="37"/>
                </a:cxn>
                <a:cxn ang="0">
                  <a:pos x="407" y="30"/>
                </a:cxn>
                <a:cxn ang="0">
                  <a:pos x="392" y="22"/>
                </a:cxn>
                <a:cxn ang="0">
                  <a:pos x="378" y="16"/>
                </a:cxn>
                <a:cxn ang="0">
                  <a:pos x="364" y="11"/>
                </a:cxn>
                <a:cxn ang="0">
                  <a:pos x="351" y="6"/>
                </a:cxn>
              </a:cxnLst>
              <a:rect l="0" t="0" r="r" b="b"/>
              <a:pathLst>
                <a:path w="491" h="146">
                  <a:moveTo>
                    <a:pt x="348" y="6"/>
                  </a:moveTo>
                  <a:lnTo>
                    <a:pt x="342" y="5"/>
                  </a:lnTo>
                  <a:lnTo>
                    <a:pt x="337" y="5"/>
                  </a:lnTo>
                  <a:lnTo>
                    <a:pt x="331" y="2"/>
                  </a:lnTo>
                  <a:lnTo>
                    <a:pt x="327" y="2"/>
                  </a:lnTo>
                  <a:lnTo>
                    <a:pt x="320" y="2"/>
                  </a:lnTo>
                  <a:lnTo>
                    <a:pt x="316" y="0"/>
                  </a:lnTo>
                  <a:lnTo>
                    <a:pt x="310" y="0"/>
                  </a:lnTo>
                  <a:lnTo>
                    <a:pt x="305" y="0"/>
                  </a:lnTo>
                  <a:lnTo>
                    <a:pt x="299" y="0"/>
                  </a:lnTo>
                  <a:lnTo>
                    <a:pt x="294" y="0"/>
                  </a:lnTo>
                  <a:lnTo>
                    <a:pt x="288" y="0"/>
                  </a:lnTo>
                  <a:lnTo>
                    <a:pt x="283" y="0"/>
                  </a:lnTo>
                  <a:lnTo>
                    <a:pt x="277" y="0"/>
                  </a:lnTo>
                  <a:lnTo>
                    <a:pt x="272" y="0"/>
                  </a:lnTo>
                  <a:lnTo>
                    <a:pt x="268" y="0"/>
                  </a:lnTo>
                  <a:lnTo>
                    <a:pt x="263" y="2"/>
                  </a:lnTo>
                  <a:lnTo>
                    <a:pt x="257" y="2"/>
                  </a:lnTo>
                  <a:lnTo>
                    <a:pt x="251" y="2"/>
                  </a:lnTo>
                  <a:lnTo>
                    <a:pt x="246" y="2"/>
                  </a:lnTo>
                  <a:lnTo>
                    <a:pt x="241" y="2"/>
                  </a:lnTo>
                  <a:lnTo>
                    <a:pt x="235" y="2"/>
                  </a:lnTo>
                  <a:lnTo>
                    <a:pt x="231" y="3"/>
                  </a:lnTo>
                  <a:lnTo>
                    <a:pt x="224" y="5"/>
                  </a:lnTo>
                  <a:lnTo>
                    <a:pt x="220" y="5"/>
                  </a:lnTo>
                  <a:lnTo>
                    <a:pt x="214" y="5"/>
                  </a:lnTo>
                  <a:lnTo>
                    <a:pt x="209" y="6"/>
                  </a:lnTo>
                  <a:lnTo>
                    <a:pt x="204" y="8"/>
                  </a:lnTo>
                  <a:lnTo>
                    <a:pt x="198" y="10"/>
                  </a:lnTo>
                  <a:lnTo>
                    <a:pt x="193" y="10"/>
                  </a:lnTo>
                  <a:lnTo>
                    <a:pt x="189" y="13"/>
                  </a:lnTo>
                  <a:lnTo>
                    <a:pt x="183" y="13"/>
                  </a:lnTo>
                  <a:lnTo>
                    <a:pt x="178" y="16"/>
                  </a:lnTo>
                  <a:lnTo>
                    <a:pt x="173" y="16"/>
                  </a:lnTo>
                  <a:lnTo>
                    <a:pt x="167" y="17"/>
                  </a:lnTo>
                  <a:lnTo>
                    <a:pt x="162" y="19"/>
                  </a:lnTo>
                  <a:lnTo>
                    <a:pt x="156" y="20"/>
                  </a:lnTo>
                  <a:lnTo>
                    <a:pt x="152" y="22"/>
                  </a:lnTo>
                  <a:lnTo>
                    <a:pt x="147" y="22"/>
                  </a:lnTo>
                  <a:lnTo>
                    <a:pt x="141" y="24"/>
                  </a:lnTo>
                  <a:lnTo>
                    <a:pt x="136" y="27"/>
                  </a:lnTo>
                  <a:lnTo>
                    <a:pt x="130" y="28"/>
                  </a:lnTo>
                  <a:lnTo>
                    <a:pt x="125" y="30"/>
                  </a:lnTo>
                  <a:lnTo>
                    <a:pt x="119" y="31"/>
                  </a:lnTo>
                  <a:lnTo>
                    <a:pt x="116" y="33"/>
                  </a:lnTo>
                  <a:lnTo>
                    <a:pt x="110" y="34"/>
                  </a:lnTo>
                  <a:lnTo>
                    <a:pt x="105" y="36"/>
                  </a:lnTo>
                  <a:lnTo>
                    <a:pt x="99" y="39"/>
                  </a:lnTo>
                  <a:lnTo>
                    <a:pt x="96" y="41"/>
                  </a:lnTo>
                  <a:lnTo>
                    <a:pt x="90" y="42"/>
                  </a:lnTo>
                  <a:lnTo>
                    <a:pt x="83" y="44"/>
                  </a:lnTo>
                  <a:lnTo>
                    <a:pt x="79" y="45"/>
                  </a:lnTo>
                  <a:lnTo>
                    <a:pt x="74" y="48"/>
                  </a:lnTo>
                  <a:lnTo>
                    <a:pt x="68" y="50"/>
                  </a:lnTo>
                  <a:lnTo>
                    <a:pt x="63" y="51"/>
                  </a:lnTo>
                  <a:lnTo>
                    <a:pt x="59" y="53"/>
                  </a:lnTo>
                  <a:lnTo>
                    <a:pt x="54" y="56"/>
                  </a:lnTo>
                  <a:lnTo>
                    <a:pt x="48" y="58"/>
                  </a:lnTo>
                  <a:lnTo>
                    <a:pt x="43" y="59"/>
                  </a:lnTo>
                  <a:lnTo>
                    <a:pt x="38" y="61"/>
                  </a:lnTo>
                  <a:lnTo>
                    <a:pt x="34" y="62"/>
                  </a:lnTo>
                  <a:lnTo>
                    <a:pt x="28" y="64"/>
                  </a:lnTo>
                  <a:lnTo>
                    <a:pt x="23" y="67"/>
                  </a:lnTo>
                  <a:lnTo>
                    <a:pt x="18" y="68"/>
                  </a:lnTo>
                  <a:lnTo>
                    <a:pt x="14" y="72"/>
                  </a:lnTo>
                  <a:lnTo>
                    <a:pt x="12" y="76"/>
                  </a:lnTo>
                  <a:lnTo>
                    <a:pt x="11" y="79"/>
                  </a:lnTo>
                  <a:lnTo>
                    <a:pt x="9" y="84"/>
                  </a:lnTo>
                  <a:lnTo>
                    <a:pt x="9" y="90"/>
                  </a:lnTo>
                  <a:lnTo>
                    <a:pt x="7" y="95"/>
                  </a:lnTo>
                  <a:lnTo>
                    <a:pt x="7" y="99"/>
                  </a:lnTo>
                  <a:lnTo>
                    <a:pt x="6" y="103"/>
                  </a:lnTo>
                  <a:lnTo>
                    <a:pt x="6" y="109"/>
                  </a:lnTo>
                  <a:lnTo>
                    <a:pt x="4" y="113"/>
                  </a:lnTo>
                  <a:lnTo>
                    <a:pt x="4" y="118"/>
                  </a:lnTo>
                  <a:lnTo>
                    <a:pt x="3" y="121"/>
                  </a:lnTo>
                  <a:lnTo>
                    <a:pt x="3" y="127"/>
                  </a:lnTo>
                  <a:lnTo>
                    <a:pt x="1" y="132"/>
                  </a:lnTo>
                  <a:lnTo>
                    <a:pt x="1" y="137"/>
                  </a:lnTo>
                  <a:lnTo>
                    <a:pt x="0" y="140"/>
                  </a:lnTo>
                  <a:lnTo>
                    <a:pt x="0" y="146"/>
                  </a:lnTo>
                  <a:lnTo>
                    <a:pt x="6" y="144"/>
                  </a:lnTo>
                  <a:lnTo>
                    <a:pt x="14" y="143"/>
                  </a:lnTo>
                  <a:lnTo>
                    <a:pt x="21" y="143"/>
                  </a:lnTo>
                  <a:lnTo>
                    <a:pt x="29" y="141"/>
                  </a:lnTo>
                  <a:lnTo>
                    <a:pt x="37" y="140"/>
                  </a:lnTo>
                  <a:lnTo>
                    <a:pt x="45" y="140"/>
                  </a:lnTo>
                  <a:lnTo>
                    <a:pt x="52" y="138"/>
                  </a:lnTo>
                  <a:lnTo>
                    <a:pt x="60" y="138"/>
                  </a:lnTo>
                  <a:lnTo>
                    <a:pt x="66" y="135"/>
                  </a:lnTo>
                  <a:lnTo>
                    <a:pt x="76" y="134"/>
                  </a:lnTo>
                  <a:lnTo>
                    <a:pt x="82" y="132"/>
                  </a:lnTo>
                  <a:lnTo>
                    <a:pt x="91" y="130"/>
                  </a:lnTo>
                  <a:lnTo>
                    <a:pt x="97" y="129"/>
                  </a:lnTo>
                  <a:lnTo>
                    <a:pt x="105" y="127"/>
                  </a:lnTo>
                  <a:lnTo>
                    <a:pt x="113" y="126"/>
                  </a:lnTo>
                  <a:lnTo>
                    <a:pt x="121" y="124"/>
                  </a:lnTo>
                  <a:lnTo>
                    <a:pt x="128" y="123"/>
                  </a:lnTo>
                  <a:lnTo>
                    <a:pt x="136" y="120"/>
                  </a:lnTo>
                  <a:lnTo>
                    <a:pt x="144" y="120"/>
                  </a:lnTo>
                  <a:lnTo>
                    <a:pt x="152" y="118"/>
                  </a:lnTo>
                  <a:lnTo>
                    <a:pt x="158" y="115"/>
                  </a:lnTo>
                  <a:lnTo>
                    <a:pt x="167" y="113"/>
                  </a:lnTo>
                  <a:lnTo>
                    <a:pt x="175" y="112"/>
                  </a:lnTo>
                  <a:lnTo>
                    <a:pt x="183" y="110"/>
                  </a:lnTo>
                  <a:lnTo>
                    <a:pt x="190" y="109"/>
                  </a:lnTo>
                  <a:lnTo>
                    <a:pt x="196" y="107"/>
                  </a:lnTo>
                  <a:lnTo>
                    <a:pt x="204" y="106"/>
                  </a:lnTo>
                  <a:lnTo>
                    <a:pt x="212" y="104"/>
                  </a:lnTo>
                  <a:lnTo>
                    <a:pt x="220" y="101"/>
                  </a:lnTo>
                  <a:lnTo>
                    <a:pt x="229" y="101"/>
                  </a:lnTo>
                  <a:lnTo>
                    <a:pt x="235" y="99"/>
                  </a:lnTo>
                  <a:lnTo>
                    <a:pt x="245" y="99"/>
                  </a:lnTo>
                  <a:lnTo>
                    <a:pt x="251" y="96"/>
                  </a:lnTo>
                  <a:lnTo>
                    <a:pt x="258" y="96"/>
                  </a:lnTo>
                  <a:lnTo>
                    <a:pt x="266" y="95"/>
                  </a:lnTo>
                  <a:lnTo>
                    <a:pt x="274" y="95"/>
                  </a:lnTo>
                  <a:lnTo>
                    <a:pt x="282" y="93"/>
                  </a:lnTo>
                  <a:lnTo>
                    <a:pt x="288" y="92"/>
                  </a:lnTo>
                  <a:lnTo>
                    <a:pt x="296" y="92"/>
                  </a:lnTo>
                  <a:lnTo>
                    <a:pt x="305" y="92"/>
                  </a:lnTo>
                  <a:lnTo>
                    <a:pt x="311" y="92"/>
                  </a:lnTo>
                  <a:lnTo>
                    <a:pt x="319" y="92"/>
                  </a:lnTo>
                  <a:lnTo>
                    <a:pt x="325" y="92"/>
                  </a:lnTo>
                  <a:lnTo>
                    <a:pt x="334" y="92"/>
                  </a:lnTo>
                  <a:lnTo>
                    <a:pt x="342" y="92"/>
                  </a:lnTo>
                  <a:lnTo>
                    <a:pt x="348" y="93"/>
                  </a:lnTo>
                  <a:lnTo>
                    <a:pt x="356" y="93"/>
                  </a:lnTo>
                  <a:lnTo>
                    <a:pt x="364" y="95"/>
                  </a:lnTo>
                  <a:lnTo>
                    <a:pt x="372" y="96"/>
                  </a:lnTo>
                  <a:lnTo>
                    <a:pt x="379" y="98"/>
                  </a:lnTo>
                  <a:lnTo>
                    <a:pt x="386" y="98"/>
                  </a:lnTo>
                  <a:lnTo>
                    <a:pt x="395" y="99"/>
                  </a:lnTo>
                  <a:lnTo>
                    <a:pt x="401" y="103"/>
                  </a:lnTo>
                  <a:lnTo>
                    <a:pt x="409" y="104"/>
                  </a:lnTo>
                  <a:lnTo>
                    <a:pt x="416" y="107"/>
                  </a:lnTo>
                  <a:lnTo>
                    <a:pt x="424" y="110"/>
                  </a:lnTo>
                  <a:lnTo>
                    <a:pt x="432" y="112"/>
                  </a:lnTo>
                  <a:lnTo>
                    <a:pt x="440" y="117"/>
                  </a:lnTo>
                  <a:lnTo>
                    <a:pt x="446" y="120"/>
                  </a:lnTo>
                  <a:lnTo>
                    <a:pt x="455" y="123"/>
                  </a:lnTo>
                  <a:lnTo>
                    <a:pt x="461" y="127"/>
                  </a:lnTo>
                  <a:lnTo>
                    <a:pt x="469" y="132"/>
                  </a:lnTo>
                  <a:lnTo>
                    <a:pt x="477" y="137"/>
                  </a:lnTo>
                  <a:lnTo>
                    <a:pt x="485" y="141"/>
                  </a:lnTo>
                  <a:lnTo>
                    <a:pt x="485" y="137"/>
                  </a:lnTo>
                  <a:lnTo>
                    <a:pt x="486" y="132"/>
                  </a:lnTo>
                  <a:lnTo>
                    <a:pt x="486" y="127"/>
                  </a:lnTo>
                  <a:lnTo>
                    <a:pt x="488" y="123"/>
                  </a:lnTo>
                  <a:lnTo>
                    <a:pt x="488" y="118"/>
                  </a:lnTo>
                  <a:lnTo>
                    <a:pt x="489" y="113"/>
                  </a:lnTo>
                  <a:lnTo>
                    <a:pt x="489" y="109"/>
                  </a:lnTo>
                  <a:lnTo>
                    <a:pt x="491" y="106"/>
                  </a:lnTo>
                  <a:lnTo>
                    <a:pt x="491" y="101"/>
                  </a:lnTo>
                  <a:lnTo>
                    <a:pt x="491" y="96"/>
                  </a:lnTo>
                  <a:lnTo>
                    <a:pt x="491" y="92"/>
                  </a:lnTo>
                  <a:lnTo>
                    <a:pt x="491" y="89"/>
                  </a:lnTo>
                  <a:lnTo>
                    <a:pt x="491" y="81"/>
                  </a:lnTo>
                  <a:lnTo>
                    <a:pt x="489" y="75"/>
                  </a:lnTo>
                  <a:lnTo>
                    <a:pt x="482" y="70"/>
                  </a:lnTo>
                  <a:lnTo>
                    <a:pt x="474" y="64"/>
                  </a:lnTo>
                  <a:lnTo>
                    <a:pt x="469" y="62"/>
                  </a:lnTo>
                  <a:lnTo>
                    <a:pt x="465" y="59"/>
                  </a:lnTo>
                  <a:lnTo>
                    <a:pt x="460" y="56"/>
                  </a:lnTo>
                  <a:lnTo>
                    <a:pt x="455" y="55"/>
                  </a:lnTo>
                  <a:lnTo>
                    <a:pt x="451" y="51"/>
                  </a:lnTo>
                  <a:lnTo>
                    <a:pt x="444" y="48"/>
                  </a:lnTo>
                  <a:lnTo>
                    <a:pt x="440" y="45"/>
                  </a:lnTo>
                  <a:lnTo>
                    <a:pt x="435" y="42"/>
                  </a:lnTo>
                  <a:lnTo>
                    <a:pt x="429" y="41"/>
                  </a:lnTo>
                  <a:lnTo>
                    <a:pt x="424" y="37"/>
                  </a:lnTo>
                  <a:lnTo>
                    <a:pt x="418" y="34"/>
                  </a:lnTo>
                  <a:lnTo>
                    <a:pt x="413" y="33"/>
                  </a:lnTo>
                  <a:lnTo>
                    <a:pt x="407" y="30"/>
                  </a:lnTo>
                  <a:lnTo>
                    <a:pt x="403" y="27"/>
                  </a:lnTo>
                  <a:lnTo>
                    <a:pt x="396" y="24"/>
                  </a:lnTo>
                  <a:lnTo>
                    <a:pt x="392" y="22"/>
                  </a:lnTo>
                  <a:lnTo>
                    <a:pt x="387" y="20"/>
                  </a:lnTo>
                  <a:lnTo>
                    <a:pt x="381" y="17"/>
                  </a:lnTo>
                  <a:lnTo>
                    <a:pt x="378" y="16"/>
                  </a:lnTo>
                  <a:lnTo>
                    <a:pt x="373" y="14"/>
                  </a:lnTo>
                  <a:lnTo>
                    <a:pt x="368" y="13"/>
                  </a:lnTo>
                  <a:lnTo>
                    <a:pt x="364" y="11"/>
                  </a:lnTo>
                  <a:lnTo>
                    <a:pt x="361" y="10"/>
                  </a:lnTo>
                  <a:lnTo>
                    <a:pt x="358" y="8"/>
                  </a:lnTo>
                  <a:lnTo>
                    <a:pt x="351" y="6"/>
                  </a:lnTo>
                  <a:lnTo>
                    <a:pt x="348" y="6"/>
                  </a:lnTo>
                  <a:lnTo>
                    <a:pt x="348" y="6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9" name="Freeform 261"/>
            <p:cNvSpPr>
              <a:spLocks/>
            </p:cNvSpPr>
            <p:nvPr/>
          </p:nvSpPr>
          <p:spPr bwMode="auto">
            <a:xfrm>
              <a:off x="4591" y="1142"/>
              <a:ext cx="87" cy="148"/>
            </a:xfrm>
            <a:custGeom>
              <a:avLst/>
              <a:gdLst/>
              <a:ahLst/>
              <a:cxnLst>
                <a:cxn ang="0">
                  <a:pos x="145" y="2"/>
                </a:cxn>
                <a:cxn ang="0">
                  <a:pos x="138" y="5"/>
                </a:cxn>
                <a:cxn ang="0">
                  <a:pos x="127" y="13"/>
                </a:cxn>
                <a:cxn ang="0">
                  <a:pos x="113" y="22"/>
                </a:cxn>
                <a:cxn ang="0">
                  <a:pos x="100" y="33"/>
                </a:cxn>
                <a:cxn ang="0">
                  <a:pos x="88" y="45"/>
                </a:cxn>
                <a:cxn ang="0">
                  <a:pos x="77" y="58"/>
                </a:cxn>
                <a:cxn ang="0">
                  <a:pos x="68" y="71"/>
                </a:cxn>
                <a:cxn ang="0">
                  <a:pos x="59" y="87"/>
                </a:cxn>
                <a:cxn ang="0">
                  <a:pos x="51" y="101"/>
                </a:cxn>
                <a:cxn ang="0">
                  <a:pos x="42" y="116"/>
                </a:cxn>
                <a:cxn ang="0">
                  <a:pos x="34" y="132"/>
                </a:cxn>
                <a:cxn ang="0">
                  <a:pos x="29" y="144"/>
                </a:cxn>
                <a:cxn ang="0">
                  <a:pos x="26" y="152"/>
                </a:cxn>
                <a:cxn ang="0">
                  <a:pos x="21" y="164"/>
                </a:cxn>
                <a:cxn ang="0">
                  <a:pos x="14" y="180"/>
                </a:cxn>
                <a:cxn ang="0">
                  <a:pos x="7" y="195"/>
                </a:cxn>
                <a:cxn ang="0">
                  <a:pos x="3" y="211"/>
                </a:cxn>
                <a:cxn ang="0">
                  <a:pos x="3" y="225"/>
                </a:cxn>
                <a:cxn ang="0">
                  <a:pos x="12" y="234"/>
                </a:cxn>
                <a:cxn ang="0">
                  <a:pos x="26" y="240"/>
                </a:cxn>
                <a:cxn ang="0">
                  <a:pos x="38" y="245"/>
                </a:cxn>
                <a:cxn ang="0">
                  <a:pos x="51" y="250"/>
                </a:cxn>
                <a:cxn ang="0">
                  <a:pos x="60" y="257"/>
                </a:cxn>
                <a:cxn ang="0">
                  <a:pos x="66" y="268"/>
                </a:cxn>
                <a:cxn ang="0">
                  <a:pos x="68" y="279"/>
                </a:cxn>
                <a:cxn ang="0">
                  <a:pos x="66" y="288"/>
                </a:cxn>
                <a:cxn ang="0">
                  <a:pos x="71" y="295"/>
                </a:cxn>
                <a:cxn ang="0">
                  <a:pos x="80" y="293"/>
                </a:cxn>
                <a:cxn ang="0">
                  <a:pos x="88" y="290"/>
                </a:cxn>
                <a:cxn ang="0">
                  <a:pos x="97" y="288"/>
                </a:cxn>
                <a:cxn ang="0">
                  <a:pos x="102" y="284"/>
                </a:cxn>
                <a:cxn ang="0">
                  <a:pos x="104" y="276"/>
                </a:cxn>
                <a:cxn ang="0">
                  <a:pos x="107" y="268"/>
                </a:cxn>
                <a:cxn ang="0">
                  <a:pos x="108" y="261"/>
                </a:cxn>
                <a:cxn ang="0">
                  <a:pos x="110" y="251"/>
                </a:cxn>
                <a:cxn ang="0">
                  <a:pos x="111" y="244"/>
                </a:cxn>
                <a:cxn ang="0">
                  <a:pos x="114" y="236"/>
                </a:cxn>
                <a:cxn ang="0">
                  <a:pos x="116" y="226"/>
                </a:cxn>
                <a:cxn ang="0">
                  <a:pos x="117" y="219"/>
                </a:cxn>
                <a:cxn ang="0">
                  <a:pos x="119" y="209"/>
                </a:cxn>
                <a:cxn ang="0">
                  <a:pos x="121" y="202"/>
                </a:cxn>
                <a:cxn ang="0">
                  <a:pos x="121" y="194"/>
                </a:cxn>
                <a:cxn ang="0">
                  <a:pos x="122" y="185"/>
                </a:cxn>
                <a:cxn ang="0">
                  <a:pos x="124" y="177"/>
                </a:cxn>
                <a:cxn ang="0">
                  <a:pos x="125" y="168"/>
                </a:cxn>
                <a:cxn ang="0">
                  <a:pos x="127" y="160"/>
                </a:cxn>
                <a:cxn ang="0">
                  <a:pos x="128" y="152"/>
                </a:cxn>
                <a:cxn ang="0">
                  <a:pos x="130" y="143"/>
                </a:cxn>
                <a:cxn ang="0">
                  <a:pos x="131" y="135"/>
                </a:cxn>
                <a:cxn ang="0">
                  <a:pos x="134" y="127"/>
                </a:cxn>
                <a:cxn ang="0">
                  <a:pos x="138" y="115"/>
                </a:cxn>
                <a:cxn ang="0">
                  <a:pos x="141" y="99"/>
                </a:cxn>
                <a:cxn ang="0">
                  <a:pos x="147" y="84"/>
                </a:cxn>
                <a:cxn ang="0">
                  <a:pos x="153" y="67"/>
                </a:cxn>
                <a:cxn ang="0">
                  <a:pos x="159" y="53"/>
                </a:cxn>
                <a:cxn ang="0">
                  <a:pos x="169" y="40"/>
                </a:cxn>
                <a:cxn ang="0">
                  <a:pos x="170" y="28"/>
                </a:cxn>
                <a:cxn ang="0">
                  <a:pos x="162" y="17"/>
                </a:cxn>
                <a:cxn ang="0">
                  <a:pos x="155" y="8"/>
                </a:cxn>
                <a:cxn ang="0">
                  <a:pos x="150" y="0"/>
                </a:cxn>
                <a:cxn ang="0">
                  <a:pos x="150" y="0"/>
                </a:cxn>
              </a:cxnLst>
              <a:rect l="0" t="0" r="r" b="b"/>
              <a:pathLst>
                <a:path w="175" h="296">
                  <a:moveTo>
                    <a:pt x="150" y="0"/>
                  </a:moveTo>
                  <a:lnTo>
                    <a:pt x="145" y="2"/>
                  </a:lnTo>
                  <a:lnTo>
                    <a:pt x="141" y="3"/>
                  </a:lnTo>
                  <a:lnTo>
                    <a:pt x="138" y="5"/>
                  </a:lnTo>
                  <a:lnTo>
                    <a:pt x="134" y="8"/>
                  </a:lnTo>
                  <a:lnTo>
                    <a:pt x="127" y="13"/>
                  </a:lnTo>
                  <a:lnTo>
                    <a:pt x="121" y="17"/>
                  </a:lnTo>
                  <a:lnTo>
                    <a:pt x="113" y="22"/>
                  </a:lnTo>
                  <a:lnTo>
                    <a:pt x="107" y="28"/>
                  </a:lnTo>
                  <a:lnTo>
                    <a:pt x="100" y="33"/>
                  </a:lnTo>
                  <a:lnTo>
                    <a:pt x="96" y="39"/>
                  </a:lnTo>
                  <a:lnTo>
                    <a:pt x="88" y="45"/>
                  </a:lnTo>
                  <a:lnTo>
                    <a:pt x="83" y="51"/>
                  </a:lnTo>
                  <a:lnTo>
                    <a:pt x="77" y="58"/>
                  </a:lnTo>
                  <a:lnTo>
                    <a:pt x="73" y="65"/>
                  </a:lnTo>
                  <a:lnTo>
                    <a:pt x="68" y="71"/>
                  </a:lnTo>
                  <a:lnTo>
                    <a:pt x="63" y="79"/>
                  </a:lnTo>
                  <a:lnTo>
                    <a:pt x="59" y="87"/>
                  </a:lnTo>
                  <a:lnTo>
                    <a:pt x="55" y="95"/>
                  </a:lnTo>
                  <a:lnTo>
                    <a:pt x="51" y="101"/>
                  </a:lnTo>
                  <a:lnTo>
                    <a:pt x="46" y="109"/>
                  </a:lnTo>
                  <a:lnTo>
                    <a:pt x="42" y="116"/>
                  </a:lnTo>
                  <a:lnTo>
                    <a:pt x="38" y="124"/>
                  </a:lnTo>
                  <a:lnTo>
                    <a:pt x="34" y="132"/>
                  </a:lnTo>
                  <a:lnTo>
                    <a:pt x="31" y="140"/>
                  </a:lnTo>
                  <a:lnTo>
                    <a:pt x="29" y="144"/>
                  </a:lnTo>
                  <a:lnTo>
                    <a:pt x="28" y="147"/>
                  </a:lnTo>
                  <a:lnTo>
                    <a:pt x="26" y="152"/>
                  </a:lnTo>
                  <a:lnTo>
                    <a:pt x="24" y="157"/>
                  </a:lnTo>
                  <a:lnTo>
                    <a:pt x="21" y="164"/>
                  </a:lnTo>
                  <a:lnTo>
                    <a:pt x="18" y="172"/>
                  </a:lnTo>
                  <a:lnTo>
                    <a:pt x="14" y="180"/>
                  </a:lnTo>
                  <a:lnTo>
                    <a:pt x="11" y="188"/>
                  </a:lnTo>
                  <a:lnTo>
                    <a:pt x="7" y="195"/>
                  </a:lnTo>
                  <a:lnTo>
                    <a:pt x="6" y="203"/>
                  </a:lnTo>
                  <a:lnTo>
                    <a:pt x="3" y="211"/>
                  </a:lnTo>
                  <a:lnTo>
                    <a:pt x="0" y="219"/>
                  </a:lnTo>
                  <a:lnTo>
                    <a:pt x="3" y="225"/>
                  </a:lnTo>
                  <a:lnTo>
                    <a:pt x="7" y="230"/>
                  </a:lnTo>
                  <a:lnTo>
                    <a:pt x="12" y="234"/>
                  </a:lnTo>
                  <a:lnTo>
                    <a:pt x="20" y="237"/>
                  </a:lnTo>
                  <a:lnTo>
                    <a:pt x="26" y="240"/>
                  </a:lnTo>
                  <a:lnTo>
                    <a:pt x="32" y="244"/>
                  </a:lnTo>
                  <a:lnTo>
                    <a:pt x="38" y="245"/>
                  </a:lnTo>
                  <a:lnTo>
                    <a:pt x="45" y="248"/>
                  </a:lnTo>
                  <a:lnTo>
                    <a:pt x="51" y="250"/>
                  </a:lnTo>
                  <a:lnTo>
                    <a:pt x="55" y="253"/>
                  </a:lnTo>
                  <a:lnTo>
                    <a:pt x="60" y="257"/>
                  </a:lnTo>
                  <a:lnTo>
                    <a:pt x="65" y="264"/>
                  </a:lnTo>
                  <a:lnTo>
                    <a:pt x="66" y="268"/>
                  </a:lnTo>
                  <a:lnTo>
                    <a:pt x="68" y="276"/>
                  </a:lnTo>
                  <a:lnTo>
                    <a:pt x="68" y="279"/>
                  </a:lnTo>
                  <a:lnTo>
                    <a:pt x="68" y="284"/>
                  </a:lnTo>
                  <a:lnTo>
                    <a:pt x="66" y="288"/>
                  </a:lnTo>
                  <a:lnTo>
                    <a:pt x="66" y="296"/>
                  </a:lnTo>
                  <a:lnTo>
                    <a:pt x="71" y="295"/>
                  </a:lnTo>
                  <a:lnTo>
                    <a:pt x="76" y="293"/>
                  </a:lnTo>
                  <a:lnTo>
                    <a:pt x="80" y="293"/>
                  </a:lnTo>
                  <a:lnTo>
                    <a:pt x="85" y="292"/>
                  </a:lnTo>
                  <a:lnTo>
                    <a:pt x="88" y="290"/>
                  </a:lnTo>
                  <a:lnTo>
                    <a:pt x="93" y="290"/>
                  </a:lnTo>
                  <a:lnTo>
                    <a:pt x="97" y="288"/>
                  </a:lnTo>
                  <a:lnTo>
                    <a:pt x="102" y="288"/>
                  </a:lnTo>
                  <a:lnTo>
                    <a:pt x="102" y="284"/>
                  </a:lnTo>
                  <a:lnTo>
                    <a:pt x="104" y="281"/>
                  </a:lnTo>
                  <a:lnTo>
                    <a:pt x="104" y="276"/>
                  </a:lnTo>
                  <a:lnTo>
                    <a:pt x="105" y="273"/>
                  </a:lnTo>
                  <a:lnTo>
                    <a:pt x="107" y="268"/>
                  </a:lnTo>
                  <a:lnTo>
                    <a:pt x="108" y="264"/>
                  </a:lnTo>
                  <a:lnTo>
                    <a:pt x="108" y="261"/>
                  </a:lnTo>
                  <a:lnTo>
                    <a:pt x="110" y="256"/>
                  </a:lnTo>
                  <a:lnTo>
                    <a:pt x="110" y="251"/>
                  </a:lnTo>
                  <a:lnTo>
                    <a:pt x="111" y="247"/>
                  </a:lnTo>
                  <a:lnTo>
                    <a:pt x="111" y="244"/>
                  </a:lnTo>
                  <a:lnTo>
                    <a:pt x="113" y="240"/>
                  </a:lnTo>
                  <a:lnTo>
                    <a:pt x="114" y="236"/>
                  </a:lnTo>
                  <a:lnTo>
                    <a:pt x="114" y="231"/>
                  </a:lnTo>
                  <a:lnTo>
                    <a:pt x="116" y="226"/>
                  </a:lnTo>
                  <a:lnTo>
                    <a:pt x="117" y="223"/>
                  </a:lnTo>
                  <a:lnTo>
                    <a:pt x="117" y="219"/>
                  </a:lnTo>
                  <a:lnTo>
                    <a:pt x="117" y="214"/>
                  </a:lnTo>
                  <a:lnTo>
                    <a:pt x="119" y="209"/>
                  </a:lnTo>
                  <a:lnTo>
                    <a:pt x="121" y="206"/>
                  </a:lnTo>
                  <a:lnTo>
                    <a:pt x="121" y="202"/>
                  </a:lnTo>
                  <a:lnTo>
                    <a:pt x="121" y="199"/>
                  </a:lnTo>
                  <a:lnTo>
                    <a:pt x="121" y="194"/>
                  </a:lnTo>
                  <a:lnTo>
                    <a:pt x="122" y="189"/>
                  </a:lnTo>
                  <a:lnTo>
                    <a:pt x="122" y="185"/>
                  </a:lnTo>
                  <a:lnTo>
                    <a:pt x="124" y="182"/>
                  </a:lnTo>
                  <a:lnTo>
                    <a:pt x="124" y="177"/>
                  </a:lnTo>
                  <a:lnTo>
                    <a:pt x="125" y="172"/>
                  </a:lnTo>
                  <a:lnTo>
                    <a:pt x="125" y="168"/>
                  </a:lnTo>
                  <a:lnTo>
                    <a:pt x="127" y="164"/>
                  </a:lnTo>
                  <a:lnTo>
                    <a:pt x="127" y="160"/>
                  </a:lnTo>
                  <a:lnTo>
                    <a:pt x="128" y="157"/>
                  </a:lnTo>
                  <a:lnTo>
                    <a:pt x="128" y="152"/>
                  </a:lnTo>
                  <a:lnTo>
                    <a:pt x="130" y="147"/>
                  </a:lnTo>
                  <a:lnTo>
                    <a:pt x="130" y="143"/>
                  </a:lnTo>
                  <a:lnTo>
                    <a:pt x="131" y="140"/>
                  </a:lnTo>
                  <a:lnTo>
                    <a:pt x="131" y="135"/>
                  </a:lnTo>
                  <a:lnTo>
                    <a:pt x="133" y="130"/>
                  </a:lnTo>
                  <a:lnTo>
                    <a:pt x="134" y="127"/>
                  </a:lnTo>
                  <a:lnTo>
                    <a:pt x="136" y="123"/>
                  </a:lnTo>
                  <a:lnTo>
                    <a:pt x="138" y="115"/>
                  </a:lnTo>
                  <a:lnTo>
                    <a:pt x="139" y="107"/>
                  </a:lnTo>
                  <a:lnTo>
                    <a:pt x="141" y="99"/>
                  </a:lnTo>
                  <a:lnTo>
                    <a:pt x="144" y="92"/>
                  </a:lnTo>
                  <a:lnTo>
                    <a:pt x="147" y="84"/>
                  </a:lnTo>
                  <a:lnTo>
                    <a:pt x="150" y="76"/>
                  </a:lnTo>
                  <a:lnTo>
                    <a:pt x="153" y="67"/>
                  </a:lnTo>
                  <a:lnTo>
                    <a:pt x="158" y="61"/>
                  </a:lnTo>
                  <a:lnTo>
                    <a:pt x="159" y="53"/>
                  </a:lnTo>
                  <a:lnTo>
                    <a:pt x="164" y="47"/>
                  </a:lnTo>
                  <a:lnTo>
                    <a:pt x="169" y="40"/>
                  </a:lnTo>
                  <a:lnTo>
                    <a:pt x="175" y="33"/>
                  </a:lnTo>
                  <a:lnTo>
                    <a:pt x="170" y="28"/>
                  </a:lnTo>
                  <a:lnTo>
                    <a:pt x="167" y="23"/>
                  </a:lnTo>
                  <a:lnTo>
                    <a:pt x="162" y="17"/>
                  </a:lnTo>
                  <a:lnTo>
                    <a:pt x="159" y="13"/>
                  </a:lnTo>
                  <a:lnTo>
                    <a:pt x="155" y="8"/>
                  </a:lnTo>
                  <a:lnTo>
                    <a:pt x="153" y="3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CC33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0" name="Freeform 262"/>
            <p:cNvSpPr>
              <a:spLocks/>
            </p:cNvSpPr>
            <p:nvPr/>
          </p:nvSpPr>
          <p:spPr bwMode="auto">
            <a:xfrm>
              <a:off x="4642" y="1147"/>
              <a:ext cx="112" cy="15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9" y="2"/>
                </a:cxn>
                <a:cxn ang="0">
                  <a:pos x="28" y="6"/>
                </a:cxn>
                <a:cxn ang="0">
                  <a:pos x="9" y="20"/>
                </a:cxn>
                <a:cxn ang="0">
                  <a:pos x="0" y="39"/>
                </a:cxn>
                <a:cxn ang="0">
                  <a:pos x="0" y="62"/>
                </a:cxn>
                <a:cxn ang="0">
                  <a:pos x="3" y="79"/>
                </a:cxn>
                <a:cxn ang="0">
                  <a:pos x="8" y="93"/>
                </a:cxn>
                <a:cxn ang="0">
                  <a:pos x="14" y="105"/>
                </a:cxn>
                <a:cxn ang="0">
                  <a:pos x="19" y="116"/>
                </a:cxn>
                <a:cxn ang="0">
                  <a:pos x="32" y="136"/>
                </a:cxn>
                <a:cxn ang="0">
                  <a:pos x="51" y="158"/>
                </a:cxn>
                <a:cxn ang="0">
                  <a:pos x="73" y="174"/>
                </a:cxn>
                <a:cxn ang="0">
                  <a:pos x="93" y="184"/>
                </a:cxn>
                <a:cxn ang="0">
                  <a:pos x="102" y="192"/>
                </a:cxn>
                <a:cxn ang="0">
                  <a:pos x="104" y="206"/>
                </a:cxn>
                <a:cxn ang="0">
                  <a:pos x="105" y="226"/>
                </a:cxn>
                <a:cxn ang="0">
                  <a:pos x="102" y="246"/>
                </a:cxn>
                <a:cxn ang="0">
                  <a:pos x="101" y="265"/>
                </a:cxn>
                <a:cxn ang="0">
                  <a:pos x="104" y="279"/>
                </a:cxn>
                <a:cxn ang="0">
                  <a:pos x="119" y="299"/>
                </a:cxn>
                <a:cxn ang="0">
                  <a:pos x="135" y="287"/>
                </a:cxn>
                <a:cxn ang="0">
                  <a:pos x="150" y="273"/>
                </a:cxn>
                <a:cxn ang="0">
                  <a:pos x="163" y="259"/>
                </a:cxn>
                <a:cxn ang="0">
                  <a:pos x="173" y="243"/>
                </a:cxn>
                <a:cxn ang="0">
                  <a:pos x="183" y="226"/>
                </a:cxn>
                <a:cxn ang="0">
                  <a:pos x="189" y="209"/>
                </a:cxn>
                <a:cxn ang="0">
                  <a:pos x="195" y="192"/>
                </a:cxn>
                <a:cxn ang="0">
                  <a:pos x="203" y="175"/>
                </a:cxn>
                <a:cxn ang="0">
                  <a:pos x="209" y="157"/>
                </a:cxn>
                <a:cxn ang="0">
                  <a:pos x="215" y="141"/>
                </a:cxn>
                <a:cxn ang="0">
                  <a:pos x="217" y="126"/>
                </a:cxn>
                <a:cxn ang="0">
                  <a:pos x="203" y="112"/>
                </a:cxn>
                <a:cxn ang="0">
                  <a:pos x="189" y="99"/>
                </a:cxn>
                <a:cxn ang="0">
                  <a:pos x="173" y="87"/>
                </a:cxn>
                <a:cxn ang="0">
                  <a:pos x="160" y="76"/>
                </a:cxn>
                <a:cxn ang="0">
                  <a:pos x="144" y="67"/>
                </a:cxn>
                <a:cxn ang="0">
                  <a:pos x="129" y="54"/>
                </a:cxn>
                <a:cxn ang="0">
                  <a:pos x="113" y="43"/>
                </a:cxn>
                <a:cxn ang="0">
                  <a:pos x="98" y="33"/>
                </a:cxn>
                <a:cxn ang="0">
                  <a:pos x="85" y="19"/>
                </a:cxn>
                <a:cxn ang="0">
                  <a:pos x="71" y="5"/>
                </a:cxn>
              </a:cxnLst>
              <a:rect l="0" t="0" r="r" b="b"/>
              <a:pathLst>
                <a:path w="223" h="299">
                  <a:moveTo>
                    <a:pt x="68" y="2"/>
                  </a:moveTo>
                  <a:lnTo>
                    <a:pt x="60" y="0"/>
                  </a:lnTo>
                  <a:lnTo>
                    <a:pt x="56" y="0"/>
                  </a:lnTo>
                  <a:lnTo>
                    <a:pt x="50" y="2"/>
                  </a:lnTo>
                  <a:lnTo>
                    <a:pt x="45" y="2"/>
                  </a:lnTo>
                  <a:lnTo>
                    <a:pt x="39" y="2"/>
                  </a:lnTo>
                  <a:lnTo>
                    <a:pt x="36" y="3"/>
                  </a:lnTo>
                  <a:lnTo>
                    <a:pt x="31" y="5"/>
                  </a:lnTo>
                  <a:lnTo>
                    <a:pt x="28" y="6"/>
                  </a:lnTo>
                  <a:lnTo>
                    <a:pt x="20" y="11"/>
                  </a:lnTo>
                  <a:lnTo>
                    <a:pt x="14" y="16"/>
                  </a:lnTo>
                  <a:lnTo>
                    <a:pt x="9" y="20"/>
                  </a:lnTo>
                  <a:lnTo>
                    <a:pt x="6" y="26"/>
                  </a:lnTo>
                  <a:lnTo>
                    <a:pt x="2" y="33"/>
                  </a:lnTo>
                  <a:lnTo>
                    <a:pt x="0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2" y="71"/>
                  </a:lnTo>
                  <a:lnTo>
                    <a:pt x="2" y="76"/>
                  </a:lnTo>
                  <a:lnTo>
                    <a:pt x="3" y="79"/>
                  </a:lnTo>
                  <a:lnTo>
                    <a:pt x="5" y="84"/>
                  </a:lnTo>
                  <a:lnTo>
                    <a:pt x="6" y="88"/>
                  </a:lnTo>
                  <a:lnTo>
                    <a:pt x="8" y="93"/>
                  </a:lnTo>
                  <a:lnTo>
                    <a:pt x="9" y="96"/>
                  </a:lnTo>
                  <a:lnTo>
                    <a:pt x="11" y="101"/>
                  </a:lnTo>
                  <a:lnTo>
                    <a:pt x="14" y="105"/>
                  </a:lnTo>
                  <a:lnTo>
                    <a:pt x="15" y="109"/>
                  </a:lnTo>
                  <a:lnTo>
                    <a:pt x="17" y="113"/>
                  </a:lnTo>
                  <a:lnTo>
                    <a:pt x="19" y="116"/>
                  </a:lnTo>
                  <a:lnTo>
                    <a:pt x="22" y="121"/>
                  </a:lnTo>
                  <a:lnTo>
                    <a:pt x="26" y="129"/>
                  </a:lnTo>
                  <a:lnTo>
                    <a:pt x="32" y="136"/>
                  </a:lnTo>
                  <a:lnTo>
                    <a:pt x="39" y="144"/>
                  </a:lnTo>
                  <a:lnTo>
                    <a:pt x="45" y="152"/>
                  </a:lnTo>
                  <a:lnTo>
                    <a:pt x="51" y="158"/>
                  </a:lnTo>
                  <a:lnTo>
                    <a:pt x="57" y="164"/>
                  </a:lnTo>
                  <a:lnTo>
                    <a:pt x="65" y="169"/>
                  </a:lnTo>
                  <a:lnTo>
                    <a:pt x="73" y="174"/>
                  </a:lnTo>
                  <a:lnTo>
                    <a:pt x="79" y="178"/>
                  </a:lnTo>
                  <a:lnTo>
                    <a:pt x="87" y="181"/>
                  </a:lnTo>
                  <a:lnTo>
                    <a:pt x="93" y="184"/>
                  </a:lnTo>
                  <a:lnTo>
                    <a:pt x="101" y="186"/>
                  </a:lnTo>
                  <a:lnTo>
                    <a:pt x="102" y="188"/>
                  </a:lnTo>
                  <a:lnTo>
                    <a:pt x="102" y="192"/>
                  </a:lnTo>
                  <a:lnTo>
                    <a:pt x="104" y="195"/>
                  </a:lnTo>
                  <a:lnTo>
                    <a:pt x="104" y="200"/>
                  </a:lnTo>
                  <a:lnTo>
                    <a:pt x="104" y="206"/>
                  </a:lnTo>
                  <a:lnTo>
                    <a:pt x="104" y="212"/>
                  </a:lnTo>
                  <a:lnTo>
                    <a:pt x="104" y="219"/>
                  </a:lnTo>
                  <a:lnTo>
                    <a:pt x="105" y="226"/>
                  </a:lnTo>
                  <a:lnTo>
                    <a:pt x="104" y="233"/>
                  </a:lnTo>
                  <a:lnTo>
                    <a:pt x="104" y="240"/>
                  </a:lnTo>
                  <a:lnTo>
                    <a:pt x="102" y="246"/>
                  </a:lnTo>
                  <a:lnTo>
                    <a:pt x="102" y="253"/>
                  </a:lnTo>
                  <a:lnTo>
                    <a:pt x="101" y="259"/>
                  </a:lnTo>
                  <a:lnTo>
                    <a:pt x="101" y="265"/>
                  </a:lnTo>
                  <a:lnTo>
                    <a:pt x="99" y="270"/>
                  </a:lnTo>
                  <a:lnTo>
                    <a:pt x="98" y="274"/>
                  </a:lnTo>
                  <a:lnTo>
                    <a:pt x="104" y="279"/>
                  </a:lnTo>
                  <a:lnTo>
                    <a:pt x="108" y="285"/>
                  </a:lnTo>
                  <a:lnTo>
                    <a:pt x="113" y="291"/>
                  </a:lnTo>
                  <a:lnTo>
                    <a:pt x="119" y="299"/>
                  </a:lnTo>
                  <a:lnTo>
                    <a:pt x="124" y="295"/>
                  </a:lnTo>
                  <a:lnTo>
                    <a:pt x="130" y="291"/>
                  </a:lnTo>
                  <a:lnTo>
                    <a:pt x="135" y="287"/>
                  </a:lnTo>
                  <a:lnTo>
                    <a:pt x="141" y="284"/>
                  </a:lnTo>
                  <a:lnTo>
                    <a:pt x="146" y="277"/>
                  </a:lnTo>
                  <a:lnTo>
                    <a:pt x="150" y="273"/>
                  </a:lnTo>
                  <a:lnTo>
                    <a:pt x="155" y="270"/>
                  </a:lnTo>
                  <a:lnTo>
                    <a:pt x="160" y="265"/>
                  </a:lnTo>
                  <a:lnTo>
                    <a:pt x="163" y="259"/>
                  </a:lnTo>
                  <a:lnTo>
                    <a:pt x="167" y="253"/>
                  </a:lnTo>
                  <a:lnTo>
                    <a:pt x="169" y="248"/>
                  </a:lnTo>
                  <a:lnTo>
                    <a:pt x="173" y="243"/>
                  </a:lnTo>
                  <a:lnTo>
                    <a:pt x="177" y="237"/>
                  </a:lnTo>
                  <a:lnTo>
                    <a:pt x="180" y="233"/>
                  </a:lnTo>
                  <a:lnTo>
                    <a:pt x="183" y="226"/>
                  </a:lnTo>
                  <a:lnTo>
                    <a:pt x="186" y="222"/>
                  </a:lnTo>
                  <a:lnTo>
                    <a:pt x="187" y="214"/>
                  </a:lnTo>
                  <a:lnTo>
                    <a:pt x="189" y="209"/>
                  </a:lnTo>
                  <a:lnTo>
                    <a:pt x="192" y="203"/>
                  </a:lnTo>
                  <a:lnTo>
                    <a:pt x="194" y="197"/>
                  </a:lnTo>
                  <a:lnTo>
                    <a:pt x="195" y="192"/>
                  </a:lnTo>
                  <a:lnTo>
                    <a:pt x="198" y="186"/>
                  </a:lnTo>
                  <a:lnTo>
                    <a:pt x="200" y="180"/>
                  </a:lnTo>
                  <a:lnTo>
                    <a:pt x="203" y="175"/>
                  </a:lnTo>
                  <a:lnTo>
                    <a:pt x="204" y="169"/>
                  </a:lnTo>
                  <a:lnTo>
                    <a:pt x="206" y="163"/>
                  </a:lnTo>
                  <a:lnTo>
                    <a:pt x="209" y="157"/>
                  </a:lnTo>
                  <a:lnTo>
                    <a:pt x="211" y="152"/>
                  </a:lnTo>
                  <a:lnTo>
                    <a:pt x="214" y="147"/>
                  </a:lnTo>
                  <a:lnTo>
                    <a:pt x="215" y="141"/>
                  </a:lnTo>
                  <a:lnTo>
                    <a:pt x="218" y="136"/>
                  </a:lnTo>
                  <a:lnTo>
                    <a:pt x="223" y="132"/>
                  </a:lnTo>
                  <a:lnTo>
                    <a:pt x="217" y="126"/>
                  </a:lnTo>
                  <a:lnTo>
                    <a:pt x="212" y="121"/>
                  </a:lnTo>
                  <a:lnTo>
                    <a:pt x="208" y="116"/>
                  </a:lnTo>
                  <a:lnTo>
                    <a:pt x="203" y="112"/>
                  </a:lnTo>
                  <a:lnTo>
                    <a:pt x="198" y="107"/>
                  </a:lnTo>
                  <a:lnTo>
                    <a:pt x="194" y="102"/>
                  </a:lnTo>
                  <a:lnTo>
                    <a:pt x="189" y="99"/>
                  </a:lnTo>
                  <a:lnTo>
                    <a:pt x="184" y="96"/>
                  </a:lnTo>
                  <a:lnTo>
                    <a:pt x="180" y="91"/>
                  </a:lnTo>
                  <a:lnTo>
                    <a:pt x="173" y="87"/>
                  </a:lnTo>
                  <a:lnTo>
                    <a:pt x="169" y="84"/>
                  </a:lnTo>
                  <a:lnTo>
                    <a:pt x="164" y="79"/>
                  </a:lnTo>
                  <a:lnTo>
                    <a:pt x="160" y="76"/>
                  </a:lnTo>
                  <a:lnTo>
                    <a:pt x="153" y="73"/>
                  </a:lnTo>
                  <a:lnTo>
                    <a:pt x="149" y="70"/>
                  </a:lnTo>
                  <a:lnTo>
                    <a:pt x="144" y="67"/>
                  </a:lnTo>
                  <a:lnTo>
                    <a:pt x="138" y="62"/>
                  </a:lnTo>
                  <a:lnTo>
                    <a:pt x="133" y="59"/>
                  </a:lnTo>
                  <a:lnTo>
                    <a:pt x="129" y="54"/>
                  </a:lnTo>
                  <a:lnTo>
                    <a:pt x="124" y="51"/>
                  </a:lnTo>
                  <a:lnTo>
                    <a:pt x="118" y="47"/>
                  </a:lnTo>
                  <a:lnTo>
                    <a:pt x="113" y="43"/>
                  </a:lnTo>
                  <a:lnTo>
                    <a:pt x="108" y="39"/>
                  </a:lnTo>
                  <a:lnTo>
                    <a:pt x="104" y="37"/>
                  </a:lnTo>
                  <a:lnTo>
                    <a:pt x="98" y="33"/>
                  </a:lnTo>
                  <a:lnTo>
                    <a:pt x="93" y="28"/>
                  </a:lnTo>
                  <a:lnTo>
                    <a:pt x="90" y="23"/>
                  </a:lnTo>
                  <a:lnTo>
                    <a:pt x="85" y="19"/>
                  </a:lnTo>
                  <a:lnTo>
                    <a:pt x="81" y="14"/>
                  </a:lnTo>
                  <a:lnTo>
                    <a:pt x="76" y="9"/>
                  </a:lnTo>
                  <a:lnTo>
                    <a:pt x="71" y="5"/>
                  </a:lnTo>
                  <a:lnTo>
                    <a:pt x="68" y="2"/>
                  </a:lnTo>
                  <a:lnTo>
                    <a:pt x="68" y="2"/>
                  </a:lnTo>
                  <a:close/>
                </a:path>
              </a:pathLst>
            </a:custGeom>
            <a:solidFill>
              <a:srgbClr val="E64D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1" name="Freeform 263"/>
            <p:cNvSpPr>
              <a:spLocks/>
            </p:cNvSpPr>
            <p:nvPr/>
          </p:nvSpPr>
          <p:spPr bwMode="auto">
            <a:xfrm>
              <a:off x="4953" y="1052"/>
              <a:ext cx="116" cy="111"/>
            </a:xfrm>
            <a:custGeom>
              <a:avLst/>
              <a:gdLst/>
              <a:ahLst/>
              <a:cxnLst>
                <a:cxn ang="0">
                  <a:pos x="101" y="1"/>
                </a:cxn>
                <a:cxn ang="0">
                  <a:pos x="89" y="8"/>
                </a:cxn>
                <a:cxn ang="0">
                  <a:pos x="78" y="15"/>
                </a:cxn>
                <a:cxn ang="0">
                  <a:pos x="68" y="26"/>
                </a:cxn>
                <a:cxn ang="0">
                  <a:pos x="58" y="37"/>
                </a:cxn>
                <a:cxn ang="0">
                  <a:pos x="50" y="51"/>
                </a:cxn>
                <a:cxn ang="0">
                  <a:pos x="41" y="65"/>
                </a:cxn>
                <a:cxn ang="0">
                  <a:pos x="34" y="81"/>
                </a:cxn>
                <a:cxn ang="0">
                  <a:pos x="27" y="94"/>
                </a:cxn>
                <a:cxn ang="0">
                  <a:pos x="20" y="107"/>
                </a:cxn>
                <a:cxn ang="0">
                  <a:pos x="17" y="115"/>
                </a:cxn>
                <a:cxn ang="0">
                  <a:pos x="14" y="127"/>
                </a:cxn>
                <a:cxn ang="0">
                  <a:pos x="11" y="139"/>
                </a:cxn>
                <a:cxn ang="0">
                  <a:pos x="8" y="147"/>
                </a:cxn>
                <a:cxn ang="0">
                  <a:pos x="6" y="160"/>
                </a:cxn>
                <a:cxn ang="0">
                  <a:pos x="3" y="174"/>
                </a:cxn>
                <a:cxn ang="0">
                  <a:pos x="0" y="189"/>
                </a:cxn>
                <a:cxn ang="0">
                  <a:pos x="0" y="203"/>
                </a:cxn>
                <a:cxn ang="0">
                  <a:pos x="6" y="211"/>
                </a:cxn>
                <a:cxn ang="0">
                  <a:pos x="17" y="214"/>
                </a:cxn>
                <a:cxn ang="0">
                  <a:pos x="31" y="215"/>
                </a:cxn>
                <a:cxn ang="0">
                  <a:pos x="42" y="218"/>
                </a:cxn>
                <a:cxn ang="0">
                  <a:pos x="53" y="212"/>
                </a:cxn>
                <a:cxn ang="0">
                  <a:pos x="64" y="201"/>
                </a:cxn>
                <a:cxn ang="0">
                  <a:pos x="75" y="194"/>
                </a:cxn>
                <a:cxn ang="0">
                  <a:pos x="85" y="191"/>
                </a:cxn>
                <a:cxn ang="0">
                  <a:pos x="95" y="187"/>
                </a:cxn>
                <a:cxn ang="0">
                  <a:pos x="106" y="187"/>
                </a:cxn>
                <a:cxn ang="0">
                  <a:pos x="116" y="189"/>
                </a:cxn>
                <a:cxn ang="0">
                  <a:pos x="127" y="192"/>
                </a:cxn>
                <a:cxn ang="0">
                  <a:pos x="137" y="195"/>
                </a:cxn>
                <a:cxn ang="0">
                  <a:pos x="147" y="200"/>
                </a:cxn>
                <a:cxn ang="0">
                  <a:pos x="158" y="203"/>
                </a:cxn>
                <a:cxn ang="0">
                  <a:pos x="169" y="208"/>
                </a:cxn>
                <a:cxn ang="0">
                  <a:pos x="182" y="209"/>
                </a:cxn>
                <a:cxn ang="0">
                  <a:pos x="192" y="211"/>
                </a:cxn>
                <a:cxn ang="0">
                  <a:pos x="203" y="211"/>
                </a:cxn>
                <a:cxn ang="0">
                  <a:pos x="216" y="209"/>
                </a:cxn>
                <a:cxn ang="0">
                  <a:pos x="223" y="205"/>
                </a:cxn>
                <a:cxn ang="0">
                  <a:pos x="226" y="195"/>
                </a:cxn>
                <a:cxn ang="0">
                  <a:pos x="230" y="186"/>
                </a:cxn>
                <a:cxn ang="0">
                  <a:pos x="231" y="178"/>
                </a:cxn>
                <a:cxn ang="0">
                  <a:pos x="233" y="166"/>
                </a:cxn>
                <a:cxn ang="0">
                  <a:pos x="233" y="150"/>
                </a:cxn>
                <a:cxn ang="0">
                  <a:pos x="228" y="136"/>
                </a:cxn>
                <a:cxn ang="0">
                  <a:pos x="222" y="122"/>
                </a:cxn>
                <a:cxn ang="0">
                  <a:pos x="216" y="110"/>
                </a:cxn>
                <a:cxn ang="0">
                  <a:pos x="205" y="98"/>
                </a:cxn>
                <a:cxn ang="0">
                  <a:pos x="195" y="85"/>
                </a:cxn>
                <a:cxn ang="0">
                  <a:pos x="183" y="73"/>
                </a:cxn>
                <a:cxn ang="0">
                  <a:pos x="171" y="60"/>
                </a:cxn>
                <a:cxn ang="0">
                  <a:pos x="158" y="50"/>
                </a:cxn>
                <a:cxn ang="0">
                  <a:pos x="144" y="37"/>
                </a:cxn>
                <a:cxn ang="0">
                  <a:pos x="132" y="26"/>
                </a:cxn>
                <a:cxn ang="0">
                  <a:pos x="121" y="15"/>
                </a:cxn>
                <a:cxn ang="0">
                  <a:pos x="112" y="5"/>
                </a:cxn>
                <a:cxn ang="0">
                  <a:pos x="107" y="0"/>
                </a:cxn>
              </a:cxnLst>
              <a:rect l="0" t="0" r="r" b="b"/>
              <a:pathLst>
                <a:path w="233" h="220">
                  <a:moveTo>
                    <a:pt x="107" y="0"/>
                  </a:moveTo>
                  <a:lnTo>
                    <a:pt x="101" y="1"/>
                  </a:lnTo>
                  <a:lnTo>
                    <a:pt x="95" y="5"/>
                  </a:lnTo>
                  <a:lnTo>
                    <a:pt x="89" y="8"/>
                  </a:lnTo>
                  <a:lnTo>
                    <a:pt x="84" y="12"/>
                  </a:lnTo>
                  <a:lnTo>
                    <a:pt x="78" y="15"/>
                  </a:lnTo>
                  <a:lnTo>
                    <a:pt x="72" y="20"/>
                  </a:lnTo>
                  <a:lnTo>
                    <a:pt x="68" y="26"/>
                  </a:lnTo>
                  <a:lnTo>
                    <a:pt x="64" y="32"/>
                  </a:lnTo>
                  <a:lnTo>
                    <a:pt x="58" y="37"/>
                  </a:lnTo>
                  <a:lnTo>
                    <a:pt x="53" y="45"/>
                  </a:lnTo>
                  <a:lnTo>
                    <a:pt x="50" y="51"/>
                  </a:lnTo>
                  <a:lnTo>
                    <a:pt x="45" y="57"/>
                  </a:lnTo>
                  <a:lnTo>
                    <a:pt x="41" y="65"/>
                  </a:lnTo>
                  <a:lnTo>
                    <a:pt x="37" y="73"/>
                  </a:lnTo>
                  <a:lnTo>
                    <a:pt x="34" y="81"/>
                  </a:lnTo>
                  <a:lnTo>
                    <a:pt x="31" y="88"/>
                  </a:lnTo>
                  <a:lnTo>
                    <a:pt x="27" y="94"/>
                  </a:lnTo>
                  <a:lnTo>
                    <a:pt x="23" y="104"/>
                  </a:lnTo>
                  <a:lnTo>
                    <a:pt x="20" y="107"/>
                  </a:lnTo>
                  <a:lnTo>
                    <a:pt x="19" y="112"/>
                  </a:lnTo>
                  <a:lnTo>
                    <a:pt x="17" y="115"/>
                  </a:lnTo>
                  <a:lnTo>
                    <a:pt x="17" y="119"/>
                  </a:lnTo>
                  <a:lnTo>
                    <a:pt x="14" y="127"/>
                  </a:lnTo>
                  <a:lnTo>
                    <a:pt x="13" y="135"/>
                  </a:lnTo>
                  <a:lnTo>
                    <a:pt x="11" y="139"/>
                  </a:lnTo>
                  <a:lnTo>
                    <a:pt x="10" y="144"/>
                  </a:lnTo>
                  <a:lnTo>
                    <a:pt x="8" y="147"/>
                  </a:lnTo>
                  <a:lnTo>
                    <a:pt x="8" y="152"/>
                  </a:lnTo>
                  <a:lnTo>
                    <a:pt x="6" y="160"/>
                  </a:lnTo>
                  <a:lnTo>
                    <a:pt x="5" y="167"/>
                  </a:lnTo>
                  <a:lnTo>
                    <a:pt x="3" y="174"/>
                  </a:lnTo>
                  <a:lnTo>
                    <a:pt x="2" y="183"/>
                  </a:lnTo>
                  <a:lnTo>
                    <a:pt x="0" y="189"/>
                  </a:lnTo>
                  <a:lnTo>
                    <a:pt x="0" y="197"/>
                  </a:lnTo>
                  <a:lnTo>
                    <a:pt x="0" y="203"/>
                  </a:lnTo>
                  <a:lnTo>
                    <a:pt x="0" y="211"/>
                  </a:lnTo>
                  <a:lnTo>
                    <a:pt x="6" y="211"/>
                  </a:lnTo>
                  <a:lnTo>
                    <a:pt x="13" y="212"/>
                  </a:lnTo>
                  <a:lnTo>
                    <a:pt x="17" y="214"/>
                  </a:lnTo>
                  <a:lnTo>
                    <a:pt x="25" y="215"/>
                  </a:lnTo>
                  <a:lnTo>
                    <a:pt x="31" y="215"/>
                  </a:lnTo>
                  <a:lnTo>
                    <a:pt x="36" y="217"/>
                  </a:lnTo>
                  <a:lnTo>
                    <a:pt x="42" y="218"/>
                  </a:lnTo>
                  <a:lnTo>
                    <a:pt x="50" y="220"/>
                  </a:lnTo>
                  <a:lnTo>
                    <a:pt x="53" y="212"/>
                  </a:lnTo>
                  <a:lnTo>
                    <a:pt x="59" y="208"/>
                  </a:lnTo>
                  <a:lnTo>
                    <a:pt x="64" y="201"/>
                  </a:lnTo>
                  <a:lnTo>
                    <a:pt x="70" y="198"/>
                  </a:lnTo>
                  <a:lnTo>
                    <a:pt x="75" y="194"/>
                  </a:lnTo>
                  <a:lnTo>
                    <a:pt x="79" y="192"/>
                  </a:lnTo>
                  <a:lnTo>
                    <a:pt x="85" y="191"/>
                  </a:lnTo>
                  <a:lnTo>
                    <a:pt x="90" y="189"/>
                  </a:lnTo>
                  <a:lnTo>
                    <a:pt x="95" y="187"/>
                  </a:lnTo>
                  <a:lnTo>
                    <a:pt x="101" y="187"/>
                  </a:lnTo>
                  <a:lnTo>
                    <a:pt x="106" y="187"/>
                  </a:lnTo>
                  <a:lnTo>
                    <a:pt x="110" y="189"/>
                  </a:lnTo>
                  <a:lnTo>
                    <a:pt x="116" y="189"/>
                  </a:lnTo>
                  <a:lnTo>
                    <a:pt x="121" y="191"/>
                  </a:lnTo>
                  <a:lnTo>
                    <a:pt x="127" y="192"/>
                  </a:lnTo>
                  <a:lnTo>
                    <a:pt x="132" y="194"/>
                  </a:lnTo>
                  <a:lnTo>
                    <a:pt x="137" y="195"/>
                  </a:lnTo>
                  <a:lnTo>
                    <a:pt x="143" y="197"/>
                  </a:lnTo>
                  <a:lnTo>
                    <a:pt x="147" y="200"/>
                  </a:lnTo>
                  <a:lnTo>
                    <a:pt x="154" y="201"/>
                  </a:lnTo>
                  <a:lnTo>
                    <a:pt x="158" y="203"/>
                  </a:lnTo>
                  <a:lnTo>
                    <a:pt x="164" y="206"/>
                  </a:lnTo>
                  <a:lnTo>
                    <a:pt x="169" y="208"/>
                  </a:lnTo>
                  <a:lnTo>
                    <a:pt x="175" y="209"/>
                  </a:lnTo>
                  <a:lnTo>
                    <a:pt x="182" y="209"/>
                  </a:lnTo>
                  <a:lnTo>
                    <a:pt x="186" y="211"/>
                  </a:lnTo>
                  <a:lnTo>
                    <a:pt x="192" y="211"/>
                  </a:lnTo>
                  <a:lnTo>
                    <a:pt x="199" y="212"/>
                  </a:lnTo>
                  <a:lnTo>
                    <a:pt x="203" y="211"/>
                  </a:lnTo>
                  <a:lnTo>
                    <a:pt x="209" y="211"/>
                  </a:lnTo>
                  <a:lnTo>
                    <a:pt x="216" y="209"/>
                  </a:lnTo>
                  <a:lnTo>
                    <a:pt x="222" y="208"/>
                  </a:lnTo>
                  <a:lnTo>
                    <a:pt x="223" y="205"/>
                  </a:lnTo>
                  <a:lnTo>
                    <a:pt x="225" y="200"/>
                  </a:lnTo>
                  <a:lnTo>
                    <a:pt x="226" y="195"/>
                  </a:lnTo>
                  <a:lnTo>
                    <a:pt x="228" y="191"/>
                  </a:lnTo>
                  <a:lnTo>
                    <a:pt x="230" y="186"/>
                  </a:lnTo>
                  <a:lnTo>
                    <a:pt x="231" y="183"/>
                  </a:lnTo>
                  <a:lnTo>
                    <a:pt x="231" y="178"/>
                  </a:lnTo>
                  <a:lnTo>
                    <a:pt x="233" y="174"/>
                  </a:lnTo>
                  <a:lnTo>
                    <a:pt x="233" y="166"/>
                  </a:lnTo>
                  <a:lnTo>
                    <a:pt x="233" y="158"/>
                  </a:lnTo>
                  <a:lnTo>
                    <a:pt x="233" y="150"/>
                  </a:lnTo>
                  <a:lnTo>
                    <a:pt x="231" y="144"/>
                  </a:lnTo>
                  <a:lnTo>
                    <a:pt x="228" y="136"/>
                  </a:lnTo>
                  <a:lnTo>
                    <a:pt x="226" y="130"/>
                  </a:lnTo>
                  <a:lnTo>
                    <a:pt x="222" y="122"/>
                  </a:lnTo>
                  <a:lnTo>
                    <a:pt x="220" y="116"/>
                  </a:lnTo>
                  <a:lnTo>
                    <a:pt x="216" y="110"/>
                  </a:lnTo>
                  <a:lnTo>
                    <a:pt x="211" y="104"/>
                  </a:lnTo>
                  <a:lnTo>
                    <a:pt x="205" y="98"/>
                  </a:lnTo>
                  <a:lnTo>
                    <a:pt x="202" y="91"/>
                  </a:lnTo>
                  <a:lnTo>
                    <a:pt x="195" y="85"/>
                  </a:lnTo>
                  <a:lnTo>
                    <a:pt x="189" y="79"/>
                  </a:lnTo>
                  <a:lnTo>
                    <a:pt x="183" y="73"/>
                  </a:lnTo>
                  <a:lnTo>
                    <a:pt x="177" y="67"/>
                  </a:lnTo>
                  <a:lnTo>
                    <a:pt x="171" y="60"/>
                  </a:lnTo>
                  <a:lnTo>
                    <a:pt x="164" y="56"/>
                  </a:lnTo>
                  <a:lnTo>
                    <a:pt x="158" y="50"/>
                  </a:lnTo>
                  <a:lnTo>
                    <a:pt x="152" y="45"/>
                  </a:lnTo>
                  <a:lnTo>
                    <a:pt x="144" y="37"/>
                  </a:lnTo>
                  <a:lnTo>
                    <a:pt x="138" y="32"/>
                  </a:lnTo>
                  <a:lnTo>
                    <a:pt x="132" y="26"/>
                  </a:lnTo>
                  <a:lnTo>
                    <a:pt x="127" y="22"/>
                  </a:lnTo>
                  <a:lnTo>
                    <a:pt x="121" y="15"/>
                  </a:lnTo>
                  <a:lnTo>
                    <a:pt x="116" y="11"/>
                  </a:lnTo>
                  <a:lnTo>
                    <a:pt x="112" y="5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E64D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2" name="Freeform 264"/>
            <p:cNvSpPr>
              <a:spLocks/>
            </p:cNvSpPr>
            <p:nvPr/>
          </p:nvSpPr>
          <p:spPr bwMode="auto">
            <a:xfrm>
              <a:off x="4928" y="1132"/>
              <a:ext cx="168" cy="115"/>
            </a:xfrm>
            <a:custGeom>
              <a:avLst/>
              <a:gdLst/>
              <a:ahLst/>
              <a:cxnLst>
                <a:cxn ang="0">
                  <a:pos x="235" y="7"/>
                </a:cxn>
                <a:cxn ang="0">
                  <a:pos x="227" y="17"/>
                </a:cxn>
                <a:cxn ang="0">
                  <a:pos x="226" y="37"/>
                </a:cxn>
                <a:cxn ang="0">
                  <a:pos x="223" y="55"/>
                </a:cxn>
                <a:cxn ang="0">
                  <a:pos x="218" y="72"/>
                </a:cxn>
                <a:cxn ang="0">
                  <a:pos x="212" y="85"/>
                </a:cxn>
                <a:cxn ang="0">
                  <a:pos x="221" y="100"/>
                </a:cxn>
                <a:cxn ang="0">
                  <a:pos x="229" y="116"/>
                </a:cxn>
                <a:cxn ang="0">
                  <a:pos x="237" y="130"/>
                </a:cxn>
                <a:cxn ang="0">
                  <a:pos x="237" y="139"/>
                </a:cxn>
                <a:cxn ang="0">
                  <a:pos x="217" y="130"/>
                </a:cxn>
                <a:cxn ang="0">
                  <a:pos x="198" y="113"/>
                </a:cxn>
                <a:cxn ang="0">
                  <a:pos x="181" y="94"/>
                </a:cxn>
                <a:cxn ang="0">
                  <a:pos x="164" y="72"/>
                </a:cxn>
                <a:cxn ang="0">
                  <a:pos x="148" y="51"/>
                </a:cxn>
                <a:cxn ang="0">
                  <a:pos x="130" y="31"/>
                </a:cxn>
                <a:cxn ang="0">
                  <a:pos x="113" y="15"/>
                </a:cxn>
                <a:cxn ang="0">
                  <a:pos x="93" y="4"/>
                </a:cxn>
                <a:cxn ang="0">
                  <a:pos x="71" y="1"/>
                </a:cxn>
                <a:cxn ang="0">
                  <a:pos x="51" y="4"/>
                </a:cxn>
                <a:cxn ang="0">
                  <a:pos x="40" y="10"/>
                </a:cxn>
                <a:cxn ang="0">
                  <a:pos x="23" y="14"/>
                </a:cxn>
                <a:cxn ang="0">
                  <a:pos x="7" y="17"/>
                </a:cxn>
                <a:cxn ang="0">
                  <a:pos x="3" y="27"/>
                </a:cxn>
                <a:cxn ang="0">
                  <a:pos x="15" y="46"/>
                </a:cxn>
                <a:cxn ang="0">
                  <a:pos x="31" y="60"/>
                </a:cxn>
                <a:cxn ang="0">
                  <a:pos x="48" y="71"/>
                </a:cxn>
                <a:cxn ang="0">
                  <a:pos x="66" y="80"/>
                </a:cxn>
                <a:cxn ang="0">
                  <a:pos x="86" y="89"/>
                </a:cxn>
                <a:cxn ang="0">
                  <a:pos x="105" y="97"/>
                </a:cxn>
                <a:cxn ang="0">
                  <a:pos x="125" y="107"/>
                </a:cxn>
                <a:cxn ang="0">
                  <a:pos x="142" y="117"/>
                </a:cxn>
                <a:cxn ang="0">
                  <a:pos x="159" y="131"/>
                </a:cxn>
                <a:cxn ang="0">
                  <a:pos x="175" y="148"/>
                </a:cxn>
                <a:cxn ang="0">
                  <a:pos x="189" y="159"/>
                </a:cxn>
                <a:cxn ang="0">
                  <a:pos x="201" y="165"/>
                </a:cxn>
                <a:cxn ang="0">
                  <a:pos x="215" y="175"/>
                </a:cxn>
                <a:cxn ang="0">
                  <a:pos x="227" y="182"/>
                </a:cxn>
                <a:cxn ang="0">
                  <a:pos x="240" y="193"/>
                </a:cxn>
                <a:cxn ang="0">
                  <a:pos x="252" y="203"/>
                </a:cxn>
                <a:cxn ang="0">
                  <a:pos x="266" y="210"/>
                </a:cxn>
                <a:cxn ang="0">
                  <a:pos x="279" y="218"/>
                </a:cxn>
                <a:cxn ang="0">
                  <a:pos x="292" y="223"/>
                </a:cxn>
                <a:cxn ang="0">
                  <a:pos x="306" y="227"/>
                </a:cxn>
                <a:cxn ang="0">
                  <a:pos x="323" y="229"/>
                </a:cxn>
                <a:cxn ang="0">
                  <a:pos x="328" y="213"/>
                </a:cxn>
                <a:cxn ang="0">
                  <a:pos x="325" y="200"/>
                </a:cxn>
                <a:cxn ang="0">
                  <a:pos x="314" y="186"/>
                </a:cxn>
                <a:cxn ang="0">
                  <a:pos x="305" y="172"/>
                </a:cxn>
                <a:cxn ang="0">
                  <a:pos x="308" y="155"/>
                </a:cxn>
                <a:cxn ang="0">
                  <a:pos x="327" y="150"/>
                </a:cxn>
                <a:cxn ang="0">
                  <a:pos x="334" y="139"/>
                </a:cxn>
                <a:cxn ang="0">
                  <a:pos x="334" y="125"/>
                </a:cxn>
                <a:cxn ang="0">
                  <a:pos x="328" y="110"/>
                </a:cxn>
                <a:cxn ang="0">
                  <a:pos x="319" y="93"/>
                </a:cxn>
                <a:cxn ang="0">
                  <a:pos x="305" y="72"/>
                </a:cxn>
                <a:cxn ang="0">
                  <a:pos x="289" y="55"/>
                </a:cxn>
                <a:cxn ang="0">
                  <a:pos x="275" y="37"/>
                </a:cxn>
                <a:cxn ang="0">
                  <a:pos x="262" y="23"/>
                </a:cxn>
                <a:cxn ang="0">
                  <a:pos x="251" y="9"/>
                </a:cxn>
              </a:cxnLst>
              <a:rect l="0" t="0" r="r" b="b"/>
              <a:pathLst>
                <a:path w="336" h="229">
                  <a:moveTo>
                    <a:pt x="249" y="7"/>
                  </a:moveTo>
                  <a:lnTo>
                    <a:pt x="241" y="6"/>
                  </a:lnTo>
                  <a:lnTo>
                    <a:pt x="235" y="7"/>
                  </a:lnTo>
                  <a:lnTo>
                    <a:pt x="231" y="9"/>
                  </a:lnTo>
                  <a:lnTo>
                    <a:pt x="229" y="14"/>
                  </a:lnTo>
                  <a:lnTo>
                    <a:pt x="227" y="17"/>
                  </a:lnTo>
                  <a:lnTo>
                    <a:pt x="226" y="23"/>
                  </a:lnTo>
                  <a:lnTo>
                    <a:pt x="226" y="31"/>
                  </a:lnTo>
                  <a:lnTo>
                    <a:pt x="226" y="37"/>
                  </a:lnTo>
                  <a:lnTo>
                    <a:pt x="224" y="43"/>
                  </a:lnTo>
                  <a:lnTo>
                    <a:pt x="224" y="49"/>
                  </a:lnTo>
                  <a:lnTo>
                    <a:pt x="223" y="55"/>
                  </a:lnTo>
                  <a:lnTo>
                    <a:pt x="223" y="63"/>
                  </a:lnTo>
                  <a:lnTo>
                    <a:pt x="220" y="68"/>
                  </a:lnTo>
                  <a:lnTo>
                    <a:pt x="218" y="72"/>
                  </a:lnTo>
                  <a:lnTo>
                    <a:pt x="213" y="77"/>
                  </a:lnTo>
                  <a:lnTo>
                    <a:pt x="210" y="80"/>
                  </a:lnTo>
                  <a:lnTo>
                    <a:pt x="212" y="85"/>
                  </a:lnTo>
                  <a:lnTo>
                    <a:pt x="217" y="91"/>
                  </a:lnTo>
                  <a:lnTo>
                    <a:pt x="218" y="96"/>
                  </a:lnTo>
                  <a:lnTo>
                    <a:pt x="221" y="100"/>
                  </a:lnTo>
                  <a:lnTo>
                    <a:pt x="224" y="105"/>
                  </a:lnTo>
                  <a:lnTo>
                    <a:pt x="227" y="111"/>
                  </a:lnTo>
                  <a:lnTo>
                    <a:pt x="229" y="116"/>
                  </a:lnTo>
                  <a:lnTo>
                    <a:pt x="232" y="120"/>
                  </a:lnTo>
                  <a:lnTo>
                    <a:pt x="234" y="125"/>
                  </a:lnTo>
                  <a:lnTo>
                    <a:pt x="237" y="130"/>
                  </a:lnTo>
                  <a:lnTo>
                    <a:pt x="241" y="136"/>
                  </a:lnTo>
                  <a:lnTo>
                    <a:pt x="246" y="142"/>
                  </a:lnTo>
                  <a:lnTo>
                    <a:pt x="237" y="139"/>
                  </a:lnTo>
                  <a:lnTo>
                    <a:pt x="231" y="138"/>
                  </a:lnTo>
                  <a:lnTo>
                    <a:pt x="224" y="133"/>
                  </a:lnTo>
                  <a:lnTo>
                    <a:pt x="217" y="130"/>
                  </a:lnTo>
                  <a:lnTo>
                    <a:pt x="210" y="125"/>
                  </a:lnTo>
                  <a:lnTo>
                    <a:pt x="204" y="119"/>
                  </a:lnTo>
                  <a:lnTo>
                    <a:pt x="198" y="113"/>
                  </a:lnTo>
                  <a:lnTo>
                    <a:pt x="193" y="108"/>
                  </a:lnTo>
                  <a:lnTo>
                    <a:pt x="186" y="100"/>
                  </a:lnTo>
                  <a:lnTo>
                    <a:pt x="181" y="94"/>
                  </a:lnTo>
                  <a:lnTo>
                    <a:pt x="175" y="86"/>
                  </a:lnTo>
                  <a:lnTo>
                    <a:pt x="170" y="80"/>
                  </a:lnTo>
                  <a:lnTo>
                    <a:pt x="164" y="72"/>
                  </a:lnTo>
                  <a:lnTo>
                    <a:pt x="158" y="65"/>
                  </a:lnTo>
                  <a:lnTo>
                    <a:pt x="153" y="58"/>
                  </a:lnTo>
                  <a:lnTo>
                    <a:pt x="148" y="51"/>
                  </a:lnTo>
                  <a:lnTo>
                    <a:pt x="142" y="45"/>
                  </a:lnTo>
                  <a:lnTo>
                    <a:pt x="136" y="37"/>
                  </a:lnTo>
                  <a:lnTo>
                    <a:pt x="130" y="31"/>
                  </a:lnTo>
                  <a:lnTo>
                    <a:pt x="125" y="26"/>
                  </a:lnTo>
                  <a:lnTo>
                    <a:pt x="119" y="20"/>
                  </a:lnTo>
                  <a:lnTo>
                    <a:pt x="113" y="15"/>
                  </a:lnTo>
                  <a:lnTo>
                    <a:pt x="105" y="10"/>
                  </a:lnTo>
                  <a:lnTo>
                    <a:pt x="100" y="7"/>
                  </a:lnTo>
                  <a:lnTo>
                    <a:pt x="93" y="4"/>
                  </a:lnTo>
                  <a:lnTo>
                    <a:pt x="85" y="1"/>
                  </a:lnTo>
                  <a:lnTo>
                    <a:pt x="79" y="0"/>
                  </a:lnTo>
                  <a:lnTo>
                    <a:pt x="71" y="1"/>
                  </a:lnTo>
                  <a:lnTo>
                    <a:pt x="63" y="1"/>
                  </a:lnTo>
                  <a:lnTo>
                    <a:pt x="55" y="3"/>
                  </a:lnTo>
                  <a:lnTo>
                    <a:pt x="51" y="4"/>
                  </a:lnTo>
                  <a:lnTo>
                    <a:pt x="48" y="6"/>
                  </a:lnTo>
                  <a:lnTo>
                    <a:pt x="43" y="7"/>
                  </a:lnTo>
                  <a:lnTo>
                    <a:pt x="40" y="10"/>
                  </a:lnTo>
                  <a:lnTo>
                    <a:pt x="34" y="10"/>
                  </a:lnTo>
                  <a:lnTo>
                    <a:pt x="29" y="12"/>
                  </a:lnTo>
                  <a:lnTo>
                    <a:pt x="23" y="14"/>
                  </a:lnTo>
                  <a:lnTo>
                    <a:pt x="18" y="15"/>
                  </a:lnTo>
                  <a:lnTo>
                    <a:pt x="14" y="15"/>
                  </a:lnTo>
                  <a:lnTo>
                    <a:pt x="7" y="17"/>
                  </a:lnTo>
                  <a:lnTo>
                    <a:pt x="4" y="18"/>
                  </a:lnTo>
                  <a:lnTo>
                    <a:pt x="0" y="20"/>
                  </a:lnTo>
                  <a:lnTo>
                    <a:pt x="3" y="27"/>
                  </a:lnTo>
                  <a:lnTo>
                    <a:pt x="6" y="34"/>
                  </a:lnTo>
                  <a:lnTo>
                    <a:pt x="11" y="40"/>
                  </a:lnTo>
                  <a:lnTo>
                    <a:pt x="15" y="46"/>
                  </a:lnTo>
                  <a:lnTo>
                    <a:pt x="20" y="49"/>
                  </a:lnTo>
                  <a:lnTo>
                    <a:pt x="26" y="55"/>
                  </a:lnTo>
                  <a:lnTo>
                    <a:pt x="31" y="60"/>
                  </a:lnTo>
                  <a:lnTo>
                    <a:pt x="37" y="65"/>
                  </a:lnTo>
                  <a:lnTo>
                    <a:pt x="42" y="68"/>
                  </a:lnTo>
                  <a:lnTo>
                    <a:pt x="48" y="71"/>
                  </a:lnTo>
                  <a:lnTo>
                    <a:pt x="54" y="74"/>
                  </a:lnTo>
                  <a:lnTo>
                    <a:pt x="60" y="79"/>
                  </a:lnTo>
                  <a:lnTo>
                    <a:pt x="66" y="80"/>
                  </a:lnTo>
                  <a:lnTo>
                    <a:pt x="74" y="85"/>
                  </a:lnTo>
                  <a:lnTo>
                    <a:pt x="80" y="86"/>
                  </a:lnTo>
                  <a:lnTo>
                    <a:pt x="86" y="89"/>
                  </a:lnTo>
                  <a:lnTo>
                    <a:pt x="93" y="93"/>
                  </a:lnTo>
                  <a:lnTo>
                    <a:pt x="100" y="96"/>
                  </a:lnTo>
                  <a:lnTo>
                    <a:pt x="105" y="97"/>
                  </a:lnTo>
                  <a:lnTo>
                    <a:pt x="113" y="102"/>
                  </a:lnTo>
                  <a:lnTo>
                    <a:pt x="119" y="103"/>
                  </a:lnTo>
                  <a:lnTo>
                    <a:pt x="125" y="107"/>
                  </a:lnTo>
                  <a:lnTo>
                    <a:pt x="131" y="110"/>
                  </a:lnTo>
                  <a:lnTo>
                    <a:pt x="138" y="114"/>
                  </a:lnTo>
                  <a:lnTo>
                    <a:pt x="142" y="117"/>
                  </a:lnTo>
                  <a:lnTo>
                    <a:pt x="148" y="122"/>
                  </a:lnTo>
                  <a:lnTo>
                    <a:pt x="155" y="127"/>
                  </a:lnTo>
                  <a:lnTo>
                    <a:pt x="159" y="131"/>
                  </a:lnTo>
                  <a:lnTo>
                    <a:pt x="164" y="136"/>
                  </a:lnTo>
                  <a:lnTo>
                    <a:pt x="170" y="142"/>
                  </a:lnTo>
                  <a:lnTo>
                    <a:pt x="175" y="148"/>
                  </a:lnTo>
                  <a:lnTo>
                    <a:pt x="179" y="156"/>
                  </a:lnTo>
                  <a:lnTo>
                    <a:pt x="184" y="158"/>
                  </a:lnTo>
                  <a:lnTo>
                    <a:pt x="189" y="159"/>
                  </a:lnTo>
                  <a:lnTo>
                    <a:pt x="193" y="161"/>
                  </a:lnTo>
                  <a:lnTo>
                    <a:pt x="196" y="164"/>
                  </a:lnTo>
                  <a:lnTo>
                    <a:pt x="201" y="165"/>
                  </a:lnTo>
                  <a:lnTo>
                    <a:pt x="206" y="169"/>
                  </a:lnTo>
                  <a:lnTo>
                    <a:pt x="210" y="172"/>
                  </a:lnTo>
                  <a:lnTo>
                    <a:pt x="215" y="175"/>
                  </a:lnTo>
                  <a:lnTo>
                    <a:pt x="218" y="176"/>
                  </a:lnTo>
                  <a:lnTo>
                    <a:pt x="223" y="181"/>
                  </a:lnTo>
                  <a:lnTo>
                    <a:pt x="227" y="182"/>
                  </a:lnTo>
                  <a:lnTo>
                    <a:pt x="232" y="187"/>
                  </a:lnTo>
                  <a:lnTo>
                    <a:pt x="235" y="189"/>
                  </a:lnTo>
                  <a:lnTo>
                    <a:pt x="240" y="193"/>
                  </a:lnTo>
                  <a:lnTo>
                    <a:pt x="244" y="196"/>
                  </a:lnTo>
                  <a:lnTo>
                    <a:pt x="249" y="200"/>
                  </a:lnTo>
                  <a:lnTo>
                    <a:pt x="252" y="203"/>
                  </a:lnTo>
                  <a:lnTo>
                    <a:pt x="257" y="204"/>
                  </a:lnTo>
                  <a:lnTo>
                    <a:pt x="262" y="207"/>
                  </a:lnTo>
                  <a:lnTo>
                    <a:pt x="266" y="210"/>
                  </a:lnTo>
                  <a:lnTo>
                    <a:pt x="269" y="213"/>
                  </a:lnTo>
                  <a:lnTo>
                    <a:pt x="274" y="215"/>
                  </a:lnTo>
                  <a:lnTo>
                    <a:pt x="279" y="218"/>
                  </a:lnTo>
                  <a:lnTo>
                    <a:pt x="283" y="221"/>
                  </a:lnTo>
                  <a:lnTo>
                    <a:pt x="288" y="223"/>
                  </a:lnTo>
                  <a:lnTo>
                    <a:pt x="292" y="223"/>
                  </a:lnTo>
                  <a:lnTo>
                    <a:pt x="297" y="224"/>
                  </a:lnTo>
                  <a:lnTo>
                    <a:pt x="302" y="226"/>
                  </a:lnTo>
                  <a:lnTo>
                    <a:pt x="306" y="227"/>
                  </a:lnTo>
                  <a:lnTo>
                    <a:pt x="311" y="227"/>
                  </a:lnTo>
                  <a:lnTo>
                    <a:pt x="317" y="227"/>
                  </a:lnTo>
                  <a:lnTo>
                    <a:pt x="323" y="229"/>
                  </a:lnTo>
                  <a:lnTo>
                    <a:pt x="327" y="223"/>
                  </a:lnTo>
                  <a:lnTo>
                    <a:pt x="328" y="218"/>
                  </a:lnTo>
                  <a:lnTo>
                    <a:pt x="328" y="213"/>
                  </a:lnTo>
                  <a:lnTo>
                    <a:pt x="328" y="209"/>
                  </a:lnTo>
                  <a:lnTo>
                    <a:pt x="327" y="204"/>
                  </a:lnTo>
                  <a:lnTo>
                    <a:pt x="325" y="200"/>
                  </a:lnTo>
                  <a:lnTo>
                    <a:pt x="322" y="195"/>
                  </a:lnTo>
                  <a:lnTo>
                    <a:pt x="319" y="190"/>
                  </a:lnTo>
                  <a:lnTo>
                    <a:pt x="314" y="186"/>
                  </a:lnTo>
                  <a:lnTo>
                    <a:pt x="311" y="181"/>
                  </a:lnTo>
                  <a:lnTo>
                    <a:pt x="306" y="176"/>
                  </a:lnTo>
                  <a:lnTo>
                    <a:pt x="305" y="172"/>
                  </a:lnTo>
                  <a:lnTo>
                    <a:pt x="302" y="164"/>
                  </a:lnTo>
                  <a:lnTo>
                    <a:pt x="302" y="156"/>
                  </a:lnTo>
                  <a:lnTo>
                    <a:pt x="308" y="155"/>
                  </a:lnTo>
                  <a:lnTo>
                    <a:pt x="316" y="155"/>
                  </a:lnTo>
                  <a:lnTo>
                    <a:pt x="322" y="151"/>
                  </a:lnTo>
                  <a:lnTo>
                    <a:pt x="327" y="150"/>
                  </a:lnTo>
                  <a:lnTo>
                    <a:pt x="330" y="145"/>
                  </a:lnTo>
                  <a:lnTo>
                    <a:pt x="333" y="144"/>
                  </a:lnTo>
                  <a:lnTo>
                    <a:pt x="334" y="139"/>
                  </a:lnTo>
                  <a:lnTo>
                    <a:pt x="336" y="136"/>
                  </a:lnTo>
                  <a:lnTo>
                    <a:pt x="334" y="130"/>
                  </a:lnTo>
                  <a:lnTo>
                    <a:pt x="334" y="125"/>
                  </a:lnTo>
                  <a:lnTo>
                    <a:pt x="333" y="120"/>
                  </a:lnTo>
                  <a:lnTo>
                    <a:pt x="331" y="116"/>
                  </a:lnTo>
                  <a:lnTo>
                    <a:pt x="328" y="110"/>
                  </a:lnTo>
                  <a:lnTo>
                    <a:pt x="327" y="103"/>
                  </a:lnTo>
                  <a:lnTo>
                    <a:pt x="322" y="97"/>
                  </a:lnTo>
                  <a:lnTo>
                    <a:pt x="319" y="93"/>
                  </a:lnTo>
                  <a:lnTo>
                    <a:pt x="314" y="85"/>
                  </a:lnTo>
                  <a:lnTo>
                    <a:pt x="310" y="80"/>
                  </a:lnTo>
                  <a:lnTo>
                    <a:pt x="305" y="72"/>
                  </a:lnTo>
                  <a:lnTo>
                    <a:pt x="300" y="68"/>
                  </a:lnTo>
                  <a:lnTo>
                    <a:pt x="296" y="60"/>
                  </a:lnTo>
                  <a:lnTo>
                    <a:pt x="289" y="55"/>
                  </a:lnTo>
                  <a:lnTo>
                    <a:pt x="285" y="49"/>
                  </a:lnTo>
                  <a:lnTo>
                    <a:pt x="280" y="45"/>
                  </a:lnTo>
                  <a:lnTo>
                    <a:pt x="275" y="37"/>
                  </a:lnTo>
                  <a:lnTo>
                    <a:pt x="269" y="32"/>
                  </a:lnTo>
                  <a:lnTo>
                    <a:pt x="266" y="27"/>
                  </a:lnTo>
                  <a:lnTo>
                    <a:pt x="262" y="23"/>
                  </a:lnTo>
                  <a:lnTo>
                    <a:pt x="257" y="17"/>
                  </a:lnTo>
                  <a:lnTo>
                    <a:pt x="254" y="14"/>
                  </a:lnTo>
                  <a:lnTo>
                    <a:pt x="251" y="9"/>
                  </a:lnTo>
                  <a:lnTo>
                    <a:pt x="249" y="7"/>
                  </a:lnTo>
                  <a:lnTo>
                    <a:pt x="249" y="7"/>
                  </a:lnTo>
                  <a:close/>
                </a:path>
              </a:pathLst>
            </a:custGeom>
            <a:solidFill>
              <a:srgbClr val="D463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3" name="Freeform 265"/>
            <p:cNvSpPr>
              <a:spLocks/>
            </p:cNvSpPr>
            <p:nvPr/>
          </p:nvSpPr>
          <p:spPr bwMode="auto">
            <a:xfrm>
              <a:off x="4950" y="1126"/>
              <a:ext cx="123" cy="125"/>
            </a:xfrm>
            <a:custGeom>
              <a:avLst/>
              <a:gdLst/>
              <a:ahLst/>
              <a:cxnLst>
                <a:cxn ang="0">
                  <a:pos x="49" y="3"/>
                </a:cxn>
                <a:cxn ang="0">
                  <a:pos x="35" y="0"/>
                </a:cxn>
                <a:cxn ang="0">
                  <a:pos x="24" y="0"/>
                </a:cxn>
                <a:cxn ang="0">
                  <a:pos x="15" y="2"/>
                </a:cxn>
                <a:cxn ang="0">
                  <a:pos x="7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0" y="31"/>
                </a:cxn>
                <a:cxn ang="0">
                  <a:pos x="1" y="42"/>
                </a:cxn>
                <a:cxn ang="0">
                  <a:pos x="4" y="53"/>
                </a:cxn>
                <a:cxn ang="0">
                  <a:pos x="9" y="65"/>
                </a:cxn>
                <a:cxn ang="0">
                  <a:pos x="18" y="78"/>
                </a:cxn>
                <a:cxn ang="0">
                  <a:pos x="27" y="89"/>
                </a:cxn>
                <a:cxn ang="0">
                  <a:pos x="41" y="98"/>
                </a:cxn>
                <a:cxn ang="0">
                  <a:pos x="54" y="106"/>
                </a:cxn>
                <a:cxn ang="0">
                  <a:pos x="62" y="110"/>
                </a:cxn>
                <a:cxn ang="0">
                  <a:pos x="72" y="115"/>
                </a:cxn>
                <a:cxn ang="0">
                  <a:pos x="82" y="120"/>
                </a:cxn>
                <a:cxn ang="0">
                  <a:pos x="93" y="123"/>
                </a:cxn>
                <a:cxn ang="0">
                  <a:pos x="103" y="129"/>
                </a:cxn>
                <a:cxn ang="0">
                  <a:pos x="113" y="138"/>
                </a:cxn>
                <a:cxn ang="0">
                  <a:pos x="122" y="147"/>
                </a:cxn>
                <a:cxn ang="0">
                  <a:pos x="131" y="158"/>
                </a:cxn>
                <a:cxn ang="0">
                  <a:pos x="137" y="171"/>
                </a:cxn>
                <a:cxn ang="0">
                  <a:pos x="147" y="183"/>
                </a:cxn>
                <a:cxn ang="0">
                  <a:pos x="153" y="197"/>
                </a:cxn>
                <a:cxn ang="0">
                  <a:pos x="161" y="209"/>
                </a:cxn>
                <a:cxn ang="0">
                  <a:pos x="168" y="219"/>
                </a:cxn>
                <a:cxn ang="0">
                  <a:pos x="178" y="230"/>
                </a:cxn>
                <a:cxn ang="0">
                  <a:pos x="187" y="237"/>
                </a:cxn>
                <a:cxn ang="0">
                  <a:pos x="196" y="245"/>
                </a:cxn>
                <a:cxn ang="0">
                  <a:pos x="207" y="248"/>
                </a:cxn>
                <a:cxn ang="0">
                  <a:pos x="221" y="248"/>
                </a:cxn>
                <a:cxn ang="0">
                  <a:pos x="235" y="247"/>
                </a:cxn>
                <a:cxn ang="0">
                  <a:pos x="243" y="237"/>
                </a:cxn>
                <a:cxn ang="0">
                  <a:pos x="244" y="226"/>
                </a:cxn>
                <a:cxn ang="0">
                  <a:pos x="244" y="216"/>
                </a:cxn>
                <a:cxn ang="0">
                  <a:pos x="244" y="206"/>
                </a:cxn>
                <a:cxn ang="0">
                  <a:pos x="243" y="195"/>
                </a:cxn>
                <a:cxn ang="0">
                  <a:pos x="241" y="186"/>
                </a:cxn>
                <a:cxn ang="0">
                  <a:pos x="238" y="177"/>
                </a:cxn>
                <a:cxn ang="0">
                  <a:pos x="235" y="168"/>
                </a:cxn>
                <a:cxn ang="0">
                  <a:pos x="232" y="158"/>
                </a:cxn>
                <a:cxn ang="0">
                  <a:pos x="227" y="147"/>
                </a:cxn>
                <a:cxn ang="0">
                  <a:pos x="223" y="138"/>
                </a:cxn>
                <a:cxn ang="0">
                  <a:pos x="218" y="130"/>
                </a:cxn>
                <a:cxn ang="0">
                  <a:pos x="212" y="121"/>
                </a:cxn>
                <a:cxn ang="0">
                  <a:pos x="206" y="113"/>
                </a:cxn>
                <a:cxn ang="0">
                  <a:pos x="196" y="101"/>
                </a:cxn>
                <a:cxn ang="0">
                  <a:pos x="182" y="85"/>
                </a:cxn>
                <a:cxn ang="0">
                  <a:pos x="167" y="71"/>
                </a:cxn>
                <a:cxn ang="0">
                  <a:pos x="155" y="61"/>
                </a:cxn>
                <a:cxn ang="0">
                  <a:pos x="147" y="54"/>
                </a:cxn>
                <a:cxn ang="0">
                  <a:pos x="137" y="48"/>
                </a:cxn>
                <a:cxn ang="0">
                  <a:pos x="130" y="42"/>
                </a:cxn>
                <a:cxn ang="0">
                  <a:pos x="122" y="37"/>
                </a:cxn>
                <a:cxn ang="0">
                  <a:pos x="113" y="31"/>
                </a:cxn>
                <a:cxn ang="0">
                  <a:pos x="103" y="27"/>
                </a:cxn>
                <a:cxn ang="0">
                  <a:pos x="94" y="22"/>
                </a:cxn>
                <a:cxn ang="0">
                  <a:pos x="86" y="17"/>
                </a:cxn>
                <a:cxn ang="0">
                  <a:pos x="77" y="13"/>
                </a:cxn>
                <a:cxn ang="0">
                  <a:pos x="65" y="8"/>
                </a:cxn>
                <a:cxn ang="0">
                  <a:pos x="57" y="5"/>
                </a:cxn>
              </a:cxnLst>
              <a:rect l="0" t="0" r="r" b="b"/>
              <a:pathLst>
                <a:path w="244" h="250">
                  <a:moveTo>
                    <a:pt x="57" y="5"/>
                  </a:moveTo>
                  <a:lnTo>
                    <a:pt x="49" y="3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5" y="2"/>
                  </a:lnTo>
                  <a:lnTo>
                    <a:pt x="12" y="5"/>
                  </a:lnTo>
                  <a:lnTo>
                    <a:pt x="7" y="6"/>
                  </a:lnTo>
                  <a:lnTo>
                    <a:pt x="6" y="9"/>
                  </a:lnTo>
                  <a:lnTo>
                    <a:pt x="3" y="14"/>
                  </a:lnTo>
                  <a:lnTo>
                    <a:pt x="1" y="19"/>
                  </a:lnTo>
                  <a:lnTo>
                    <a:pt x="0" y="22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1" y="37"/>
                  </a:lnTo>
                  <a:lnTo>
                    <a:pt x="1" y="42"/>
                  </a:lnTo>
                  <a:lnTo>
                    <a:pt x="3" y="48"/>
                  </a:lnTo>
                  <a:lnTo>
                    <a:pt x="4" y="53"/>
                  </a:lnTo>
                  <a:lnTo>
                    <a:pt x="7" y="61"/>
                  </a:lnTo>
                  <a:lnTo>
                    <a:pt x="9" y="65"/>
                  </a:lnTo>
                  <a:lnTo>
                    <a:pt x="14" y="71"/>
                  </a:lnTo>
                  <a:lnTo>
                    <a:pt x="18" y="78"/>
                  </a:lnTo>
                  <a:lnTo>
                    <a:pt x="23" y="82"/>
                  </a:lnTo>
                  <a:lnTo>
                    <a:pt x="27" y="89"/>
                  </a:lnTo>
                  <a:lnTo>
                    <a:pt x="35" y="93"/>
                  </a:lnTo>
                  <a:lnTo>
                    <a:pt x="41" y="98"/>
                  </a:lnTo>
                  <a:lnTo>
                    <a:pt x="49" y="104"/>
                  </a:lnTo>
                  <a:lnTo>
                    <a:pt x="54" y="106"/>
                  </a:lnTo>
                  <a:lnTo>
                    <a:pt x="57" y="109"/>
                  </a:lnTo>
                  <a:lnTo>
                    <a:pt x="62" y="110"/>
                  </a:lnTo>
                  <a:lnTo>
                    <a:pt x="68" y="113"/>
                  </a:lnTo>
                  <a:lnTo>
                    <a:pt x="72" y="115"/>
                  </a:lnTo>
                  <a:lnTo>
                    <a:pt x="76" y="118"/>
                  </a:lnTo>
                  <a:lnTo>
                    <a:pt x="82" y="120"/>
                  </a:lnTo>
                  <a:lnTo>
                    <a:pt x="88" y="121"/>
                  </a:lnTo>
                  <a:lnTo>
                    <a:pt x="93" y="123"/>
                  </a:lnTo>
                  <a:lnTo>
                    <a:pt x="97" y="126"/>
                  </a:lnTo>
                  <a:lnTo>
                    <a:pt x="103" y="129"/>
                  </a:lnTo>
                  <a:lnTo>
                    <a:pt x="108" y="133"/>
                  </a:lnTo>
                  <a:lnTo>
                    <a:pt x="113" y="138"/>
                  </a:lnTo>
                  <a:lnTo>
                    <a:pt x="117" y="143"/>
                  </a:lnTo>
                  <a:lnTo>
                    <a:pt x="122" y="147"/>
                  </a:lnTo>
                  <a:lnTo>
                    <a:pt x="127" y="154"/>
                  </a:lnTo>
                  <a:lnTo>
                    <a:pt x="131" y="158"/>
                  </a:lnTo>
                  <a:lnTo>
                    <a:pt x="134" y="164"/>
                  </a:lnTo>
                  <a:lnTo>
                    <a:pt x="137" y="171"/>
                  </a:lnTo>
                  <a:lnTo>
                    <a:pt x="142" y="177"/>
                  </a:lnTo>
                  <a:lnTo>
                    <a:pt x="147" y="183"/>
                  </a:lnTo>
                  <a:lnTo>
                    <a:pt x="150" y="191"/>
                  </a:lnTo>
                  <a:lnTo>
                    <a:pt x="153" y="197"/>
                  </a:lnTo>
                  <a:lnTo>
                    <a:pt x="158" y="203"/>
                  </a:lnTo>
                  <a:lnTo>
                    <a:pt x="161" y="209"/>
                  </a:lnTo>
                  <a:lnTo>
                    <a:pt x="165" y="214"/>
                  </a:lnTo>
                  <a:lnTo>
                    <a:pt x="168" y="219"/>
                  </a:lnTo>
                  <a:lnTo>
                    <a:pt x="173" y="225"/>
                  </a:lnTo>
                  <a:lnTo>
                    <a:pt x="178" y="230"/>
                  </a:lnTo>
                  <a:lnTo>
                    <a:pt x="182" y="234"/>
                  </a:lnTo>
                  <a:lnTo>
                    <a:pt x="187" y="237"/>
                  </a:lnTo>
                  <a:lnTo>
                    <a:pt x="192" y="242"/>
                  </a:lnTo>
                  <a:lnTo>
                    <a:pt x="196" y="245"/>
                  </a:lnTo>
                  <a:lnTo>
                    <a:pt x="203" y="247"/>
                  </a:lnTo>
                  <a:lnTo>
                    <a:pt x="207" y="248"/>
                  </a:lnTo>
                  <a:lnTo>
                    <a:pt x="215" y="250"/>
                  </a:lnTo>
                  <a:lnTo>
                    <a:pt x="221" y="248"/>
                  </a:lnTo>
                  <a:lnTo>
                    <a:pt x="227" y="248"/>
                  </a:lnTo>
                  <a:lnTo>
                    <a:pt x="235" y="247"/>
                  </a:lnTo>
                  <a:lnTo>
                    <a:pt x="243" y="244"/>
                  </a:lnTo>
                  <a:lnTo>
                    <a:pt x="243" y="237"/>
                  </a:lnTo>
                  <a:lnTo>
                    <a:pt x="244" y="233"/>
                  </a:lnTo>
                  <a:lnTo>
                    <a:pt x="244" y="226"/>
                  </a:lnTo>
                  <a:lnTo>
                    <a:pt x="244" y="222"/>
                  </a:lnTo>
                  <a:lnTo>
                    <a:pt x="244" y="216"/>
                  </a:lnTo>
                  <a:lnTo>
                    <a:pt x="244" y="211"/>
                  </a:lnTo>
                  <a:lnTo>
                    <a:pt x="244" y="206"/>
                  </a:lnTo>
                  <a:lnTo>
                    <a:pt x="244" y="202"/>
                  </a:lnTo>
                  <a:lnTo>
                    <a:pt x="243" y="195"/>
                  </a:lnTo>
                  <a:lnTo>
                    <a:pt x="243" y="191"/>
                  </a:lnTo>
                  <a:lnTo>
                    <a:pt x="241" y="186"/>
                  </a:lnTo>
                  <a:lnTo>
                    <a:pt x="241" y="182"/>
                  </a:lnTo>
                  <a:lnTo>
                    <a:pt x="238" y="177"/>
                  </a:lnTo>
                  <a:lnTo>
                    <a:pt x="238" y="172"/>
                  </a:lnTo>
                  <a:lnTo>
                    <a:pt x="235" y="168"/>
                  </a:lnTo>
                  <a:lnTo>
                    <a:pt x="235" y="163"/>
                  </a:lnTo>
                  <a:lnTo>
                    <a:pt x="232" y="158"/>
                  </a:lnTo>
                  <a:lnTo>
                    <a:pt x="230" y="154"/>
                  </a:lnTo>
                  <a:lnTo>
                    <a:pt x="227" y="147"/>
                  </a:lnTo>
                  <a:lnTo>
                    <a:pt x="226" y="143"/>
                  </a:lnTo>
                  <a:lnTo>
                    <a:pt x="223" y="138"/>
                  </a:lnTo>
                  <a:lnTo>
                    <a:pt x="221" y="135"/>
                  </a:lnTo>
                  <a:lnTo>
                    <a:pt x="218" y="130"/>
                  </a:lnTo>
                  <a:lnTo>
                    <a:pt x="217" y="126"/>
                  </a:lnTo>
                  <a:lnTo>
                    <a:pt x="212" y="121"/>
                  </a:lnTo>
                  <a:lnTo>
                    <a:pt x="209" y="118"/>
                  </a:lnTo>
                  <a:lnTo>
                    <a:pt x="206" y="113"/>
                  </a:lnTo>
                  <a:lnTo>
                    <a:pt x="204" y="109"/>
                  </a:lnTo>
                  <a:lnTo>
                    <a:pt x="196" y="101"/>
                  </a:lnTo>
                  <a:lnTo>
                    <a:pt x="190" y="93"/>
                  </a:lnTo>
                  <a:lnTo>
                    <a:pt x="182" y="85"/>
                  </a:lnTo>
                  <a:lnTo>
                    <a:pt x="175" y="78"/>
                  </a:lnTo>
                  <a:lnTo>
                    <a:pt x="167" y="71"/>
                  </a:lnTo>
                  <a:lnTo>
                    <a:pt x="159" y="64"/>
                  </a:lnTo>
                  <a:lnTo>
                    <a:pt x="155" y="61"/>
                  </a:lnTo>
                  <a:lnTo>
                    <a:pt x="151" y="58"/>
                  </a:lnTo>
                  <a:lnTo>
                    <a:pt x="147" y="54"/>
                  </a:lnTo>
                  <a:lnTo>
                    <a:pt x="142" y="51"/>
                  </a:lnTo>
                  <a:lnTo>
                    <a:pt x="137" y="48"/>
                  </a:lnTo>
                  <a:lnTo>
                    <a:pt x="134" y="45"/>
                  </a:lnTo>
                  <a:lnTo>
                    <a:pt x="130" y="42"/>
                  </a:lnTo>
                  <a:lnTo>
                    <a:pt x="127" y="40"/>
                  </a:lnTo>
                  <a:lnTo>
                    <a:pt x="122" y="37"/>
                  </a:lnTo>
                  <a:lnTo>
                    <a:pt x="117" y="34"/>
                  </a:lnTo>
                  <a:lnTo>
                    <a:pt x="113" y="31"/>
                  </a:lnTo>
                  <a:lnTo>
                    <a:pt x="108" y="28"/>
                  </a:lnTo>
                  <a:lnTo>
                    <a:pt x="103" y="27"/>
                  </a:lnTo>
                  <a:lnTo>
                    <a:pt x="99" y="23"/>
                  </a:lnTo>
                  <a:lnTo>
                    <a:pt x="94" y="22"/>
                  </a:lnTo>
                  <a:lnTo>
                    <a:pt x="91" y="20"/>
                  </a:lnTo>
                  <a:lnTo>
                    <a:pt x="86" y="17"/>
                  </a:lnTo>
                  <a:lnTo>
                    <a:pt x="82" y="16"/>
                  </a:lnTo>
                  <a:lnTo>
                    <a:pt x="77" y="13"/>
                  </a:lnTo>
                  <a:lnTo>
                    <a:pt x="74" y="11"/>
                  </a:lnTo>
                  <a:lnTo>
                    <a:pt x="65" y="8"/>
                  </a:lnTo>
                  <a:lnTo>
                    <a:pt x="57" y="5"/>
                  </a:lnTo>
                  <a:lnTo>
                    <a:pt x="57" y="5"/>
                  </a:lnTo>
                  <a:close/>
                </a:path>
              </a:pathLst>
            </a:custGeom>
            <a:solidFill>
              <a:srgbClr val="CC33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4" name="Freeform 266"/>
            <p:cNvSpPr>
              <a:spLocks/>
            </p:cNvSpPr>
            <p:nvPr/>
          </p:nvSpPr>
          <p:spPr bwMode="auto">
            <a:xfrm>
              <a:off x="4977" y="684"/>
              <a:ext cx="104" cy="7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2" y="5"/>
                </a:cxn>
                <a:cxn ang="0">
                  <a:pos x="14" y="9"/>
                </a:cxn>
                <a:cxn ang="0">
                  <a:pos x="9" y="17"/>
                </a:cxn>
                <a:cxn ang="0">
                  <a:pos x="4" y="25"/>
                </a:cxn>
                <a:cxn ang="0">
                  <a:pos x="1" y="34"/>
                </a:cxn>
                <a:cxn ang="0">
                  <a:pos x="0" y="44"/>
                </a:cxn>
                <a:cxn ang="0">
                  <a:pos x="1" y="54"/>
                </a:cxn>
                <a:cxn ang="0">
                  <a:pos x="1" y="64"/>
                </a:cxn>
                <a:cxn ang="0">
                  <a:pos x="6" y="73"/>
                </a:cxn>
                <a:cxn ang="0">
                  <a:pos x="11" y="82"/>
                </a:cxn>
                <a:cxn ang="0">
                  <a:pos x="15" y="90"/>
                </a:cxn>
                <a:cxn ang="0">
                  <a:pos x="22" y="96"/>
                </a:cxn>
                <a:cxn ang="0">
                  <a:pos x="31" y="102"/>
                </a:cxn>
                <a:cxn ang="0">
                  <a:pos x="40" y="106"/>
                </a:cxn>
                <a:cxn ang="0">
                  <a:pos x="51" y="107"/>
                </a:cxn>
                <a:cxn ang="0">
                  <a:pos x="65" y="109"/>
                </a:cxn>
                <a:cxn ang="0">
                  <a:pos x="77" y="115"/>
                </a:cxn>
                <a:cxn ang="0">
                  <a:pos x="85" y="119"/>
                </a:cxn>
                <a:cxn ang="0">
                  <a:pos x="97" y="127"/>
                </a:cxn>
                <a:cxn ang="0">
                  <a:pos x="108" y="137"/>
                </a:cxn>
                <a:cxn ang="0">
                  <a:pos x="116" y="143"/>
                </a:cxn>
                <a:cxn ang="0">
                  <a:pos x="128" y="150"/>
                </a:cxn>
                <a:cxn ang="0">
                  <a:pos x="144" y="158"/>
                </a:cxn>
                <a:cxn ang="0">
                  <a:pos x="156" y="160"/>
                </a:cxn>
                <a:cxn ang="0">
                  <a:pos x="164" y="160"/>
                </a:cxn>
                <a:cxn ang="0">
                  <a:pos x="173" y="157"/>
                </a:cxn>
                <a:cxn ang="0">
                  <a:pos x="183" y="152"/>
                </a:cxn>
                <a:cxn ang="0">
                  <a:pos x="192" y="140"/>
                </a:cxn>
                <a:cxn ang="0">
                  <a:pos x="201" y="129"/>
                </a:cxn>
                <a:cxn ang="0">
                  <a:pos x="206" y="121"/>
                </a:cxn>
                <a:cxn ang="0">
                  <a:pos x="204" y="112"/>
                </a:cxn>
                <a:cxn ang="0">
                  <a:pos x="195" y="98"/>
                </a:cxn>
                <a:cxn ang="0">
                  <a:pos x="187" y="88"/>
                </a:cxn>
                <a:cxn ang="0">
                  <a:pos x="178" y="78"/>
                </a:cxn>
                <a:cxn ang="0">
                  <a:pos x="167" y="70"/>
                </a:cxn>
                <a:cxn ang="0">
                  <a:pos x="156" y="62"/>
                </a:cxn>
                <a:cxn ang="0">
                  <a:pos x="145" y="56"/>
                </a:cxn>
                <a:cxn ang="0">
                  <a:pos x="135" y="50"/>
                </a:cxn>
                <a:cxn ang="0">
                  <a:pos x="124" y="45"/>
                </a:cxn>
                <a:cxn ang="0">
                  <a:pos x="111" y="39"/>
                </a:cxn>
                <a:cxn ang="0">
                  <a:pos x="101" y="34"/>
                </a:cxn>
                <a:cxn ang="0">
                  <a:pos x="88" y="28"/>
                </a:cxn>
                <a:cxn ang="0">
                  <a:pos x="77" y="22"/>
                </a:cxn>
                <a:cxn ang="0">
                  <a:pos x="65" y="17"/>
                </a:cxn>
                <a:cxn ang="0">
                  <a:pos x="54" y="11"/>
                </a:cxn>
                <a:cxn ang="0">
                  <a:pos x="43" y="3"/>
                </a:cxn>
                <a:cxn ang="0">
                  <a:pos x="39" y="0"/>
                </a:cxn>
              </a:cxnLst>
              <a:rect l="0" t="0" r="r" b="b"/>
              <a:pathLst>
                <a:path w="207" h="160">
                  <a:moveTo>
                    <a:pt x="39" y="0"/>
                  </a:moveTo>
                  <a:lnTo>
                    <a:pt x="32" y="0"/>
                  </a:lnTo>
                  <a:lnTo>
                    <a:pt x="28" y="2"/>
                  </a:lnTo>
                  <a:lnTo>
                    <a:pt x="22" y="5"/>
                  </a:lnTo>
                  <a:lnTo>
                    <a:pt x="18" y="6"/>
                  </a:lnTo>
                  <a:lnTo>
                    <a:pt x="14" y="9"/>
                  </a:lnTo>
                  <a:lnTo>
                    <a:pt x="11" y="13"/>
                  </a:lnTo>
                  <a:lnTo>
                    <a:pt x="9" y="17"/>
                  </a:lnTo>
                  <a:lnTo>
                    <a:pt x="6" y="20"/>
                  </a:lnTo>
                  <a:lnTo>
                    <a:pt x="4" y="25"/>
                  </a:lnTo>
                  <a:lnTo>
                    <a:pt x="1" y="30"/>
                  </a:lnTo>
                  <a:lnTo>
                    <a:pt x="1" y="34"/>
                  </a:lnTo>
                  <a:lnTo>
                    <a:pt x="1" y="39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" y="54"/>
                  </a:lnTo>
                  <a:lnTo>
                    <a:pt x="1" y="59"/>
                  </a:lnTo>
                  <a:lnTo>
                    <a:pt x="1" y="64"/>
                  </a:lnTo>
                  <a:lnTo>
                    <a:pt x="3" y="68"/>
                  </a:lnTo>
                  <a:lnTo>
                    <a:pt x="6" y="73"/>
                  </a:lnTo>
                  <a:lnTo>
                    <a:pt x="8" y="78"/>
                  </a:lnTo>
                  <a:lnTo>
                    <a:pt x="11" y="82"/>
                  </a:lnTo>
                  <a:lnTo>
                    <a:pt x="12" y="87"/>
                  </a:lnTo>
                  <a:lnTo>
                    <a:pt x="15" y="90"/>
                  </a:lnTo>
                  <a:lnTo>
                    <a:pt x="20" y="95"/>
                  </a:lnTo>
                  <a:lnTo>
                    <a:pt x="22" y="96"/>
                  </a:lnTo>
                  <a:lnTo>
                    <a:pt x="26" y="99"/>
                  </a:lnTo>
                  <a:lnTo>
                    <a:pt x="31" y="102"/>
                  </a:lnTo>
                  <a:lnTo>
                    <a:pt x="35" y="104"/>
                  </a:lnTo>
                  <a:lnTo>
                    <a:pt x="40" y="106"/>
                  </a:lnTo>
                  <a:lnTo>
                    <a:pt x="45" y="107"/>
                  </a:lnTo>
                  <a:lnTo>
                    <a:pt x="51" y="107"/>
                  </a:lnTo>
                  <a:lnTo>
                    <a:pt x="57" y="107"/>
                  </a:lnTo>
                  <a:lnTo>
                    <a:pt x="65" y="109"/>
                  </a:lnTo>
                  <a:lnTo>
                    <a:pt x="73" y="112"/>
                  </a:lnTo>
                  <a:lnTo>
                    <a:pt x="77" y="115"/>
                  </a:lnTo>
                  <a:lnTo>
                    <a:pt x="80" y="116"/>
                  </a:lnTo>
                  <a:lnTo>
                    <a:pt x="85" y="119"/>
                  </a:lnTo>
                  <a:lnTo>
                    <a:pt x="90" y="123"/>
                  </a:lnTo>
                  <a:lnTo>
                    <a:pt x="97" y="127"/>
                  </a:lnTo>
                  <a:lnTo>
                    <a:pt x="105" y="135"/>
                  </a:lnTo>
                  <a:lnTo>
                    <a:pt x="108" y="137"/>
                  </a:lnTo>
                  <a:lnTo>
                    <a:pt x="113" y="140"/>
                  </a:lnTo>
                  <a:lnTo>
                    <a:pt x="116" y="143"/>
                  </a:lnTo>
                  <a:lnTo>
                    <a:pt x="121" y="146"/>
                  </a:lnTo>
                  <a:lnTo>
                    <a:pt x="128" y="150"/>
                  </a:lnTo>
                  <a:lnTo>
                    <a:pt x="136" y="155"/>
                  </a:lnTo>
                  <a:lnTo>
                    <a:pt x="144" y="158"/>
                  </a:lnTo>
                  <a:lnTo>
                    <a:pt x="152" y="160"/>
                  </a:lnTo>
                  <a:lnTo>
                    <a:pt x="156" y="160"/>
                  </a:lnTo>
                  <a:lnTo>
                    <a:pt x="161" y="160"/>
                  </a:lnTo>
                  <a:lnTo>
                    <a:pt x="164" y="160"/>
                  </a:lnTo>
                  <a:lnTo>
                    <a:pt x="169" y="158"/>
                  </a:lnTo>
                  <a:lnTo>
                    <a:pt x="173" y="157"/>
                  </a:lnTo>
                  <a:lnTo>
                    <a:pt x="178" y="154"/>
                  </a:lnTo>
                  <a:lnTo>
                    <a:pt x="183" y="152"/>
                  </a:lnTo>
                  <a:lnTo>
                    <a:pt x="187" y="149"/>
                  </a:lnTo>
                  <a:lnTo>
                    <a:pt x="192" y="140"/>
                  </a:lnTo>
                  <a:lnTo>
                    <a:pt x="198" y="133"/>
                  </a:lnTo>
                  <a:lnTo>
                    <a:pt x="201" y="129"/>
                  </a:lnTo>
                  <a:lnTo>
                    <a:pt x="203" y="126"/>
                  </a:lnTo>
                  <a:lnTo>
                    <a:pt x="206" y="121"/>
                  </a:lnTo>
                  <a:lnTo>
                    <a:pt x="207" y="118"/>
                  </a:lnTo>
                  <a:lnTo>
                    <a:pt x="204" y="112"/>
                  </a:lnTo>
                  <a:lnTo>
                    <a:pt x="200" y="104"/>
                  </a:lnTo>
                  <a:lnTo>
                    <a:pt x="195" y="98"/>
                  </a:lnTo>
                  <a:lnTo>
                    <a:pt x="192" y="93"/>
                  </a:lnTo>
                  <a:lnTo>
                    <a:pt x="187" y="88"/>
                  </a:lnTo>
                  <a:lnTo>
                    <a:pt x="183" y="82"/>
                  </a:lnTo>
                  <a:lnTo>
                    <a:pt x="178" y="78"/>
                  </a:lnTo>
                  <a:lnTo>
                    <a:pt x="173" y="75"/>
                  </a:lnTo>
                  <a:lnTo>
                    <a:pt x="167" y="70"/>
                  </a:lnTo>
                  <a:lnTo>
                    <a:pt x="163" y="67"/>
                  </a:lnTo>
                  <a:lnTo>
                    <a:pt x="156" y="62"/>
                  </a:lnTo>
                  <a:lnTo>
                    <a:pt x="152" y="59"/>
                  </a:lnTo>
                  <a:lnTo>
                    <a:pt x="145" y="56"/>
                  </a:lnTo>
                  <a:lnTo>
                    <a:pt x="141" y="53"/>
                  </a:lnTo>
                  <a:lnTo>
                    <a:pt x="135" y="50"/>
                  </a:lnTo>
                  <a:lnTo>
                    <a:pt x="130" y="48"/>
                  </a:lnTo>
                  <a:lnTo>
                    <a:pt x="124" y="45"/>
                  </a:lnTo>
                  <a:lnTo>
                    <a:pt x="118" y="42"/>
                  </a:lnTo>
                  <a:lnTo>
                    <a:pt x="111" y="39"/>
                  </a:lnTo>
                  <a:lnTo>
                    <a:pt x="107" y="37"/>
                  </a:lnTo>
                  <a:lnTo>
                    <a:pt x="101" y="34"/>
                  </a:lnTo>
                  <a:lnTo>
                    <a:pt x="94" y="31"/>
                  </a:lnTo>
                  <a:lnTo>
                    <a:pt x="88" y="28"/>
                  </a:lnTo>
                  <a:lnTo>
                    <a:pt x="83" y="26"/>
                  </a:lnTo>
                  <a:lnTo>
                    <a:pt x="77" y="22"/>
                  </a:lnTo>
                  <a:lnTo>
                    <a:pt x="71" y="20"/>
                  </a:lnTo>
                  <a:lnTo>
                    <a:pt x="65" y="17"/>
                  </a:lnTo>
                  <a:lnTo>
                    <a:pt x="60" y="14"/>
                  </a:lnTo>
                  <a:lnTo>
                    <a:pt x="54" y="11"/>
                  </a:lnTo>
                  <a:lnTo>
                    <a:pt x="49" y="8"/>
                  </a:lnTo>
                  <a:lnTo>
                    <a:pt x="43" y="3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5" name="Freeform 267"/>
            <p:cNvSpPr>
              <a:spLocks/>
            </p:cNvSpPr>
            <p:nvPr/>
          </p:nvSpPr>
          <p:spPr bwMode="auto">
            <a:xfrm>
              <a:off x="4996" y="749"/>
              <a:ext cx="69" cy="93"/>
            </a:xfrm>
            <a:custGeom>
              <a:avLst/>
              <a:gdLst/>
              <a:ahLst/>
              <a:cxnLst>
                <a:cxn ang="0">
                  <a:pos x="124" y="1"/>
                </a:cxn>
                <a:cxn ang="0">
                  <a:pos x="110" y="5"/>
                </a:cxn>
                <a:cxn ang="0">
                  <a:pos x="99" y="11"/>
                </a:cxn>
                <a:cxn ang="0">
                  <a:pos x="90" y="18"/>
                </a:cxn>
                <a:cxn ang="0">
                  <a:pos x="81" y="26"/>
                </a:cxn>
                <a:cxn ang="0">
                  <a:pos x="71" y="36"/>
                </a:cxn>
                <a:cxn ang="0">
                  <a:pos x="64" y="45"/>
                </a:cxn>
                <a:cxn ang="0">
                  <a:pos x="57" y="57"/>
                </a:cxn>
                <a:cxn ang="0">
                  <a:pos x="51" y="68"/>
                </a:cxn>
                <a:cxn ang="0">
                  <a:pos x="45" y="80"/>
                </a:cxn>
                <a:cxn ang="0">
                  <a:pos x="39" y="93"/>
                </a:cxn>
                <a:cxn ang="0">
                  <a:pos x="33" y="104"/>
                </a:cxn>
                <a:cxn ang="0">
                  <a:pos x="26" y="116"/>
                </a:cxn>
                <a:cxn ang="0">
                  <a:pos x="20" y="125"/>
                </a:cxn>
                <a:cxn ang="0">
                  <a:pos x="12" y="136"/>
                </a:cxn>
                <a:cxn ang="0">
                  <a:pos x="5" y="146"/>
                </a:cxn>
                <a:cxn ang="0">
                  <a:pos x="0" y="156"/>
                </a:cxn>
                <a:cxn ang="0">
                  <a:pos x="0" y="169"/>
                </a:cxn>
                <a:cxn ang="0">
                  <a:pos x="0" y="177"/>
                </a:cxn>
                <a:cxn ang="0">
                  <a:pos x="6" y="181"/>
                </a:cxn>
                <a:cxn ang="0">
                  <a:pos x="19" y="183"/>
                </a:cxn>
                <a:cxn ang="0">
                  <a:pos x="31" y="181"/>
                </a:cxn>
                <a:cxn ang="0">
                  <a:pos x="42" y="173"/>
                </a:cxn>
                <a:cxn ang="0">
                  <a:pos x="53" y="164"/>
                </a:cxn>
                <a:cxn ang="0">
                  <a:pos x="62" y="156"/>
                </a:cxn>
                <a:cxn ang="0">
                  <a:pos x="71" y="146"/>
                </a:cxn>
                <a:cxn ang="0">
                  <a:pos x="79" y="136"/>
                </a:cxn>
                <a:cxn ang="0">
                  <a:pos x="88" y="124"/>
                </a:cxn>
                <a:cxn ang="0">
                  <a:pos x="95" y="113"/>
                </a:cxn>
                <a:cxn ang="0">
                  <a:pos x="101" y="102"/>
                </a:cxn>
                <a:cxn ang="0">
                  <a:pos x="107" y="90"/>
                </a:cxn>
                <a:cxn ang="0">
                  <a:pos x="113" y="77"/>
                </a:cxn>
                <a:cxn ang="0">
                  <a:pos x="118" y="65"/>
                </a:cxn>
                <a:cxn ang="0">
                  <a:pos x="122" y="53"/>
                </a:cxn>
                <a:cxn ang="0">
                  <a:pos x="127" y="40"/>
                </a:cxn>
                <a:cxn ang="0">
                  <a:pos x="132" y="26"/>
                </a:cxn>
                <a:cxn ang="0">
                  <a:pos x="135" y="15"/>
                </a:cxn>
                <a:cxn ang="0">
                  <a:pos x="133" y="5"/>
                </a:cxn>
                <a:cxn ang="0">
                  <a:pos x="132" y="0"/>
                </a:cxn>
              </a:cxnLst>
              <a:rect l="0" t="0" r="r" b="b"/>
              <a:pathLst>
                <a:path w="138" h="184">
                  <a:moveTo>
                    <a:pt x="132" y="0"/>
                  </a:moveTo>
                  <a:lnTo>
                    <a:pt x="124" y="1"/>
                  </a:lnTo>
                  <a:lnTo>
                    <a:pt x="116" y="3"/>
                  </a:lnTo>
                  <a:lnTo>
                    <a:pt x="110" y="5"/>
                  </a:lnTo>
                  <a:lnTo>
                    <a:pt x="105" y="8"/>
                  </a:lnTo>
                  <a:lnTo>
                    <a:pt x="99" y="11"/>
                  </a:lnTo>
                  <a:lnTo>
                    <a:pt x="95" y="14"/>
                  </a:lnTo>
                  <a:lnTo>
                    <a:pt x="90" y="18"/>
                  </a:lnTo>
                  <a:lnTo>
                    <a:pt x="85" y="22"/>
                  </a:lnTo>
                  <a:lnTo>
                    <a:pt x="81" y="26"/>
                  </a:lnTo>
                  <a:lnTo>
                    <a:pt x="76" y="31"/>
                  </a:lnTo>
                  <a:lnTo>
                    <a:pt x="71" y="36"/>
                  </a:lnTo>
                  <a:lnTo>
                    <a:pt x="68" y="42"/>
                  </a:lnTo>
                  <a:lnTo>
                    <a:pt x="64" y="45"/>
                  </a:lnTo>
                  <a:lnTo>
                    <a:pt x="60" y="51"/>
                  </a:lnTo>
                  <a:lnTo>
                    <a:pt x="57" y="57"/>
                  </a:lnTo>
                  <a:lnTo>
                    <a:pt x="56" y="63"/>
                  </a:lnTo>
                  <a:lnTo>
                    <a:pt x="51" y="68"/>
                  </a:lnTo>
                  <a:lnTo>
                    <a:pt x="48" y="74"/>
                  </a:lnTo>
                  <a:lnTo>
                    <a:pt x="45" y="80"/>
                  </a:lnTo>
                  <a:lnTo>
                    <a:pt x="42" y="87"/>
                  </a:lnTo>
                  <a:lnTo>
                    <a:pt x="39" y="93"/>
                  </a:lnTo>
                  <a:lnTo>
                    <a:pt x="36" y="99"/>
                  </a:lnTo>
                  <a:lnTo>
                    <a:pt x="33" y="104"/>
                  </a:lnTo>
                  <a:lnTo>
                    <a:pt x="29" y="110"/>
                  </a:lnTo>
                  <a:lnTo>
                    <a:pt x="26" y="116"/>
                  </a:lnTo>
                  <a:lnTo>
                    <a:pt x="23" y="121"/>
                  </a:lnTo>
                  <a:lnTo>
                    <a:pt x="20" y="125"/>
                  </a:lnTo>
                  <a:lnTo>
                    <a:pt x="17" y="132"/>
                  </a:lnTo>
                  <a:lnTo>
                    <a:pt x="12" y="136"/>
                  </a:lnTo>
                  <a:lnTo>
                    <a:pt x="9" y="141"/>
                  </a:lnTo>
                  <a:lnTo>
                    <a:pt x="5" y="146"/>
                  </a:lnTo>
                  <a:lnTo>
                    <a:pt x="2" y="150"/>
                  </a:lnTo>
                  <a:lnTo>
                    <a:pt x="0" y="156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0" y="177"/>
                  </a:lnTo>
                  <a:lnTo>
                    <a:pt x="0" y="180"/>
                  </a:lnTo>
                  <a:lnTo>
                    <a:pt x="6" y="181"/>
                  </a:lnTo>
                  <a:lnTo>
                    <a:pt x="12" y="183"/>
                  </a:lnTo>
                  <a:lnTo>
                    <a:pt x="19" y="183"/>
                  </a:lnTo>
                  <a:lnTo>
                    <a:pt x="25" y="184"/>
                  </a:lnTo>
                  <a:lnTo>
                    <a:pt x="31" y="181"/>
                  </a:lnTo>
                  <a:lnTo>
                    <a:pt x="37" y="177"/>
                  </a:lnTo>
                  <a:lnTo>
                    <a:pt x="42" y="173"/>
                  </a:lnTo>
                  <a:lnTo>
                    <a:pt x="48" y="169"/>
                  </a:lnTo>
                  <a:lnTo>
                    <a:pt x="53" y="164"/>
                  </a:lnTo>
                  <a:lnTo>
                    <a:pt x="57" y="160"/>
                  </a:lnTo>
                  <a:lnTo>
                    <a:pt x="62" y="156"/>
                  </a:lnTo>
                  <a:lnTo>
                    <a:pt x="68" y="152"/>
                  </a:lnTo>
                  <a:lnTo>
                    <a:pt x="71" y="146"/>
                  </a:lnTo>
                  <a:lnTo>
                    <a:pt x="76" y="141"/>
                  </a:lnTo>
                  <a:lnTo>
                    <a:pt x="79" y="136"/>
                  </a:lnTo>
                  <a:lnTo>
                    <a:pt x="84" y="130"/>
                  </a:lnTo>
                  <a:lnTo>
                    <a:pt x="88" y="124"/>
                  </a:lnTo>
                  <a:lnTo>
                    <a:pt x="91" y="119"/>
                  </a:lnTo>
                  <a:lnTo>
                    <a:pt x="95" y="113"/>
                  </a:lnTo>
                  <a:lnTo>
                    <a:pt x="99" y="108"/>
                  </a:lnTo>
                  <a:lnTo>
                    <a:pt x="101" y="102"/>
                  </a:lnTo>
                  <a:lnTo>
                    <a:pt x="104" y="96"/>
                  </a:lnTo>
                  <a:lnTo>
                    <a:pt x="107" y="90"/>
                  </a:lnTo>
                  <a:lnTo>
                    <a:pt x="110" y="84"/>
                  </a:lnTo>
                  <a:lnTo>
                    <a:pt x="113" y="77"/>
                  </a:lnTo>
                  <a:lnTo>
                    <a:pt x="115" y="71"/>
                  </a:lnTo>
                  <a:lnTo>
                    <a:pt x="118" y="65"/>
                  </a:lnTo>
                  <a:lnTo>
                    <a:pt x="121" y="59"/>
                  </a:lnTo>
                  <a:lnTo>
                    <a:pt x="122" y="53"/>
                  </a:lnTo>
                  <a:lnTo>
                    <a:pt x="124" y="46"/>
                  </a:lnTo>
                  <a:lnTo>
                    <a:pt x="127" y="40"/>
                  </a:lnTo>
                  <a:lnTo>
                    <a:pt x="129" y="34"/>
                  </a:lnTo>
                  <a:lnTo>
                    <a:pt x="132" y="26"/>
                  </a:lnTo>
                  <a:lnTo>
                    <a:pt x="133" y="22"/>
                  </a:lnTo>
                  <a:lnTo>
                    <a:pt x="135" y="15"/>
                  </a:lnTo>
                  <a:lnTo>
                    <a:pt x="138" y="9"/>
                  </a:lnTo>
                  <a:lnTo>
                    <a:pt x="133" y="5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B3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6" name="Freeform 268"/>
            <p:cNvSpPr>
              <a:spLocks/>
            </p:cNvSpPr>
            <p:nvPr/>
          </p:nvSpPr>
          <p:spPr bwMode="auto">
            <a:xfrm>
              <a:off x="4966" y="719"/>
              <a:ext cx="87" cy="61"/>
            </a:xfrm>
            <a:custGeom>
              <a:avLst/>
              <a:gdLst/>
              <a:ahLst/>
              <a:cxnLst>
                <a:cxn ang="0">
                  <a:pos x="17" y="2"/>
                </a:cxn>
                <a:cxn ang="0">
                  <a:pos x="7" y="7"/>
                </a:cxn>
                <a:cxn ang="0">
                  <a:pos x="0" y="16"/>
                </a:cxn>
                <a:cxn ang="0">
                  <a:pos x="0" y="30"/>
                </a:cxn>
                <a:cxn ang="0">
                  <a:pos x="9" y="45"/>
                </a:cxn>
                <a:cxn ang="0">
                  <a:pos x="20" y="56"/>
                </a:cxn>
                <a:cxn ang="0">
                  <a:pos x="27" y="62"/>
                </a:cxn>
                <a:cxn ang="0">
                  <a:pos x="37" y="69"/>
                </a:cxn>
                <a:cxn ang="0">
                  <a:pos x="45" y="76"/>
                </a:cxn>
                <a:cxn ang="0">
                  <a:pos x="54" y="83"/>
                </a:cxn>
                <a:cxn ang="0">
                  <a:pos x="62" y="87"/>
                </a:cxn>
                <a:cxn ang="0">
                  <a:pos x="72" y="95"/>
                </a:cxn>
                <a:cxn ang="0">
                  <a:pos x="83" y="101"/>
                </a:cxn>
                <a:cxn ang="0">
                  <a:pos x="96" y="107"/>
                </a:cxn>
                <a:cxn ang="0">
                  <a:pos x="110" y="114"/>
                </a:cxn>
                <a:cxn ang="0">
                  <a:pos x="122" y="120"/>
                </a:cxn>
                <a:cxn ang="0">
                  <a:pos x="134" y="120"/>
                </a:cxn>
                <a:cxn ang="0">
                  <a:pos x="144" y="115"/>
                </a:cxn>
                <a:cxn ang="0">
                  <a:pos x="156" y="114"/>
                </a:cxn>
                <a:cxn ang="0">
                  <a:pos x="168" y="110"/>
                </a:cxn>
                <a:cxn ang="0">
                  <a:pos x="168" y="104"/>
                </a:cxn>
                <a:cxn ang="0">
                  <a:pos x="159" y="97"/>
                </a:cxn>
                <a:cxn ang="0">
                  <a:pos x="150" y="90"/>
                </a:cxn>
                <a:cxn ang="0">
                  <a:pos x="139" y="83"/>
                </a:cxn>
                <a:cxn ang="0">
                  <a:pos x="130" y="78"/>
                </a:cxn>
                <a:cxn ang="0">
                  <a:pos x="120" y="72"/>
                </a:cxn>
                <a:cxn ang="0">
                  <a:pos x="110" y="66"/>
                </a:cxn>
                <a:cxn ang="0">
                  <a:pos x="100" y="61"/>
                </a:cxn>
                <a:cxn ang="0">
                  <a:pos x="91" y="55"/>
                </a:cxn>
                <a:cxn ang="0">
                  <a:pos x="80" y="48"/>
                </a:cxn>
                <a:cxn ang="0">
                  <a:pos x="71" y="42"/>
                </a:cxn>
                <a:cxn ang="0">
                  <a:pos x="62" y="36"/>
                </a:cxn>
                <a:cxn ang="0">
                  <a:pos x="52" y="28"/>
                </a:cxn>
                <a:cxn ang="0">
                  <a:pos x="43" y="22"/>
                </a:cxn>
                <a:cxn ang="0">
                  <a:pos x="35" y="13"/>
                </a:cxn>
                <a:cxn ang="0">
                  <a:pos x="26" y="5"/>
                </a:cxn>
                <a:cxn ang="0">
                  <a:pos x="24" y="0"/>
                </a:cxn>
              </a:cxnLst>
              <a:rect l="0" t="0" r="r" b="b"/>
              <a:pathLst>
                <a:path w="175" h="123">
                  <a:moveTo>
                    <a:pt x="24" y="0"/>
                  </a:moveTo>
                  <a:lnTo>
                    <a:pt x="17" y="2"/>
                  </a:lnTo>
                  <a:lnTo>
                    <a:pt x="12" y="5"/>
                  </a:lnTo>
                  <a:lnTo>
                    <a:pt x="7" y="7"/>
                  </a:lnTo>
                  <a:lnTo>
                    <a:pt x="4" y="1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9" y="45"/>
                  </a:lnTo>
                  <a:lnTo>
                    <a:pt x="17" y="53"/>
                  </a:lnTo>
                  <a:lnTo>
                    <a:pt x="20" y="56"/>
                  </a:lnTo>
                  <a:lnTo>
                    <a:pt x="23" y="59"/>
                  </a:lnTo>
                  <a:lnTo>
                    <a:pt x="27" y="62"/>
                  </a:lnTo>
                  <a:lnTo>
                    <a:pt x="32" y="66"/>
                  </a:lnTo>
                  <a:lnTo>
                    <a:pt x="37" y="69"/>
                  </a:lnTo>
                  <a:lnTo>
                    <a:pt x="41" y="73"/>
                  </a:lnTo>
                  <a:lnTo>
                    <a:pt x="45" y="76"/>
                  </a:lnTo>
                  <a:lnTo>
                    <a:pt x="49" y="79"/>
                  </a:lnTo>
                  <a:lnTo>
                    <a:pt x="54" y="83"/>
                  </a:lnTo>
                  <a:lnTo>
                    <a:pt x="57" y="84"/>
                  </a:lnTo>
                  <a:lnTo>
                    <a:pt x="62" y="87"/>
                  </a:lnTo>
                  <a:lnTo>
                    <a:pt x="65" y="90"/>
                  </a:lnTo>
                  <a:lnTo>
                    <a:pt x="72" y="95"/>
                  </a:lnTo>
                  <a:lnTo>
                    <a:pt x="79" y="100"/>
                  </a:lnTo>
                  <a:lnTo>
                    <a:pt x="83" y="101"/>
                  </a:lnTo>
                  <a:lnTo>
                    <a:pt x="89" y="104"/>
                  </a:lnTo>
                  <a:lnTo>
                    <a:pt x="96" y="107"/>
                  </a:lnTo>
                  <a:lnTo>
                    <a:pt x="102" y="110"/>
                  </a:lnTo>
                  <a:lnTo>
                    <a:pt x="110" y="114"/>
                  </a:lnTo>
                  <a:lnTo>
                    <a:pt x="116" y="117"/>
                  </a:lnTo>
                  <a:lnTo>
                    <a:pt x="122" y="120"/>
                  </a:lnTo>
                  <a:lnTo>
                    <a:pt x="130" y="123"/>
                  </a:lnTo>
                  <a:lnTo>
                    <a:pt x="134" y="120"/>
                  </a:lnTo>
                  <a:lnTo>
                    <a:pt x="139" y="118"/>
                  </a:lnTo>
                  <a:lnTo>
                    <a:pt x="144" y="115"/>
                  </a:lnTo>
                  <a:lnTo>
                    <a:pt x="151" y="115"/>
                  </a:lnTo>
                  <a:lnTo>
                    <a:pt x="156" y="114"/>
                  </a:lnTo>
                  <a:lnTo>
                    <a:pt x="162" y="112"/>
                  </a:lnTo>
                  <a:lnTo>
                    <a:pt x="168" y="110"/>
                  </a:lnTo>
                  <a:lnTo>
                    <a:pt x="175" y="109"/>
                  </a:lnTo>
                  <a:lnTo>
                    <a:pt x="168" y="104"/>
                  </a:lnTo>
                  <a:lnTo>
                    <a:pt x="164" y="101"/>
                  </a:lnTo>
                  <a:lnTo>
                    <a:pt x="159" y="97"/>
                  </a:lnTo>
                  <a:lnTo>
                    <a:pt x="155" y="93"/>
                  </a:lnTo>
                  <a:lnTo>
                    <a:pt x="150" y="90"/>
                  </a:lnTo>
                  <a:lnTo>
                    <a:pt x="145" y="87"/>
                  </a:lnTo>
                  <a:lnTo>
                    <a:pt x="139" y="83"/>
                  </a:lnTo>
                  <a:lnTo>
                    <a:pt x="136" y="81"/>
                  </a:lnTo>
                  <a:lnTo>
                    <a:pt x="130" y="78"/>
                  </a:lnTo>
                  <a:lnTo>
                    <a:pt x="125" y="75"/>
                  </a:lnTo>
                  <a:lnTo>
                    <a:pt x="120" y="72"/>
                  </a:lnTo>
                  <a:lnTo>
                    <a:pt x="116" y="69"/>
                  </a:lnTo>
                  <a:lnTo>
                    <a:pt x="110" y="66"/>
                  </a:lnTo>
                  <a:lnTo>
                    <a:pt x="105" y="64"/>
                  </a:lnTo>
                  <a:lnTo>
                    <a:pt x="100" y="61"/>
                  </a:lnTo>
                  <a:lnTo>
                    <a:pt x="96" y="58"/>
                  </a:lnTo>
                  <a:lnTo>
                    <a:pt x="91" y="55"/>
                  </a:lnTo>
                  <a:lnTo>
                    <a:pt x="85" y="52"/>
                  </a:lnTo>
                  <a:lnTo>
                    <a:pt x="80" y="48"/>
                  </a:lnTo>
                  <a:lnTo>
                    <a:pt x="76" y="45"/>
                  </a:lnTo>
                  <a:lnTo>
                    <a:pt x="71" y="42"/>
                  </a:lnTo>
                  <a:lnTo>
                    <a:pt x="66" y="39"/>
                  </a:lnTo>
                  <a:lnTo>
                    <a:pt x="62" y="36"/>
                  </a:lnTo>
                  <a:lnTo>
                    <a:pt x="57" y="33"/>
                  </a:lnTo>
                  <a:lnTo>
                    <a:pt x="52" y="28"/>
                  </a:lnTo>
                  <a:lnTo>
                    <a:pt x="48" y="25"/>
                  </a:lnTo>
                  <a:lnTo>
                    <a:pt x="43" y="22"/>
                  </a:lnTo>
                  <a:lnTo>
                    <a:pt x="40" y="17"/>
                  </a:lnTo>
                  <a:lnTo>
                    <a:pt x="35" y="13"/>
                  </a:lnTo>
                  <a:lnTo>
                    <a:pt x="31" y="8"/>
                  </a:lnTo>
                  <a:lnTo>
                    <a:pt x="26" y="5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319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7" name="Freeform 269"/>
            <p:cNvSpPr>
              <a:spLocks/>
            </p:cNvSpPr>
            <p:nvPr/>
          </p:nvSpPr>
          <p:spPr bwMode="auto">
            <a:xfrm>
              <a:off x="5080" y="748"/>
              <a:ext cx="111" cy="390"/>
            </a:xfrm>
            <a:custGeom>
              <a:avLst/>
              <a:gdLst/>
              <a:ahLst/>
              <a:cxnLst>
                <a:cxn ang="0">
                  <a:pos x="25" y="9"/>
                </a:cxn>
                <a:cxn ang="0">
                  <a:pos x="11" y="25"/>
                </a:cxn>
                <a:cxn ang="0">
                  <a:pos x="3" y="43"/>
                </a:cxn>
                <a:cxn ang="0">
                  <a:pos x="0" y="63"/>
                </a:cxn>
                <a:cxn ang="0">
                  <a:pos x="3" y="82"/>
                </a:cxn>
                <a:cxn ang="0">
                  <a:pos x="10" y="105"/>
                </a:cxn>
                <a:cxn ang="0">
                  <a:pos x="19" y="127"/>
                </a:cxn>
                <a:cxn ang="0">
                  <a:pos x="30" y="152"/>
                </a:cxn>
                <a:cxn ang="0">
                  <a:pos x="42" y="175"/>
                </a:cxn>
                <a:cxn ang="0">
                  <a:pos x="58" y="200"/>
                </a:cxn>
                <a:cxn ang="0">
                  <a:pos x="70" y="223"/>
                </a:cxn>
                <a:cxn ang="0">
                  <a:pos x="82" y="248"/>
                </a:cxn>
                <a:cxn ang="0">
                  <a:pos x="93" y="273"/>
                </a:cxn>
                <a:cxn ang="0">
                  <a:pos x="101" y="296"/>
                </a:cxn>
                <a:cxn ang="0">
                  <a:pos x="106" y="318"/>
                </a:cxn>
                <a:cxn ang="0">
                  <a:pos x="106" y="339"/>
                </a:cxn>
                <a:cxn ang="0">
                  <a:pos x="117" y="362"/>
                </a:cxn>
                <a:cxn ang="0">
                  <a:pos x="129" y="390"/>
                </a:cxn>
                <a:cxn ang="0">
                  <a:pos x="137" y="415"/>
                </a:cxn>
                <a:cxn ang="0">
                  <a:pos x="140" y="443"/>
                </a:cxn>
                <a:cxn ang="0">
                  <a:pos x="141" y="471"/>
                </a:cxn>
                <a:cxn ang="0">
                  <a:pos x="138" y="497"/>
                </a:cxn>
                <a:cxn ang="0">
                  <a:pos x="137" y="524"/>
                </a:cxn>
                <a:cxn ang="0">
                  <a:pos x="132" y="552"/>
                </a:cxn>
                <a:cxn ang="0">
                  <a:pos x="126" y="579"/>
                </a:cxn>
                <a:cxn ang="0">
                  <a:pos x="120" y="607"/>
                </a:cxn>
                <a:cxn ang="0">
                  <a:pos x="113" y="635"/>
                </a:cxn>
                <a:cxn ang="0">
                  <a:pos x="109" y="663"/>
                </a:cxn>
                <a:cxn ang="0">
                  <a:pos x="104" y="691"/>
                </a:cxn>
                <a:cxn ang="0">
                  <a:pos x="104" y="717"/>
                </a:cxn>
                <a:cxn ang="0">
                  <a:pos x="104" y="745"/>
                </a:cxn>
                <a:cxn ang="0">
                  <a:pos x="107" y="773"/>
                </a:cxn>
                <a:cxn ang="0">
                  <a:pos x="121" y="773"/>
                </a:cxn>
                <a:cxn ang="0">
                  <a:pos x="138" y="765"/>
                </a:cxn>
                <a:cxn ang="0">
                  <a:pos x="154" y="759"/>
                </a:cxn>
                <a:cxn ang="0">
                  <a:pos x="171" y="752"/>
                </a:cxn>
                <a:cxn ang="0">
                  <a:pos x="189" y="713"/>
                </a:cxn>
                <a:cxn ang="0">
                  <a:pos x="203" y="663"/>
                </a:cxn>
                <a:cxn ang="0">
                  <a:pos x="213" y="614"/>
                </a:cxn>
                <a:cxn ang="0">
                  <a:pos x="220" y="566"/>
                </a:cxn>
                <a:cxn ang="0">
                  <a:pos x="223" y="517"/>
                </a:cxn>
                <a:cxn ang="0">
                  <a:pos x="222" y="469"/>
                </a:cxn>
                <a:cxn ang="0">
                  <a:pos x="217" y="423"/>
                </a:cxn>
                <a:cxn ang="0">
                  <a:pos x="209" y="375"/>
                </a:cxn>
                <a:cxn ang="0">
                  <a:pos x="200" y="328"/>
                </a:cxn>
                <a:cxn ang="0">
                  <a:pos x="186" y="282"/>
                </a:cxn>
                <a:cxn ang="0">
                  <a:pos x="169" y="235"/>
                </a:cxn>
                <a:cxn ang="0">
                  <a:pos x="149" y="190"/>
                </a:cxn>
                <a:cxn ang="0">
                  <a:pos x="127" y="144"/>
                </a:cxn>
                <a:cxn ang="0">
                  <a:pos x="103" y="99"/>
                </a:cxn>
                <a:cxn ang="0">
                  <a:pos x="78" y="54"/>
                </a:cxn>
                <a:cxn ang="0">
                  <a:pos x="48" y="11"/>
                </a:cxn>
              </a:cxnLst>
              <a:rect l="0" t="0" r="r" b="b"/>
              <a:pathLst>
                <a:path w="223" h="779">
                  <a:moveTo>
                    <a:pt x="41" y="0"/>
                  </a:moveTo>
                  <a:lnTo>
                    <a:pt x="34" y="3"/>
                  </a:lnTo>
                  <a:lnTo>
                    <a:pt x="30" y="6"/>
                  </a:lnTo>
                  <a:lnTo>
                    <a:pt x="25" y="9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4" y="21"/>
                  </a:lnTo>
                  <a:lnTo>
                    <a:pt x="11" y="25"/>
                  </a:lnTo>
                  <a:lnTo>
                    <a:pt x="8" y="29"/>
                  </a:lnTo>
                  <a:lnTo>
                    <a:pt x="7" y="34"/>
                  </a:lnTo>
                  <a:lnTo>
                    <a:pt x="3" y="39"/>
                  </a:lnTo>
                  <a:lnTo>
                    <a:pt x="3" y="43"/>
                  </a:lnTo>
                  <a:lnTo>
                    <a:pt x="2" y="48"/>
                  </a:lnTo>
                  <a:lnTo>
                    <a:pt x="2" y="5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2" y="68"/>
                  </a:lnTo>
                  <a:lnTo>
                    <a:pt x="2" y="73"/>
                  </a:lnTo>
                  <a:lnTo>
                    <a:pt x="2" y="77"/>
                  </a:lnTo>
                  <a:lnTo>
                    <a:pt x="3" y="82"/>
                  </a:lnTo>
                  <a:lnTo>
                    <a:pt x="3" y="88"/>
                  </a:lnTo>
                  <a:lnTo>
                    <a:pt x="5" y="94"/>
                  </a:lnTo>
                  <a:lnTo>
                    <a:pt x="7" y="101"/>
                  </a:lnTo>
                  <a:lnTo>
                    <a:pt x="10" y="105"/>
                  </a:lnTo>
                  <a:lnTo>
                    <a:pt x="11" y="111"/>
                  </a:lnTo>
                  <a:lnTo>
                    <a:pt x="14" y="116"/>
                  </a:lnTo>
                  <a:lnTo>
                    <a:pt x="16" y="122"/>
                  </a:lnTo>
                  <a:lnTo>
                    <a:pt x="19" y="127"/>
                  </a:lnTo>
                  <a:lnTo>
                    <a:pt x="20" y="133"/>
                  </a:lnTo>
                  <a:lnTo>
                    <a:pt x="24" y="139"/>
                  </a:lnTo>
                  <a:lnTo>
                    <a:pt x="27" y="145"/>
                  </a:lnTo>
                  <a:lnTo>
                    <a:pt x="30" y="152"/>
                  </a:lnTo>
                  <a:lnTo>
                    <a:pt x="34" y="158"/>
                  </a:lnTo>
                  <a:lnTo>
                    <a:pt x="36" y="163"/>
                  </a:lnTo>
                  <a:lnTo>
                    <a:pt x="41" y="169"/>
                  </a:lnTo>
                  <a:lnTo>
                    <a:pt x="42" y="175"/>
                  </a:lnTo>
                  <a:lnTo>
                    <a:pt x="47" y="181"/>
                  </a:lnTo>
                  <a:lnTo>
                    <a:pt x="50" y="187"/>
                  </a:lnTo>
                  <a:lnTo>
                    <a:pt x="53" y="194"/>
                  </a:lnTo>
                  <a:lnTo>
                    <a:pt x="58" y="200"/>
                  </a:lnTo>
                  <a:lnTo>
                    <a:pt x="61" y="206"/>
                  </a:lnTo>
                  <a:lnTo>
                    <a:pt x="64" y="212"/>
                  </a:lnTo>
                  <a:lnTo>
                    <a:pt x="67" y="217"/>
                  </a:lnTo>
                  <a:lnTo>
                    <a:pt x="70" y="223"/>
                  </a:lnTo>
                  <a:lnTo>
                    <a:pt x="73" y="231"/>
                  </a:lnTo>
                  <a:lnTo>
                    <a:pt x="76" y="237"/>
                  </a:lnTo>
                  <a:lnTo>
                    <a:pt x="79" y="242"/>
                  </a:lnTo>
                  <a:lnTo>
                    <a:pt x="82" y="248"/>
                  </a:lnTo>
                  <a:lnTo>
                    <a:pt x="86" y="256"/>
                  </a:lnTo>
                  <a:lnTo>
                    <a:pt x="89" y="260"/>
                  </a:lnTo>
                  <a:lnTo>
                    <a:pt x="90" y="266"/>
                  </a:lnTo>
                  <a:lnTo>
                    <a:pt x="93" y="273"/>
                  </a:lnTo>
                  <a:lnTo>
                    <a:pt x="96" y="277"/>
                  </a:lnTo>
                  <a:lnTo>
                    <a:pt x="96" y="283"/>
                  </a:lnTo>
                  <a:lnTo>
                    <a:pt x="99" y="290"/>
                  </a:lnTo>
                  <a:lnTo>
                    <a:pt x="101" y="296"/>
                  </a:lnTo>
                  <a:lnTo>
                    <a:pt x="103" y="300"/>
                  </a:lnTo>
                  <a:lnTo>
                    <a:pt x="104" y="307"/>
                  </a:lnTo>
                  <a:lnTo>
                    <a:pt x="104" y="313"/>
                  </a:lnTo>
                  <a:lnTo>
                    <a:pt x="106" y="318"/>
                  </a:lnTo>
                  <a:lnTo>
                    <a:pt x="107" y="324"/>
                  </a:lnTo>
                  <a:lnTo>
                    <a:pt x="106" y="328"/>
                  </a:lnTo>
                  <a:lnTo>
                    <a:pt x="106" y="335"/>
                  </a:lnTo>
                  <a:lnTo>
                    <a:pt x="106" y="339"/>
                  </a:lnTo>
                  <a:lnTo>
                    <a:pt x="106" y="345"/>
                  </a:lnTo>
                  <a:lnTo>
                    <a:pt x="110" y="352"/>
                  </a:lnTo>
                  <a:lnTo>
                    <a:pt x="113" y="356"/>
                  </a:lnTo>
                  <a:lnTo>
                    <a:pt x="117" y="362"/>
                  </a:lnTo>
                  <a:lnTo>
                    <a:pt x="120" y="370"/>
                  </a:lnTo>
                  <a:lnTo>
                    <a:pt x="123" y="376"/>
                  </a:lnTo>
                  <a:lnTo>
                    <a:pt x="126" y="383"/>
                  </a:lnTo>
                  <a:lnTo>
                    <a:pt x="129" y="390"/>
                  </a:lnTo>
                  <a:lnTo>
                    <a:pt x="132" y="397"/>
                  </a:lnTo>
                  <a:lnTo>
                    <a:pt x="134" y="403"/>
                  </a:lnTo>
                  <a:lnTo>
                    <a:pt x="134" y="409"/>
                  </a:lnTo>
                  <a:lnTo>
                    <a:pt x="137" y="415"/>
                  </a:lnTo>
                  <a:lnTo>
                    <a:pt x="137" y="423"/>
                  </a:lnTo>
                  <a:lnTo>
                    <a:pt x="138" y="429"/>
                  </a:lnTo>
                  <a:lnTo>
                    <a:pt x="138" y="435"/>
                  </a:lnTo>
                  <a:lnTo>
                    <a:pt x="140" y="443"/>
                  </a:lnTo>
                  <a:lnTo>
                    <a:pt x="141" y="451"/>
                  </a:lnTo>
                  <a:lnTo>
                    <a:pt x="141" y="457"/>
                  </a:lnTo>
                  <a:lnTo>
                    <a:pt x="141" y="463"/>
                  </a:lnTo>
                  <a:lnTo>
                    <a:pt x="141" y="471"/>
                  </a:lnTo>
                  <a:lnTo>
                    <a:pt x="141" y="477"/>
                  </a:lnTo>
                  <a:lnTo>
                    <a:pt x="140" y="483"/>
                  </a:lnTo>
                  <a:lnTo>
                    <a:pt x="140" y="491"/>
                  </a:lnTo>
                  <a:lnTo>
                    <a:pt x="138" y="497"/>
                  </a:lnTo>
                  <a:lnTo>
                    <a:pt x="138" y="504"/>
                  </a:lnTo>
                  <a:lnTo>
                    <a:pt x="137" y="510"/>
                  </a:lnTo>
                  <a:lnTo>
                    <a:pt x="137" y="517"/>
                  </a:lnTo>
                  <a:lnTo>
                    <a:pt x="137" y="524"/>
                  </a:lnTo>
                  <a:lnTo>
                    <a:pt x="135" y="531"/>
                  </a:lnTo>
                  <a:lnTo>
                    <a:pt x="134" y="538"/>
                  </a:lnTo>
                  <a:lnTo>
                    <a:pt x="134" y="545"/>
                  </a:lnTo>
                  <a:lnTo>
                    <a:pt x="132" y="552"/>
                  </a:lnTo>
                  <a:lnTo>
                    <a:pt x="130" y="559"/>
                  </a:lnTo>
                  <a:lnTo>
                    <a:pt x="129" y="566"/>
                  </a:lnTo>
                  <a:lnTo>
                    <a:pt x="127" y="573"/>
                  </a:lnTo>
                  <a:lnTo>
                    <a:pt x="126" y="579"/>
                  </a:lnTo>
                  <a:lnTo>
                    <a:pt x="124" y="586"/>
                  </a:lnTo>
                  <a:lnTo>
                    <a:pt x="123" y="593"/>
                  </a:lnTo>
                  <a:lnTo>
                    <a:pt x="121" y="601"/>
                  </a:lnTo>
                  <a:lnTo>
                    <a:pt x="120" y="607"/>
                  </a:lnTo>
                  <a:lnTo>
                    <a:pt x="118" y="615"/>
                  </a:lnTo>
                  <a:lnTo>
                    <a:pt x="117" y="621"/>
                  </a:lnTo>
                  <a:lnTo>
                    <a:pt x="115" y="628"/>
                  </a:lnTo>
                  <a:lnTo>
                    <a:pt x="113" y="635"/>
                  </a:lnTo>
                  <a:lnTo>
                    <a:pt x="112" y="643"/>
                  </a:lnTo>
                  <a:lnTo>
                    <a:pt x="110" y="649"/>
                  </a:lnTo>
                  <a:lnTo>
                    <a:pt x="110" y="657"/>
                  </a:lnTo>
                  <a:lnTo>
                    <a:pt x="109" y="663"/>
                  </a:lnTo>
                  <a:lnTo>
                    <a:pt x="109" y="671"/>
                  </a:lnTo>
                  <a:lnTo>
                    <a:pt x="107" y="677"/>
                  </a:lnTo>
                  <a:lnTo>
                    <a:pt x="106" y="683"/>
                  </a:lnTo>
                  <a:lnTo>
                    <a:pt x="104" y="691"/>
                  </a:lnTo>
                  <a:lnTo>
                    <a:pt x="104" y="697"/>
                  </a:lnTo>
                  <a:lnTo>
                    <a:pt x="104" y="703"/>
                  </a:lnTo>
                  <a:lnTo>
                    <a:pt x="104" y="711"/>
                  </a:lnTo>
                  <a:lnTo>
                    <a:pt x="104" y="717"/>
                  </a:lnTo>
                  <a:lnTo>
                    <a:pt x="104" y="725"/>
                  </a:lnTo>
                  <a:lnTo>
                    <a:pt x="104" y="731"/>
                  </a:lnTo>
                  <a:lnTo>
                    <a:pt x="104" y="739"/>
                  </a:lnTo>
                  <a:lnTo>
                    <a:pt x="104" y="745"/>
                  </a:lnTo>
                  <a:lnTo>
                    <a:pt x="104" y="753"/>
                  </a:lnTo>
                  <a:lnTo>
                    <a:pt x="106" y="759"/>
                  </a:lnTo>
                  <a:lnTo>
                    <a:pt x="107" y="765"/>
                  </a:lnTo>
                  <a:lnTo>
                    <a:pt x="107" y="773"/>
                  </a:lnTo>
                  <a:lnTo>
                    <a:pt x="110" y="779"/>
                  </a:lnTo>
                  <a:lnTo>
                    <a:pt x="113" y="778"/>
                  </a:lnTo>
                  <a:lnTo>
                    <a:pt x="117" y="775"/>
                  </a:lnTo>
                  <a:lnTo>
                    <a:pt x="121" y="773"/>
                  </a:lnTo>
                  <a:lnTo>
                    <a:pt x="126" y="772"/>
                  </a:lnTo>
                  <a:lnTo>
                    <a:pt x="129" y="769"/>
                  </a:lnTo>
                  <a:lnTo>
                    <a:pt x="134" y="767"/>
                  </a:lnTo>
                  <a:lnTo>
                    <a:pt x="138" y="765"/>
                  </a:lnTo>
                  <a:lnTo>
                    <a:pt x="143" y="764"/>
                  </a:lnTo>
                  <a:lnTo>
                    <a:pt x="146" y="762"/>
                  </a:lnTo>
                  <a:lnTo>
                    <a:pt x="151" y="761"/>
                  </a:lnTo>
                  <a:lnTo>
                    <a:pt x="154" y="759"/>
                  </a:lnTo>
                  <a:lnTo>
                    <a:pt x="158" y="758"/>
                  </a:lnTo>
                  <a:lnTo>
                    <a:pt x="163" y="756"/>
                  </a:lnTo>
                  <a:lnTo>
                    <a:pt x="168" y="753"/>
                  </a:lnTo>
                  <a:lnTo>
                    <a:pt x="171" y="752"/>
                  </a:lnTo>
                  <a:lnTo>
                    <a:pt x="175" y="750"/>
                  </a:lnTo>
                  <a:lnTo>
                    <a:pt x="180" y="738"/>
                  </a:lnTo>
                  <a:lnTo>
                    <a:pt x="185" y="725"/>
                  </a:lnTo>
                  <a:lnTo>
                    <a:pt x="189" y="713"/>
                  </a:lnTo>
                  <a:lnTo>
                    <a:pt x="192" y="700"/>
                  </a:lnTo>
                  <a:lnTo>
                    <a:pt x="196" y="688"/>
                  </a:lnTo>
                  <a:lnTo>
                    <a:pt x="200" y="676"/>
                  </a:lnTo>
                  <a:lnTo>
                    <a:pt x="203" y="663"/>
                  </a:lnTo>
                  <a:lnTo>
                    <a:pt x="206" y="651"/>
                  </a:lnTo>
                  <a:lnTo>
                    <a:pt x="209" y="638"/>
                  </a:lnTo>
                  <a:lnTo>
                    <a:pt x="211" y="626"/>
                  </a:lnTo>
                  <a:lnTo>
                    <a:pt x="213" y="614"/>
                  </a:lnTo>
                  <a:lnTo>
                    <a:pt x="216" y="603"/>
                  </a:lnTo>
                  <a:lnTo>
                    <a:pt x="217" y="589"/>
                  </a:lnTo>
                  <a:lnTo>
                    <a:pt x="219" y="578"/>
                  </a:lnTo>
                  <a:lnTo>
                    <a:pt x="220" y="566"/>
                  </a:lnTo>
                  <a:lnTo>
                    <a:pt x="222" y="555"/>
                  </a:lnTo>
                  <a:lnTo>
                    <a:pt x="222" y="542"/>
                  </a:lnTo>
                  <a:lnTo>
                    <a:pt x="223" y="530"/>
                  </a:lnTo>
                  <a:lnTo>
                    <a:pt x="223" y="517"/>
                  </a:lnTo>
                  <a:lnTo>
                    <a:pt x="223" y="507"/>
                  </a:lnTo>
                  <a:lnTo>
                    <a:pt x="223" y="493"/>
                  </a:lnTo>
                  <a:lnTo>
                    <a:pt x="223" y="482"/>
                  </a:lnTo>
                  <a:lnTo>
                    <a:pt x="222" y="469"/>
                  </a:lnTo>
                  <a:lnTo>
                    <a:pt x="222" y="459"/>
                  </a:lnTo>
                  <a:lnTo>
                    <a:pt x="220" y="446"/>
                  </a:lnTo>
                  <a:lnTo>
                    <a:pt x="219" y="434"/>
                  </a:lnTo>
                  <a:lnTo>
                    <a:pt x="217" y="423"/>
                  </a:lnTo>
                  <a:lnTo>
                    <a:pt x="217" y="411"/>
                  </a:lnTo>
                  <a:lnTo>
                    <a:pt x="214" y="400"/>
                  </a:lnTo>
                  <a:lnTo>
                    <a:pt x="213" y="387"/>
                  </a:lnTo>
                  <a:lnTo>
                    <a:pt x="209" y="375"/>
                  </a:lnTo>
                  <a:lnTo>
                    <a:pt x="209" y="364"/>
                  </a:lnTo>
                  <a:lnTo>
                    <a:pt x="206" y="353"/>
                  </a:lnTo>
                  <a:lnTo>
                    <a:pt x="203" y="341"/>
                  </a:lnTo>
                  <a:lnTo>
                    <a:pt x="200" y="328"/>
                  </a:lnTo>
                  <a:lnTo>
                    <a:pt x="197" y="318"/>
                  </a:lnTo>
                  <a:lnTo>
                    <a:pt x="192" y="305"/>
                  </a:lnTo>
                  <a:lnTo>
                    <a:pt x="189" y="294"/>
                  </a:lnTo>
                  <a:lnTo>
                    <a:pt x="186" y="282"/>
                  </a:lnTo>
                  <a:lnTo>
                    <a:pt x="182" y="271"/>
                  </a:lnTo>
                  <a:lnTo>
                    <a:pt x="177" y="259"/>
                  </a:lnTo>
                  <a:lnTo>
                    <a:pt x="172" y="248"/>
                  </a:lnTo>
                  <a:lnTo>
                    <a:pt x="169" y="235"/>
                  </a:lnTo>
                  <a:lnTo>
                    <a:pt x="165" y="225"/>
                  </a:lnTo>
                  <a:lnTo>
                    <a:pt x="158" y="212"/>
                  </a:lnTo>
                  <a:lnTo>
                    <a:pt x="154" y="201"/>
                  </a:lnTo>
                  <a:lnTo>
                    <a:pt x="149" y="190"/>
                  </a:lnTo>
                  <a:lnTo>
                    <a:pt x="144" y="180"/>
                  </a:lnTo>
                  <a:lnTo>
                    <a:pt x="138" y="167"/>
                  </a:lnTo>
                  <a:lnTo>
                    <a:pt x="134" y="156"/>
                  </a:lnTo>
                  <a:lnTo>
                    <a:pt x="127" y="144"/>
                  </a:lnTo>
                  <a:lnTo>
                    <a:pt x="121" y="133"/>
                  </a:lnTo>
                  <a:lnTo>
                    <a:pt x="115" y="122"/>
                  </a:lnTo>
                  <a:lnTo>
                    <a:pt x="109" y="110"/>
                  </a:lnTo>
                  <a:lnTo>
                    <a:pt x="103" y="99"/>
                  </a:lnTo>
                  <a:lnTo>
                    <a:pt x="96" y="88"/>
                  </a:lnTo>
                  <a:lnTo>
                    <a:pt x="90" y="77"/>
                  </a:lnTo>
                  <a:lnTo>
                    <a:pt x="84" y="65"/>
                  </a:lnTo>
                  <a:lnTo>
                    <a:pt x="78" y="54"/>
                  </a:lnTo>
                  <a:lnTo>
                    <a:pt x="70" y="43"/>
                  </a:lnTo>
                  <a:lnTo>
                    <a:pt x="62" y="32"/>
                  </a:lnTo>
                  <a:lnTo>
                    <a:pt x="56" y="21"/>
                  </a:lnTo>
                  <a:lnTo>
                    <a:pt x="48" y="11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C47A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8" name="Freeform 270"/>
            <p:cNvSpPr>
              <a:spLocks/>
            </p:cNvSpPr>
            <p:nvPr/>
          </p:nvSpPr>
          <p:spPr bwMode="auto">
            <a:xfrm>
              <a:off x="4983" y="884"/>
              <a:ext cx="51" cy="169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" y="18"/>
                </a:cxn>
                <a:cxn ang="0">
                  <a:pos x="1" y="32"/>
                </a:cxn>
                <a:cxn ang="0">
                  <a:pos x="4" y="48"/>
                </a:cxn>
                <a:cxn ang="0">
                  <a:pos x="12" y="65"/>
                </a:cxn>
                <a:cxn ang="0">
                  <a:pos x="24" y="82"/>
                </a:cxn>
                <a:cxn ang="0">
                  <a:pos x="35" y="100"/>
                </a:cxn>
                <a:cxn ang="0">
                  <a:pos x="46" y="117"/>
                </a:cxn>
                <a:cxn ang="0">
                  <a:pos x="54" y="136"/>
                </a:cxn>
                <a:cxn ang="0">
                  <a:pos x="57" y="151"/>
                </a:cxn>
                <a:cxn ang="0">
                  <a:pos x="55" y="169"/>
                </a:cxn>
                <a:cxn ang="0">
                  <a:pos x="55" y="181"/>
                </a:cxn>
                <a:cxn ang="0">
                  <a:pos x="57" y="195"/>
                </a:cxn>
                <a:cxn ang="0">
                  <a:pos x="55" y="209"/>
                </a:cxn>
                <a:cxn ang="0">
                  <a:pos x="54" y="224"/>
                </a:cxn>
                <a:cxn ang="0">
                  <a:pos x="51" y="238"/>
                </a:cxn>
                <a:cxn ang="0">
                  <a:pos x="49" y="254"/>
                </a:cxn>
                <a:cxn ang="0">
                  <a:pos x="46" y="269"/>
                </a:cxn>
                <a:cxn ang="0">
                  <a:pos x="43" y="285"/>
                </a:cxn>
                <a:cxn ang="0">
                  <a:pos x="40" y="299"/>
                </a:cxn>
                <a:cxn ang="0">
                  <a:pos x="37" y="314"/>
                </a:cxn>
                <a:cxn ang="0">
                  <a:pos x="40" y="327"/>
                </a:cxn>
                <a:cxn ang="0">
                  <a:pos x="52" y="331"/>
                </a:cxn>
                <a:cxn ang="0">
                  <a:pos x="66" y="334"/>
                </a:cxn>
                <a:cxn ang="0">
                  <a:pos x="74" y="327"/>
                </a:cxn>
                <a:cxn ang="0">
                  <a:pos x="80" y="310"/>
                </a:cxn>
                <a:cxn ang="0">
                  <a:pos x="86" y="294"/>
                </a:cxn>
                <a:cxn ang="0">
                  <a:pos x="90" y="277"/>
                </a:cxn>
                <a:cxn ang="0">
                  <a:pos x="94" y="262"/>
                </a:cxn>
                <a:cxn ang="0">
                  <a:pos x="97" y="244"/>
                </a:cxn>
                <a:cxn ang="0">
                  <a:pos x="99" y="229"/>
                </a:cxn>
                <a:cxn ang="0">
                  <a:pos x="100" y="212"/>
                </a:cxn>
                <a:cxn ang="0">
                  <a:pos x="100" y="195"/>
                </a:cxn>
                <a:cxn ang="0">
                  <a:pos x="100" y="178"/>
                </a:cxn>
                <a:cxn ang="0">
                  <a:pos x="100" y="162"/>
                </a:cxn>
                <a:cxn ang="0">
                  <a:pos x="96" y="145"/>
                </a:cxn>
                <a:cxn ang="0">
                  <a:pos x="93" y="130"/>
                </a:cxn>
                <a:cxn ang="0">
                  <a:pos x="88" y="113"/>
                </a:cxn>
                <a:cxn ang="0">
                  <a:pos x="83" y="97"/>
                </a:cxn>
                <a:cxn ang="0">
                  <a:pos x="77" y="82"/>
                </a:cxn>
                <a:cxn ang="0">
                  <a:pos x="69" y="66"/>
                </a:cxn>
                <a:cxn ang="0">
                  <a:pos x="62" y="51"/>
                </a:cxn>
                <a:cxn ang="0">
                  <a:pos x="52" y="37"/>
                </a:cxn>
                <a:cxn ang="0">
                  <a:pos x="42" y="23"/>
                </a:cxn>
                <a:cxn ang="0">
                  <a:pos x="29" y="9"/>
                </a:cxn>
                <a:cxn ang="0">
                  <a:pos x="23" y="0"/>
                </a:cxn>
              </a:cxnLst>
              <a:rect l="0" t="0" r="r" b="b"/>
              <a:pathLst>
                <a:path w="102" h="337">
                  <a:moveTo>
                    <a:pt x="23" y="0"/>
                  </a:moveTo>
                  <a:lnTo>
                    <a:pt x="15" y="3"/>
                  </a:lnTo>
                  <a:lnTo>
                    <a:pt x="11" y="6"/>
                  </a:lnTo>
                  <a:lnTo>
                    <a:pt x="6" y="9"/>
                  </a:lnTo>
                  <a:lnTo>
                    <a:pt x="4" y="14"/>
                  </a:lnTo>
                  <a:lnTo>
                    <a:pt x="1" y="18"/>
                  </a:lnTo>
                  <a:lnTo>
                    <a:pt x="1" y="23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1" y="37"/>
                  </a:lnTo>
                  <a:lnTo>
                    <a:pt x="3" y="41"/>
                  </a:lnTo>
                  <a:lnTo>
                    <a:pt x="4" y="48"/>
                  </a:lnTo>
                  <a:lnTo>
                    <a:pt x="7" y="54"/>
                  </a:lnTo>
                  <a:lnTo>
                    <a:pt x="11" y="58"/>
                  </a:lnTo>
                  <a:lnTo>
                    <a:pt x="12" y="65"/>
                  </a:lnTo>
                  <a:lnTo>
                    <a:pt x="17" y="71"/>
                  </a:lnTo>
                  <a:lnTo>
                    <a:pt x="21" y="77"/>
                  </a:lnTo>
                  <a:lnTo>
                    <a:pt x="24" y="82"/>
                  </a:lnTo>
                  <a:lnTo>
                    <a:pt x="28" y="88"/>
                  </a:lnTo>
                  <a:lnTo>
                    <a:pt x="31" y="94"/>
                  </a:lnTo>
                  <a:lnTo>
                    <a:pt x="35" y="100"/>
                  </a:lnTo>
                  <a:lnTo>
                    <a:pt x="38" y="105"/>
                  </a:lnTo>
                  <a:lnTo>
                    <a:pt x="43" y="113"/>
                  </a:lnTo>
                  <a:lnTo>
                    <a:pt x="46" y="117"/>
                  </a:lnTo>
                  <a:lnTo>
                    <a:pt x="49" y="124"/>
                  </a:lnTo>
                  <a:lnTo>
                    <a:pt x="51" y="130"/>
                  </a:lnTo>
                  <a:lnTo>
                    <a:pt x="54" y="136"/>
                  </a:lnTo>
                  <a:lnTo>
                    <a:pt x="55" y="141"/>
                  </a:lnTo>
                  <a:lnTo>
                    <a:pt x="57" y="147"/>
                  </a:lnTo>
                  <a:lnTo>
                    <a:pt x="57" y="151"/>
                  </a:lnTo>
                  <a:lnTo>
                    <a:pt x="57" y="158"/>
                  </a:lnTo>
                  <a:lnTo>
                    <a:pt x="57" y="162"/>
                  </a:lnTo>
                  <a:lnTo>
                    <a:pt x="55" y="169"/>
                  </a:lnTo>
                  <a:lnTo>
                    <a:pt x="55" y="173"/>
                  </a:lnTo>
                  <a:lnTo>
                    <a:pt x="55" y="178"/>
                  </a:lnTo>
                  <a:lnTo>
                    <a:pt x="55" y="181"/>
                  </a:lnTo>
                  <a:lnTo>
                    <a:pt x="57" y="186"/>
                  </a:lnTo>
                  <a:lnTo>
                    <a:pt x="57" y="190"/>
                  </a:lnTo>
                  <a:lnTo>
                    <a:pt x="57" y="195"/>
                  </a:lnTo>
                  <a:lnTo>
                    <a:pt x="57" y="200"/>
                  </a:lnTo>
                  <a:lnTo>
                    <a:pt x="57" y="204"/>
                  </a:lnTo>
                  <a:lnTo>
                    <a:pt x="55" y="209"/>
                  </a:lnTo>
                  <a:lnTo>
                    <a:pt x="55" y="213"/>
                  </a:lnTo>
                  <a:lnTo>
                    <a:pt x="54" y="218"/>
                  </a:lnTo>
                  <a:lnTo>
                    <a:pt x="54" y="224"/>
                  </a:lnTo>
                  <a:lnTo>
                    <a:pt x="52" y="229"/>
                  </a:lnTo>
                  <a:lnTo>
                    <a:pt x="52" y="234"/>
                  </a:lnTo>
                  <a:lnTo>
                    <a:pt x="51" y="238"/>
                  </a:lnTo>
                  <a:lnTo>
                    <a:pt x="51" y="244"/>
                  </a:lnTo>
                  <a:lnTo>
                    <a:pt x="49" y="249"/>
                  </a:lnTo>
                  <a:lnTo>
                    <a:pt x="49" y="254"/>
                  </a:lnTo>
                  <a:lnTo>
                    <a:pt x="48" y="258"/>
                  </a:lnTo>
                  <a:lnTo>
                    <a:pt x="46" y="265"/>
                  </a:lnTo>
                  <a:lnTo>
                    <a:pt x="46" y="269"/>
                  </a:lnTo>
                  <a:lnTo>
                    <a:pt x="45" y="274"/>
                  </a:lnTo>
                  <a:lnTo>
                    <a:pt x="45" y="279"/>
                  </a:lnTo>
                  <a:lnTo>
                    <a:pt x="43" y="285"/>
                  </a:lnTo>
                  <a:lnTo>
                    <a:pt x="42" y="289"/>
                  </a:lnTo>
                  <a:lnTo>
                    <a:pt x="42" y="294"/>
                  </a:lnTo>
                  <a:lnTo>
                    <a:pt x="40" y="299"/>
                  </a:lnTo>
                  <a:lnTo>
                    <a:pt x="38" y="305"/>
                  </a:lnTo>
                  <a:lnTo>
                    <a:pt x="37" y="310"/>
                  </a:lnTo>
                  <a:lnTo>
                    <a:pt x="37" y="314"/>
                  </a:lnTo>
                  <a:lnTo>
                    <a:pt x="35" y="320"/>
                  </a:lnTo>
                  <a:lnTo>
                    <a:pt x="35" y="327"/>
                  </a:lnTo>
                  <a:lnTo>
                    <a:pt x="40" y="327"/>
                  </a:lnTo>
                  <a:lnTo>
                    <a:pt x="45" y="328"/>
                  </a:lnTo>
                  <a:lnTo>
                    <a:pt x="48" y="330"/>
                  </a:lnTo>
                  <a:lnTo>
                    <a:pt x="52" y="331"/>
                  </a:lnTo>
                  <a:lnTo>
                    <a:pt x="57" y="333"/>
                  </a:lnTo>
                  <a:lnTo>
                    <a:pt x="62" y="333"/>
                  </a:lnTo>
                  <a:lnTo>
                    <a:pt x="66" y="334"/>
                  </a:lnTo>
                  <a:lnTo>
                    <a:pt x="71" y="337"/>
                  </a:lnTo>
                  <a:lnTo>
                    <a:pt x="72" y="331"/>
                  </a:lnTo>
                  <a:lnTo>
                    <a:pt x="74" y="327"/>
                  </a:lnTo>
                  <a:lnTo>
                    <a:pt x="77" y="320"/>
                  </a:lnTo>
                  <a:lnTo>
                    <a:pt x="79" y="316"/>
                  </a:lnTo>
                  <a:lnTo>
                    <a:pt x="80" y="310"/>
                  </a:lnTo>
                  <a:lnTo>
                    <a:pt x="83" y="305"/>
                  </a:lnTo>
                  <a:lnTo>
                    <a:pt x="83" y="299"/>
                  </a:lnTo>
                  <a:lnTo>
                    <a:pt x="86" y="294"/>
                  </a:lnTo>
                  <a:lnTo>
                    <a:pt x="86" y="289"/>
                  </a:lnTo>
                  <a:lnTo>
                    <a:pt x="90" y="283"/>
                  </a:lnTo>
                  <a:lnTo>
                    <a:pt x="90" y="277"/>
                  </a:lnTo>
                  <a:lnTo>
                    <a:pt x="93" y="272"/>
                  </a:lnTo>
                  <a:lnTo>
                    <a:pt x="93" y="266"/>
                  </a:lnTo>
                  <a:lnTo>
                    <a:pt x="94" y="262"/>
                  </a:lnTo>
                  <a:lnTo>
                    <a:pt x="96" y="255"/>
                  </a:lnTo>
                  <a:lnTo>
                    <a:pt x="97" y="251"/>
                  </a:lnTo>
                  <a:lnTo>
                    <a:pt x="97" y="244"/>
                  </a:lnTo>
                  <a:lnTo>
                    <a:pt x="97" y="240"/>
                  </a:lnTo>
                  <a:lnTo>
                    <a:pt x="99" y="234"/>
                  </a:lnTo>
                  <a:lnTo>
                    <a:pt x="99" y="229"/>
                  </a:lnTo>
                  <a:lnTo>
                    <a:pt x="99" y="223"/>
                  </a:lnTo>
                  <a:lnTo>
                    <a:pt x="100" y="218"/>
                  </a:lnTo>
                  <a:lnTo>
                    <a:pt x="100" y="212"/>
                  </a:lnTo>
                  <a:lnTo>
                    <a:pt x="102" y="207"/>
                  </a:lnTo>
                  <a:lnTo>
                    <a:pt x="100" y="201"/>
                  </a:lnTo>
                  <a:lnTo>
                    <a:pt x="100" y="195"/>
                  </a:lnTo>
                  <a:lnTo>
                    <a:pt x="100" y="190"/>
                  </a:lnTo>
                  <a:lnTo>
                    <a:pt x="100" y="184"/>
                  </a:lnTo>
                  <a:lnTo>
                    <a:pt x="100" y="178"/>
                  </a:lnTo>
                  <a:lnTo>
                    <a:pt x="100" y="173"/>
                  </a:lnTo>
                  <a:lnTo>
                    <a:pt x="100" y="167"/>
                  </a:lnTo>
                  <a:lnTo>
                    <a:pt x="100" y="162"/>
                  </a:lnTo>
                  <a:lnTo>
                    <a:pt x="99" y="158"/>
                  </a:lnTo>
                  <a:lnTo>
                    <a:pt x="97" y="151"/>
                  </a:lnTo>
                  <a:lnTo>
                    <a:pt x="96" y="145"/>
                  </a:lnTo>
                  <a:lnTo>
                    <a:pt x="96" y="141"/>
                  </a:lnTo>
                  <a:lnTo>
                    <a:pt x="94" y="134"/>
                  </a:lnTo>
                  <a:lnTo>
                    <a:pt x="93" y="130"/>
                  </a:lnTo>
                  <a:lnTo>
                    <a:pt x="91" y="124"/>
                  </a:lnTo>
                  <a:lnTo>
                    <a:pt x="91" y="119"/>
                  </a:lnTo>
                  <a:lnTo>
                    <a:pt x="88" y="113"/>
                  </a:lnTo>
                  <a:lnTo>
                    <a:pt x="86" y="108"/>
                  </a:lnTo>
                  <a:lnTo>
                    <a:pt x="86" y="102"/>
                  </a:lnTo>
                  <a:lnTo>
                    <a:pt x="83" y="97"/>
                  </a:lnTo>
                  <a:lnTo>
                    <a:pt x="82" y="93"/>
                  </a:lnTo>
                  <a:lnTo>
                    <a:pt x="80" y="86"/>
                  </a:lnTo>
                  <a:lnTo>
                    <a:pt x="77" y="82"/>
                  </a:lnTo>
                  <a:lnTo>
                    <a:pt x="76" y="77"/>
                  </a:lnTo>
                  <a:lnTo>
                    <a:pt x="72" y="71"/>
                  </a:lnTo>
                  <a:lnTo>
                    <a:pt x="69" y="66"/>
                  </a:lnTo>
                  <a:lnTo>
                    <a:pt x="66" y="62"/>
                  </a:lnTo>
                  <a:lnTo>
                    <a:pt x="65" y="57"/>
                  </a:lnTo>
                  <a:lnTo>
                    <a:pt x="62" y="51"/>
                  </a:lnTo>
                  <a:lnTo>
                    <a:pt x="59" y="46"/>
                  </a:lnTo>
                  <a:lnTo>
                    <a:pt x="55" y="41"/>
                  </a:lnTo>
                  <a:lnTo>
                    <a:pt x="52" y="37"/>
                  </a:lnTo>
                  <a:lnTo>
                    <a:pt x="48" y="32"/>
                  </a:lnTo>
                  <a:lnTo>
                    <a:pt x="45" y="26"/>
                  </a:lnTo>
                  <a:lnTo>
                    <a:pt x="42" y="23"/>
                  </a:lnTo>
                  <a:lnTo>
                    <a:pt x="38" y="18"/>
                  </a:lnTo>
                  <a:lnTo>
                    <a:pt x="34" y="14"/>
                  </a:lnTo>
                  <a:lnTo>
                    <a:pt x="29" y="9"/>
                  </a:lnTo>
                  <a:lnTo>
                    <a:pt x="26" y="4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9" name="Freeform 271"/>
            <p:cNvSpPr>
              <a:spLocks/>
            </p:cNvSpPr>
            <p:nvPr/>
          </p:nvSpPr>
          <p:spPr bwMode="auto">
            <a:xfrm>
              <a:off x="5061" y="796"/>
              <a:ext cx="93" cy="317"/>
            </a:xfrm>
            <a:custGeom>
              <a:avLst/>
              <a:gdLst/>
              <a:ahLst/>
              <a:cxnLst>
                <a:cxn ang="0">
                  <a:pos x="31" y="6"/>
                </a:cxn>
                <a:cxn ang="0">
                  <a:pos x="16" y="18"/>
                </a:cxn>
                <a:cxn ang="0">
                  <a:pos x="6" y="32"/>
                </a:cxn>
                <a:cxn ang="0">
                  <a:pos x="0" y="46"/>
                </a:cxn>
                <a:cxn ang="0">
                  <a:pos x="0" y="62"/>
                </a:cxn>
                <a:cxn ang="0">
                  <a:pos x="0" y="77"/>
                </a:cxn>
                <a:cxn ang="0">
                  <a:pos x="5" y="94"/>
                </a:cxn>
                <a:cxn ang="0">
                  <a:pos x="11" y="111"/>
                </a:cxn>
                <a:cxn ang="0">
                  <a:pos x="19" y="130"/>
                </a:cxn>
                <a:cxn ang="0">
                  <a:pos x="28" y="149"/>
                </a:cxn>
                <a:cxn ang="0">
                  <a:pos x="40" y="169"/>
                </a:cxn>
                <a:cxn ang="0">
                  <a:pos x="50" y="186"/>
                </a:cxn>
                <a:cxn ang="0">
                  <a:pos x="61" y="206"/>
                </a:cxn>
                <a:cxn ang="0">
                  <a:pos x="71" y="225"/>
                </a:cxn>
                <a:cxn ang="0">
                  <a:pos x="82" y="245"/>
                </a:cxn>
                <a:cxn ang="0">
                  <a:pos x="90" y="265"/>
                </a:cxn>
                <a:cxn ang="0">
                  <a:pos x="98" y="284"/>
                </a:cxn>
                <a:cxn ang="0">
                  <a:pos x="101" y="302"/>
                </a:cxn>
                <a:cxn ang="0">
                  <a:pos x="104" y="321"/>
                </a:cxn>
                <a:cxn ang="0">
                  <a:pos x="102" y="338"/>
                </a:cxn>
                <a:cxn ang="0">
                  <a:pos x="99" y="355"/>
                </a:cxn>
                <a:cxn ang="0">
                  <a:pos x="98" y="372"/>
                </a:cxn>
                <a:cxn ang="0">
                  <a:pos x="104" y="384"/>
                </a:cxn>
                <a:cxn ang="0">
                  <a:pos x="107" y="398"/>
                </a:cxn>
                <a:cxn ang="0">
                  <a:pos x="107" y="412"/>
                </a:cxn>
                <a:cxn ang="0">
                  <a:pos x="104" y="428"/>
                </a:cxn>
                <a:cxn ang="0">
                  <a:pos x="101" y="443"/>
                </a:cxn>
                <a:cxn ang="0">
                  <a:pos x="95" y="457"/>
                </a:cxn>
                <a:cxn ang="0">
                  <a:pos x="87" y="473"/>
                </a:cxn>
                <a:cxn ang="0">
                  <a:pos x="78" y="488"/>
                </a:cxn>
                <a:cxn ang="0">
                  <a:pos x="70" y="505"/>
                </a:cxn>
                <a:cxn ang="0">
                  <a:pos x="62" y="519"/>
                </a:cxn>
                <a:cxn ang="0">
                  <a:pos x="54" y="535"/>
                </a:cxn>
                <a:cxn ang="0">
                  <a:pos x="47" y="549"/>
                </a:cxn>
                <a:cxn ang="0">
                  <a:pos x="42" y="563"/>
                </a:cxn>
                <a:cxn ang="0">
                  <a:pos x="39" y="575"/>
                </a:cxn>
                <a:cxn ang="0">
                  <a:pos x="39" y="595"/>
                </a:cxn>
                <a:cxn ang="0">
                  <a:pos x="47" y="611"/>
                </a:cxn>
                <a:cxn ang="0">
                  <a:pos x="57" y="620"/>
                </a:cxn>
                <a:cxn ang="0">
                  <a:pos x="70" y="626"/>
                </a:cxn>
                <a:cxn ang="0">
                  <a:pos x="90" y="631"/>
                </a:cxn>
                <a:cxn ang="0">
                  <a:pos x="112" y="625"/>
                </a:cxn>
                <a:cxn ang="0">
                  <a:pos x="129" y="597"/>
                </a:cxn>
                <a:cxn ang="0">
                  <a:pos x="143" y="567"/>
                </a:cxn>
                <a:cxn ang="0">
                  <a:pos x="157" y="538"/>
                </a:cxn>
                <a:cxn ang="0">
                  <a:pos x="167" y="508"/>
                </a:cxn>
                <a:cxn ang="0">
                  <a:pos x="175" y="479"/>
                </a:cxn>
                <a:cxn ang="0">
                  <a:pos x="180" y="449"/>
                </a:cxn>
                <a:cxn ang="0">
                  <a:pos x="185" y="418"/>
                </a:cxn>
                <a:cxn ang="0">
                  <a:pos x="186" y="389"/>
                </a:cxn>
                <a:cxn ang="0">
                  <a:pos x="186" y="358"/>
                </a:cxn>
                <a:cxn ang="0">
                  <a:pos x="183" y="327"/>
                </a:cxn>
                <a:cxn ang="0">
                  <a:pos x="178" y="297"/>
                </a:cxn>
                <a:cxn ang="0">
                  <a:pos x="172" y="265"/>
                </a:cxn>
                <a:cxn ang="0">
                  <a:pos x="164" y="235"/>
                </a:cxn>
                <a:cxn ang="0">
                  <a:pos x="154" y="204"/>
                </a:cxn>
                <a:cxn ang="0">
                  <a:pos x="144" y="175"/>
                </a:cxn>
                <a:cxn ang="0">
                  <a:pos x="130" y="144"/>
                </a:cxn>
                <a:cxn ang="0">
                  <a:pos x="116" y="115"/>
                </a:cxn>
                <a:cxn ang="0">
                  <a:pos x="99" y="84"/>
                </a:cxn>
                <a:cxn ang="0">
                  <a:pos x="82" y="56"/>
                </a:cxn>
                <a:cxn ang="0">
                  <a:pos x="62" y="28"/>
                </a:cxn>
                <a:cxn ang="0">
                  <a:pos x="44" y="0"/>
                </a:cxn>
              </a:cxnLst>
              <a:rect l="0" t="0" r="r" b="b"/>
              <a:pathLst>
                <a:path w="186" h="634">
                  <a:moveTo>
                    <a:pt x="44" y="0"/>
                  </a:moveTo>
                  <a:lnTo>
                    <a:pt x="37" y="3"/>
                  </a:lnTo>
                  <a:lnTo>
                    <a:pt x="31" y="6"/>
                  </a:lnTo>
                  <a:lnTo>
                    <a:pt x="25" y="11"/>
                  </a:lnTo>
                  <a:lnTo>
                    <a:pt x="20" y="15"/>
                  </a:lnTo>
                  <a:lnTo>
                    <a:pt x="16" y="18"/>
                  </a:lnTo>
                  <a:lnTo>
                    <a:pt x="13" y="23"/>
                  </a:lnTo>
                  <a:lnTo>
                    <a:pt x="9" y="28"/>
                  </a:lnTo>
                  <a:lnTo>
                    <a:pt x="6" y="32"/>
                  </a:lnTo>
                  <a:lnTo>
                    <a:pt x="3" y="37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0" y="73"/>
                  </a:lnTo>
                  <a:lnTo>
                    <a:pt x="0" y="77"/>
                  </a:lnTo>
                  <a:lnTo>
                    <a:pt x="2" y="84"/>
                  </a:lnTo>
                  <a:lnTo>
                    <a:pt x="3" y="88"/>
                  </a:lnTo>
                  <a:lnTo>
                    <a:pt x="5" y="94"/>
                  </a:lnTo>
                  <a:lnTo>
                    <a:pt x="6" y="101"/>
                  </a:lnTo>
                  <a:lnTo>
                    <a:pt x="8" y="105"/>
                  </a:lnTo>
                  <a:lnTo>
                    <a:pt x="11" y="111"/>
                  </a:lnTo>
                  <a:lnTo>
                    <a:pt x="14" y="119"/>
                  </a:lnTo>
                  <a:lnTo>
                    <a:pt x="16" y="124"/>
                  </a:lnTo>
                  <a:lnTo>
                    <a:pt x="19" y="130"/>
                  </a:lnTo>
                  <a:lnTo>
                    <a:pt x="22" y="136"/>
                  </a:lnTo>
                  <a:lnTo>
                    <a:pt x="25" y="142"/>
                  </a:lnTo>
                  <a:lnTo>
                    <a:pt x="28" y="149"/>
                  </a:lnTo>
                  <a:lnTo>
                    <a:pt x="33" y="155"/>
                  </a:lnTo>
                  <a:lnTo>
                    <a:pt x="36" y="161"/>
                  </a:lnTo>
                  <a:lnTo>
                    <a:pt x="40" y="169"/>
                  </a:lnTo>
                  <a:lnTo>
                    <a:pt x="42" y="175"/>
                  </a:lnTo>
                  <a:lnTo>
                    <a:pt x="47" y="181"/>
                  </a:lnTo>
                  <a:lnTo>
                    <a:pt x="50" y="186"/>
                  </a:lnTo>
                  <a:lnTo>
                    <a:pt x="54" y="194"/>
                  </a:lnTo>
                  <a:lnTo>
                    <a:pt x="57" y="200"/>
                  </a:lnTo>
                  <a:lnTo>
                    <a:pt x="61" y="206"/>
                  </a:lnTo>
                  <a:lnTo>
                    <a:pt x="64" y="212"/>
                  </a:lnTo>
                  <a:lnTo>
                    <a:pt x="68" y="218"/>
                  </a:lnTo>
                  <a:lnTo>
                    <a:pt x="71" y="225"/>
                  </a:lnTo>
                  <a:lnTo>
                    <a:pt x="76" y="232"/>
                  </a:lnTo>
                  <a:lnTo>
                    <a:pt x="78" y="239"/>
                  </a:lnTo>
                  <a:lnTo>
                    <a:pt x="82" y="245"/>
                  </a:lnTo>
                  <a:lnTo>
                    <a:pt x="84" y="251"/>
                  </a:lnTo>
                  <a:lnTo>
                    <a:pt x="87" y="257"/>
                  </a:lnTo>
                  <a:lnTo>
                    <a:pt x="90" y="265"/>
                  </a:lnTo>
                  <a:lnTo>
                    <a:pt x="93" y="271"/>
                  </a:lnTo>
                  <a:lnTo>
                    <a:pt x="95" y="277"/>
                  </a:lnTo>
                  <a:lnTo>
                    <a:pt x="98" y="284"/>
                  </a:lnTo>
                  <a:lnTo>
                    <a:pt x="98" y="290"/>
                  </a:lnTo>
                  <a:lnTo>
                    <a:pt x="101" y="296"/>
                  </a:lnTo>
                  <a:lnTo>
                    <a:pt x="101" y="302"/>
                  </a:lnTo>
                  <a:lnTo>
                    <a:pt x="102" y="308"/>
                  </a:lnTo>
                  <a:lnTo>
                    <a:pt x="104" y="315"/>
                  </a:lnTo>
                  <a:lnTo>
                    <a:pt x="104" y="321"/>
                  </a:lnTo>
                  <a:lnTo>
                    <a:pt x="104" y="327"/>
                  </a:lnTo>
                  <a:lnTo>
                    <a:pt x="104" y="333"/>
                  </a:lnTo>
                  <a:lnTo>
                    <a:pt x="102" y="338"/>
                  </a:lnTo>
                  <a:lnTo>
                    <a:pt x="102" y="344"/>
                  </a:lnTo>
                  <a:lnTo>
                    <a:pt x="101" y="350"/>
                  </a:lnTo>
                  <a:lnTo>
                    <a:pt x="99" y="355"/>
                  </a:lnTo>
                  <a:lnTo>
                    <a:pt x="98" y="361"/>
                  </a:lnTo>
                  <a:lnTo>
                    <a:pt x="95" y="367"/>
                  </a:lnTo>
                  <a:lnTo>
                    <a:pt x="98" y="372"/>
                  </a:lnTo>
                  <a:lnTo>
                    <a:pt x="99" y="375"/>
                  </a:lnTo>
                  <a:lnTo>
                    <a:pt x="101" y="380"/>
                  </a:lnTo>
                  <a:lnTo>
                    <a:pt x="104" y="384"/>
                  </a:lnTo>
                  <a:lnTo>
                    <a:pt x="104" y="389"/>
                  </a:lnTo>
                  <a:lnTo>
                    <a:pt x="106" y="394"/>
                  </a:lnTo>
                  <a:lnTo>
                    <a:pt x="107" y="398"/>
                  </a:lnTo>
                  <a:lnTo>
                    <a:pt x="107" y="403"/>
                  </a:lnTo>
                  <a:lnTo>
                    <a:pt x="107" y="408"/>
                  </a:lnTo>
                  <a:lnTo>
                    <a:pt x="107" y="412"/>
                  </a:lnTo>
                  <a:lnTo>
                    <a:pt x="106" y="417"/>
                  </a:lnTo>
                  <a:lnTo>
                    <a:pt x="106" y="423"/>
                  </a:lnTo>
                  <a:lnTo>
                    <a:pt x="104" y="428"/>
                  </a:lnTo>
                  <a:lnTo>
                    <a:pt x="102" y="432"/>
                  </a:lnTo>
                  <a:lnTo>
                    <a:pt x="101" y="437"/>
                  </a:lnTo>
                  <a:lnTo>
                    <a:pt x="101" y="443"/>
                  </a:lnTo>
                  <a:lnTo>
                    <a:pt x="98" y="448"/>
                  </a:lnTo>
                  <a:lnTo>
                    <a:pt x="96" y="452"/>
                  </a:lnTo>
                  <a:lnTo>
                    <a:pt x="95" y="457"/>
                  </a:lnTo>
                  <a:lnTo>
                    <a:pt x="92" y="463"/>
                  </a:lnTo>
                  <a:lnTo>
                    <a:pt x="88" y="468"/>
                  </a:lnTo>
                  <a:lnTo>
                    <a:pt x="87" y="473"/>
                  </a:lnTo>
                  <a:lnTo>
                    <a:pt x="84" y="477"/>
                  </a:lnTo>
                  <a:lnTo>
                    <a:pt x="81" y="483"/>
                  </a:lnTo>
                  <a:lnTo>
                    <a:pt x="78" y="488"/>
                  </a:lnTo>
                  <a:lnTo>
                    <a:pt x="76" y="494"/>
                  </a:lnTo>
                  <a:lnTo>
                    <a:pt x="73" y="499"/>
                  </a:lnTo>
                  <a:lnTo>
                    <a:pt x="70" y="505"/>
                  </a:lnTo>
                  <a:lnTo>
                    <a:pt x="67" y="510"/>
                  </a:lnTo>
                  <a:lnTo>
                    <a:pt x="64" y="514"/>
                  </a:lnTo>
                  <a:lnTo>
                    <a:pt x="62" y="519"/>
                  </a:lnTo>
                  <a:lnTo>
                    <a:pt x="61" y="525"/>
                  </a:lnTo>
                  <a:lnTo>
                    <a:pt x="57" y="530"/>
                  </a:lnTo>
                  <a:lnTo>
                    <a:pt x="54" y="535"/>
                  </a:lnTo>
                  <a:lnTo>
                    <a:pt x="51" y="539"/>
                  </a:lnTo>
                  <a:lnTo>
                    <a:pt x="50" y="544"/>
                  </a:lnTo>
                  <a:lnTo>
                    <a:pt x="47" y="549"/>
                  </a:lnTo>
                  <a:lnTo>
                    <a:pt x="45" y="553"/>
                  </a:lnTo>
                  <a:lnTo>
                    <a:pt x="44" y="558"/>
                  </a:lnTo>
                  <a:lnTo>
                    <a:pt x="42" y="563"/>
                  </a:lnTo>
                  <a:lnTo>
                    <a:pt x="40" y="566"/>
                  </a:lnTo>
                  <a:lnTo>
                    <a:pt x="40" y="570"/>
                  </a:lnTo>
                  <a:lnTo>
                    <a:pt x="39" y="575"/>
                  </a:lnTo>
                  <a:lnTo>
                    <a:pt x="39" y="580"/>
                  </a:lnTo>
                  <a:lnTo>
                    <a:pt x="37" y="586"/>
                  </a:lnTo>
                  <a:lnTo>
                    <a:pt x="39" y="595"/>
                  </a:lnTo>
                  <a:lnTo>
                    <a:pt x="40" y="601"/>
                  </a:lnTo>
                  <a:lnTo>
                    <a:pt x="45" y="607"/>
                  </a:lnTo>
                  <a:lnTo>
                    <a:pt x="47" y="611"/>
                  </a:lnTo>
                  <a:lnTo>
                    <a:pt x="50" y="614"/>
                  </a:lnTo>
                  <a:lnTo>
                    <a:pt x="53" y="617"/>
                  </a:lnTo>
                  <a:lnTo>
                    <a:pt x="57" y="620"/>
                  </a:lnTo>
                  <a:lnTo>
                    <a:pt x="61" y="621"/>
                  </a:lnTo>
                  <a:lnTo>
                    <a:pt x="65" y="623"/>
                  </a:lnTo>
                  <a:lnTo>
                    <a:pt x="70" y="626"/>
                  </a:lnTo>
                  <a:lnTo>
                    <a:pt x="78" y="628"/>
                  </a:lnTo>
                  <a:lnTo>
                    <a:pt x="82" y="629"/>
                  </a:lnTo>
                  <a:lnTo>
                    <a:pt x="90" y="631"/>
                  </a:lnTo>
                  <a:lnTo>
                    <a:pt x="98" y="632"/>
                  </a:lnTo>
                  <a:lnTo>
                    <a:pt x="106" y="634"/>
                  </a:lnTo>
                  <a:lnTo>
                    <a:pt x="112" y="625"/>
                  </a:lnTo>
                  <a:lnTo>
                    <a:pt x="118" y="615"/>
                  </a:lnTo>
                  <a:lnTo>
                    <a:pt x="123" y="606"/>
                  </a:lnTo>
                  <a:lnTo>
                    <a:pt x="129" y="597"/>
                  </a:lnTo>
                  <a:lnTo>
                    <a:pt x="133" y="586"/>
                  </a:lnTo>
                  <a:lnTo>
                    <a:pt x="138" y="576"/>
                  </a:lnTo>
                  <a:lnTo>
                    <a:pt x="143" y="567"/>
                  </a:lnTo>
                  <a:lnTo>
                    <a:pt x="149" y="558"/>
                  </a:lnTo>
                  <a:lnTo>
                    <a:pt x="152" y="547"/>
                  </a:lnTo>
                  <a:lnTo>
                    <a:pt x="157" y="538"/>
                  </a:lnTo>
                  <a:lnTo>
                    <a:pt x="160" y="528"/>
                  </a:lnTo>
                  <a:lnTo>
                    <a:pt x="164" y="519"/>
                  </a:lnTo>
                  <a:lnTo>
                    <a:pt x="167" y="508"/>
                  </a:lnTo>
                  <a:lnTo>
                    <a:pt x="171" y="499"/>
                  </a:lnTo>
                  <a:lnTo>
                    <a:pt x="172" y="490"/>
                  </a:lnTo>
                  <a:lnTo>
                    <a:pt x="175" y="479"/>
                  </a:lnTo>
                  <a:lnTo>
                    <a:pt x="177" y="470"/>
                  </a:lnTo>
                  <a:lnTo>
                    <a:pt x="178" y="459"/>
                  </a:lnTo>
                  <a:lnTo>
                    <a:pt x="180" y="449"/>
                  </a:lnTo>
                  <a:lnTo>
                    <a:pt x="181" y="439"/>
                  </a:lnTo>
                  <a:lnTo>
                    <a:pt x="183" y="429"/>
                  </a:lnTo>
                  <a:lnTo>
                    <a:pt x="185" y="418"/>
                  </a:lnTo>
                  <a:lnTo>
                    <a:pt x="185" y="409"/>
                  </a:lnTo>
                  <a:lnTo>
                    <a:pt x="186" y="398"/>
                  </a:lnTo>
                  <a:lnTo>
                    <a:pt x="186" y="389"/>
                  </a:lnTo>
                  <a:lnTo>
                    <a:pt x="186" y="378"/>
                  </a:lnTo>
                  <a:lnTo>
                    <a:pt x="186" y="367"/>
                  </a:lnTo>
                  <a:lnTo>
                    <a:pt x="186" y="358"/>
                  </a:lnTo>
                  <a:lnTo>
                    <a:pt x="185" y="347"/>
                  </a:lnTo>
                  <a:lnTo>
                    <a:pt x="185" y="338"/>
                  </a:lnTo>
                  <a:lnTo>
                    <a:pt x="183" y="327"/>
                  </a:lnTo>
                  <a:lnTo>
                    <a:pt x="183" y="318"/>
                  </a:lnTo>
                  <a:lnTo>
                    <a:pt x="180" y="307"/>
                  </a:lnTo>
                  <a:lnTo>
                    <a:pt x="178" y="297"/>
                  </a:lnTo>
                  <a:lnTo>
                    <a:pt x="177" y="285"/>
                  </a:lnTo>
                  <a:lnTo>
                    <a:pt x="175" y="276"/>
                  </a:lnTo>
                  <a:lnTo>
                    <a:pt x="172" y="265"/>
                  </a:lnTo>
                  <a:lnTo>
                    <a:pt x="171" y="256"/>
                  </a:lnTo>
                  <a:lnTo>
                    <a:pt x="167" y="245"/>
                  </a:lnTo>
                  <a:lnTo>
                    <a:pt x="164" y="235"/>
                  </a:lnTo>
                  <a:lnTo>
                    <a:pt x="161" y="225"/>
                  </a:lnTo>
                  <a:lnTo>
                    <a:pt x="158" y="215"/>
                  </a:lnTo>
                  <a:lnTo>
                    <a:pt x="154" y="204"/>
                  </a:lnTo>
                  <a:lnTo>
                    <a:pt x="152" y="195"/>
                  </a:lnTo>
                  <a:lnTo>
                    <a:pt x="147" y="184"/>
                  </a:lnTo>
                  <a:lnTo>
                    <a:pt x="144" y="175"/>
                  </a:lnTo>
                  <a:lnTo>
                    <a:pt x="140" y="164"/>
                  </a:lnTo>
                  <a:lnTo>
                    <a:pt x="136" y="155"/>
                  </a:lnTo>
                  <a:lnTo>
                    <a:pt x="130" y="144"/>
                  </a:lnTo>
                  <a:lnTo>
                    <a:pt x="126" y="135"/>
                  </a:lnTo>
                  <a:lnTo>
                    <a:pt x="121" y="124"/>
                  </a:lnTo>
                  <a:lnTo>
                    <a:pt x="116" y="115"/>
                  </a:lnTo>
                  <a:lnTo>
                    <a:pt x="110" y="104"/>
                  </a:lnTo>
                  <a:lnTo>
                    <a:pt x="104" y="94"/>
                  </a:lnTo>
                  <a:lnTo>
                    <a:pt x="99" y="84"/>
                  </a:lnTo>
                  <a:lnTo>
                    <a:pt x="95" y="76"/>
                  </a:lnTo>
                  <a:lnTo>
                    <a:pt x="88" y="67"/>
                  </a:lnTo>
                  <a:lnTo>
                    <a:pt x="82" y="56"/>
                  </a:lnTo>
                  <a:lnTo>
                    <a:pt x="76" y="46"/>
                  </a:lnTo>
                  <a:lnTo>
                    <a:pt x="70" y="37"/>
                  </a:lnTo>
                  <a:lnTo>
                    <a:pt x="62" y="28"/>
                  </a:lnTo>
                  <a:lnTo>
                    <a:pt x="56" y="18"/>
                  </a:lnTo>
                  <a:lnTo>
                    <a:pt x="50" y="9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0" name="Freeform 272"/>
            <p:cNvSpPr>
              <a:spLocks/>
            </p:cNvSpPr>
            <p:nvPr/>
          </p:nvSpPr>
          <p:spPr bwMode="auto">
            <a:xfrm>
              <a:off x="5027" y="825"/>
              <a:ext cx="81" cy="265"/>
            </a:xfrm>
            <a:custGeom>
              <a:avLst/>
              <a:gdLst/>
              <a:ahLst/>
              <a:cxnLst>
                <a:cxn ang="0">
                  <a:pos x="39" y="3"/>
                </a:cxn>
                <a:cxn ang="0">
                  <a:pos x="20" y="9"/>
                </a:cxn>
                <a:cxn ang="0">
                  <a:pos x="3" y="28"/>
                </a:cxn>
                <a:cxn ang="0">
                  <a:pos x="0" y="54"/>
                </a:cxn>
                <a:cxn ang="0">
                  <a:pos x="5" y="73"/>
                </a:cxn>
                <a:cxn ang="0">
                  <a:pos x="12" y="90"/>
                </a:cxn>
                <a:cxn ang="0">
                  <a:pos x="22" y="110"/>
                </a:cxn>
                <a:cxn ang="0">
                  <a:pos x="31" y="130"/>
                </a:cxn>
                <a:cxn ang="0">
                  <a:pos x="40" y="150"/>
                </a:cxn>
                <a:cxn ang="0">
                  <a:pos x="51" y="169"/>
                </a:cxn>
                <a:cxn ang="0">
                  <a:pos x="59" y="189"/>
                </a:cxn>
                <a:cxn ang="0">
                  <a:pos x="64" y="206"/>
                </a:cxn>
                <a:cxn ang="0">
                  <a:pos x="68" y="226"/>
                </a:cxn>
                <a:cxn ang="0">
                  <a:pos x="65" y="251"/>
                </a:cxn>
                <a:cxn ang="0">
                  <a:pos x="70" y="268"/>
                </a:cxn>
                <a:cxn ang="0">
                  <a:pos x="73" y="287"/>
                </a:cxn>
                <a:cxn ang="0">
                  <a:pos x="71" y="304"/>
                </a:cxn>
                <a:cxn ang="0">
                  <a:pos x="70" y="322"/>
                </a:cxn>
                <a:cxn ang="0">
                  <a:pos x="65" y="339"/>
                </a:cxn>
                <a:cxn ang="0">
                  <a:pos x="62" y="358"/>
                </a:cxn>
                <a:cxn ang="0">
                  <a:pos x="56" y="375"/>
                </a:cxn>
                <a:cxn ang="0">
                  <a:pos x="51" y="393"/>
                </a:cxn>
                <a:cxn ang="0">
                  <a:pos x="45" y="411"/>
                </a:cxn>
                <a:cxn ang="0">
                  <a:pos x="42" y="429"/>
                </a:cxn>
                <a:cxn ang="0">
                  <a:pos x="39" y="446"/>
                </a:cxn>
                <a:cxn ang="0">
                  <a:pos x="39" y="463"/>
                </a:cxn>
                <a:cxn ang="0">
                  <a:pos x="40" y="482"/>
                </a:cxn>
                <a:cxn ang="0">
                  <a:pos x="45" y="499"/>
                </a:cxn>
                <a:cxn ang="0">
                  <a:pos x="53" y="516"/>
                </a:cxn>
                <a:cxn ang="0">
                  <a:pos x="67" y="527"/>
                </a:cxn>
                <a:cxn ang="0">
                  <a:pos x="87" y="516"/>
                </a:cxn>
                <a:cxn ang="0">
                  <a:pos x="105" y="507"/>
                </a:cxn>
                <a:cxn ang="0">
                  <a:pos x="122" y="497"/>
                </a:cxn>
                <a:cxn ang="0">
                  <a:pos x="139" y="482"/>
                </a:cxn>
                <a:cxn ang="0">
                  <a:pos x="147" y="449"/>
                </a:cxn>
                <a:cxn ang="0">
                  <a:pos x="153" y="417"/>
                </a:cxn>
                <a:cxn ang="0">
                  <a:pos x="158" y="384"/>
                </a:cxn>
                <a:cxn ang="0">
                  <a:pos x="161" y="353"/>
                </a:cxn>
                <a:cxn ang="0">
                  <a:pos x="160" y="322"/>
                </a:cxn>
                <a:cxn ang="0">
                  <a:pos x="156" y="291"/>
                </a:cxn>
                <a:cxn ang="0">
                  <a:pos x="152" y="260"/>
                </a:cxn>
                <a:cxn ang="0">
                  <a:pos x="147" y="231"/>
                </a:cxn>
                <a:cxn ang="0">
                  <a:pos x="139" y="200"/>
                </a:cxn>
                <a:cxn ang="0">
                  <a:pos x="130" y="170"/>
                </a:cxn>
                <a:cxn ang="0">
                  <a:pos x="121" y="141"/>
                </a:cxn>
                <a:cxn ang="0">
                  <a:pos x="108" y="110"/>
                </a:cxn>
                <a:cxn ang="0">
                  <a:pos x="96" y="80"/>
                </a:cxn>
                <a:cxn ang="0">
                  <a:pos x="84" y="51"/>
                </a:cxn>
                <a:cxn ang="0">
                  <a:pos x="70" y="21"/>
                </a:cxn>
                <a:cxn ang="0">
                  <a:pos x="59" y="0"/>
                </a:cxn>
              </a:cxnLst>
              <a:rect l="0" t="0" r="r" b="b"/>
              <a:pathLst>
                <a:path w="161" h="528">
                  <a:moveTo>
                    <a:pt x="59" y="0"/>
                  </a:moveTo>
                  <a:lnTo>
                    <a:pt x="51" y="0"/>
                  </a:lnTo>
                  <a:lnTo>
                    <a:pt x="45" y="1"/>
                  </a:lnTo>
                  <a:lnTo>
                    <a:pt x="39" y="3"/>
                  </a:lnTo>
                  <a:lnTo>
                    <a:pt x="34" y="4"/>
                  </a:lnTo>
                  <a:lnTo>
                    <a:pt x="29" y="4"/>
                  </a:lnTo>
                  <a:lnTo>
                    <a:pt x="25" y="8"/>
                  </a:lnTo>
                  <a:lnTo>
                    <a:pt x="20" y="9"/>
                  </a:lnTo>
                  <a:lnTo>
                    <a:pt x="17" y="12"/>
                  </a:lnTo>
                  <a:lnTo>
                    <a:pt x="11" y="17"/>
                  </a:lnTo>
                  <a:lnTo>
                    <a:pt x="6" y="23"/>
                  </a:lnTo>
                  <a:lnTo>
                    <a:pt x="3" y="28"/>
                  </a:lnTo>
                  <a:lnTo>
                    <a:pt x="2" y="35"/>
                  </a:lnTo>
                  <a:lnTo>
                    <a:pt x="0" y="43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3" y="68"/>
                  </a:lnTo>
                  <a:lnTo>
                    <a:pt x="5" y="73"/>
                  </a:lnTo>
                  <a:lnTo>
                    <a:pt x="6" y="77"/>
                  </a:lnTo>
                  <a:lnTo>
                    <a:pt x="8" y="82"/>
                  </a:lnTo>
                  <a:lnTo>
                    <a:pt x="11" y="85"/>
                  </a:lnTo>
                  <a:lnTo>
                    <a:pt x="12" y="90"/>
                  </a:lnTo>
                  <a:lnTo>
                    <a:pt x="14" y="96"/>
                  </a:lnTo>
                  <a:lnTo>
                    <a:pt x="15" y="101"/>
                  </a:lnTo>
                  <a:lnTo>
                    <a:pt x="19" y="105"/>
                  </a:lnTo>
                  <a:lnTo>
                    <a:pt x="22" y="110"/>
                  </a:lnTo>
                  <a:lnTo>
                    <a:pt x="23" y="114"/>
                  </a:lnTo>
                  <a:lnTo>
                    <a:pt x="26" y="121"/>
                  </a:lnTo>
                  <a:lnTo>
                    <a:pt x="28" y="125"/>
                  </a:lnTo>
                  <a:lnTo>
                    <a:pt x="31" y="130"/>
                  </a:lnTo>
                  <a:lnTo>
                    <a:pt x="33" y="135"/>
                  </a:lnTo>
                  <a:lnTo>
                    <a:pt x="36" y="141"/>
                  </a:lnTo>
                  <a:lnTo>
                    <a:pt x="39" y="145"/>
                  </a:lnTo>
                  <a:lnTo>
                    <a:pt x="40" y="150"/>
                  </a:lnTo>
                  <a:lnTo>
                    <a:pt x="43" y="155"/>
                  </a:lnTo>
                  <a:lnTo>
                    <a:pt x="45" y="159"/>
                  </a:lnTo>
                  <a:lnTo>
                    <a:pt x="48" y="164"/>
                  </a:lnTo>
                  <a:lnTo>
                    <a:pt x="51" y="169"/>
                  </a:lnTo>
                  <a:lnTo>
                    <a:pt x="53" y="175"/>
                  </a:lnTo>
                  <a:lnTo>
                    <a:pt x="54" y="180"/>
                  </a:lnTo>
                  <a:lnTo>
                    <a:pt x="57" y="184"/>
                  </a:lnTo>
                  <a:lnTo>
                    <a:pt x="59" y="189"/>
                  </a:lnTo>
                  <a:lnTo>
                    <a:pt x="60" y="194"/>
                  </a:lnTo>
                  <a:lnTo>
                    <a:pt x="62" y="198"/>
                  </a:lnTo>
                  <a:lnTo>
                    <a:pt x="64" y="201"/>
                  </a:lnTo>
                  <a:lnTo>
                    <a:pt x="64" y="206"/>
                  </a:lnTo>
                  <a:lnTo>
                    <a:pt x="65" y="211"/>
                  </a:lnTo>
                  <a:lnTo>
                    <a:pt x="67" y="215"/>
                  </a:lnTo>
                  <a:lnTo>
                    <a:pt x="68" y="218"/>
                  </a:lnTo>
                  <a:lnTo>
                    <a:pt x="68" y="226"/>
                  </a:lnTo>
                  <a:lnTo>
                    <a:pt x="68" y="234"/>
                  </a:lnTo>
                  <a:lnTo>
                    <a:pt x="67" y="240"/>
                  </a:lnTo>
                  <a:lnTo>
                    <a:pt x="64" y="248"/>
                  </a:lnTo>
                  <a:lnTo>
                    <a:pt x="65" y="251"/>
                  </a:lnTo>
                  <a:lnTo>
                    <a:pt x="67" y="256"/>
                  </a:lnTo>
                  <a:lnTo>
                    <a:pt x="68" y="260"/>
                  </a:lnTo>
                  <a:lnTo>
                    <a:pt x="70" y="265"/>
                  </a:lnTo>
                  <a:lnTo>
                    <a:pt x="70" y="268"/>
                  </a:lnTo>
                  <a:lnTo>
                    <a:pt x="71" y="273"/>
                  </a:lnTo>
                  <a:lnTo>
                    <a:pt x="71" y="277"/>
                  </a:lnTo>
                  <a:lnTo>
                    <a:pt x="73" y="282"/>
                  </a:lnTo>
                  <a:lnTo>
                    <a:pt x="73" y="287"/>
                  </a:lnTo>
                  <a:lnTo>
                    <a:pt x="73" y="291"/>
                  </a:lnTo>
                  <a:lnTo>
                    <a:pt x="73" y="296"/>
                  </a:lnTo>
                  <a:lnTo>
                    <a:pt x="73" y="299"/>
                  </a:lnTo>
                  <a:lnTo>
                    <a:pt x="71" y="304"/>
                  </a:lnTo>
                  <a:lnTo>
                    <a:pt x="71" y="308"/>
                  </a:lnTo>
                  <a:lnTo>
                    <a:pt x="71" y="313"/>
                  </a:lnTo>
                  <a:lnTo>
                    <a:pt x="71" y="318"/>
                  </a:lnTo>
                  <a:lnTo>
                    <a:pt x="70" y="322"/>
                  </a:lnTo>
                  <a:lnTo>
                    <a:pt x="70" y="327"/>
                  </a:lnTo>
                  <a:lnTo>
                    <a:pt x="68" y="331"/>
                  </a:lnTo>
                  <a:lnTo>
                    <a:pt x="67" y="336"/>
                  </a:lnTo>
                  <a:lnTo>
                    <a:pt x="65" y="339"/>
                  </a:lnTo>
                  <a:lnTo>
                    <a:pt x="65" y="344"/>
                  </a:lnTo>
                  <a:lnTo>
                    <a:pt x="64" y="349"/>
                  </a:lnTo>
                  <a:lnTo>
                    <a:pt x="64" y="353"/>
                  </a:lnTo>
                  <a:lnTo>
                    <a:pt x="62" y="358"/>
                  </a:lnTo>
                  <a:lnTo>
                    <a:pt x="60" y="362"/>
                  </a:lnTo>
                  <a:lnTo>
                    <a:pt x="59" y="367"/>
                  </a:lnTo>
                  <a:lnTo>
                    <a:pt x="57" y="370"/>
                  </a:lnTo>
                  <a:lnTo>
                    <a:pt x="56" y="375"/>
                  </a:lnTo>
                  <a:lnTo>
                    <a:pt x="54" y="380"/>
                  </a:lnTo>
                  <a:lnTo>
                    <a:pt x="53" y="384"/>
                  </a:lnTo>
                  <a:lnTo>
                    <a:pt x="53" y="389"/>
                  </a:lnTo>
                  <a:lnTo>
                    <a:pt x="51" y="393"/>
                  </a:lnTo>
                  <a:lnTo>
                    <a:pt x="50" y="397"/>
                  </a:lnTo>
                  <a:lnTo>
                    <a:pt x="48" y="401"/>
                  </a:lnTo>
                  <a:lnTo>
                    <a:pt x="46" y="406"/>
                  </a:lnTo>
                  <a:lnTo>
                    <a:pt x="45" y="411"/>
                  </a:lnTo>
                  <a:lnTo>
                    <a:pt x="45" y="415"/>
                  </a:lnTo>
                  <a:lnTo>
                    <a:pt x="43" y="420"/>
                  </a:lnTo>
                  <a:lnTo>
                    <a:pt x="43" y="424"/>
                  </a:lnTo>
                  <a:lnTo>
                    <a:pt x="42" y="429"/>
                  </a:lnTo>
                  <a:lnTo>
                    <a:pt x="40" y="432"/>
                  </a:lnTo>
                  <a:lnTo>
                    <a:pt x="40" y="437"/>
                  </a:lnTo>
                  <a:lnTo>
                    <a:pt x="40" y="442"/>
                  </a:lnTo>
                  <a:lnTo>
                    <a:pt x="39" y="446"/>
                  </a:lnTo>
                  <a:lnTo>
                    <a:pt x="39" y="451"/>
                  </a:lnTo>
                  <a:lnTo>
                    <a:pt x="39" y="455"/>
                  </a:lnTo>
                  <a:lnTo>
                    <a:pt x="39" y="460"/>
                  </a:lnTo>
                  <a:lnTo>
                    <a:pt x="39" y="463"/>
                  </a:lnTo>
                  <a:lnTo>
                    <a:pt x="39" y="468"/>
                  </a:lnTo>
                  <a:lnTo>
                    <a:pt x="39" y="473"/>
                  </a:lnTo>
                  <a:lnTo>
                    <a:pt x="40" y="477"/>
                  </a:lnTo>
                  <a:lnTo>
                    <a:pt x="40" y="482"/>
                  </a:lnTo>
                  <a:lnTo>
                    <a:pt x="42" y="486"/>
                  </a:lnTo>
                  <a:lnTo>
                    <a:pt x="42" y="490"/>
                  </a:lnTo>
                  <a:lnTo>
                    <a:pt x="43" y="494"/>
                  </a:lnTo>
                  <a:lnTo>
                    <a:pt x="45" y="499"/>
                  </a:lnTo>
                  <a:lnTo>
                    <a:pt x="46" y="504"/>
                  </a:lnTo>
                  <a:lnTo>
                    <a:pt x="48" y="508"/>
                  </a:lnTo>
                  <a:lnTo>
                    <a:pt x="51" y="511"/>
                  </a:lnTo>
                  <a:lnTo>
                    <a:pt x="53" y="516"/>
                  </a:lnTo>
                  <a:lnTo>
                    <a:pt x="56" y="521"/>
                  </a:lnTo>
                  <a:lnTo>
                    <a:pt x="59" y="525"/>
                  </a:lnTo>
                  <a:lnTo>
                    <a:pt x="62" y="528"/>
                  </a:lnTo>
                  <a:lnTo>
                    <a:pt x="67" y="527"/>
                  </a:lnTo>
                  <a:lnTo>
                    <a:pt x="71" y="524"/>
                  </a:lnTo>
                  <a:lnTo>
                    <a:pt x="76" y="522"/>
                  </a:lnTo>
                  <a:lnTo>
                    <a:pt x="82" y="519"/>
                  </a:lnTo>
                  <a:lnTo>
                    <a:pt x="87" y="516"/>
                  </a:lnTo>
                  <a:lnTo>
                    <a:pt x="91" y="514"/>
                  </a:lnTo>
                  <a:lnTo>
                    <a:pt x="94" y="511"/>
                  </a:lnTo>
                  <a:lnTo>
                    <a:pt x="101" y="510"/>
                  </a:lnTo>
                  <a:lnTo>
                    <a:pt x="105" y="507"/>
                  </a:lnTo>
                  <a:lnTo>
                    <a:pt x="108" y="505"/>
                  </a:lnTo>
                  <a:lnTo>
                    <a:pt x="113" y="502"/>
                  </a:lnTo>
                  <a:lnTo>
                    <a:pt x="118" y="500"/>
                  </a:lnTo>
                  <a:lnTo>
                    <a:pt x="122" y="497"/>
                  </a:lnTo>
                  <a:lnTo>
                    <a:pt x="127" y="496"/>
                  </a:lnTo>
                  <a:lnTo>
                    <a:pt x="132" y="493"/>
                  </a:lnTo>
                  <a:lnTo>
                    <a:pt x="138" y="491"/>
                  </a:lnTo>
                  <a:lnTo>
                    <a:pt x="139" y="482"/>
                  </a:lnTo>
                  <a:lnTo>
                    <a:pt x="143" y="474"/>
                  </a:lnTo>
                  <a:lnTo>
                    <a:pt x="144" y="466"/>
                  </a:lnTo>
                  <a:lnTo>
                    <a:pt x="146" y="457"/>
                  </a:lnTo>
                  <a:lnTo>
                    <a:pt x="147" y="449"/>
                  </a:lnTo>
                  <a:lnTo>
                    <a:pt x="149" y="440"/>
                  </a:lnTo>
                  <a:lnTo>
                    <a:pt x="150" y="432"/>
                  </a:lnTo>
                  <a:lnTo>
                    <a:pt x="153" y="424"/>
                  </a:lnTo>
                  <a:lnTo>
                    <a:pt x="153" y="417"/>
                  </a:lnTo>
                  <a:lnTo>
                    <a:pt x="155" y="409"/>
                  </a:lnTo>
                  <a:lnTo>
                    <a:pt x="156" y="400"/>
                  </a:lnTo>
                  <a:lnTo>
                    <a:pt x="158" y="393"/>
                  </a:lnTo>
                  <a:lnTo>
                    <a:pt x="158" y="384"/>
                  </a:lnTo>
                  <a:lnTo>
                    <a:pt x="160" y="376"/>
                  </a:lnTo>
                  <a:lnTo>
                    <a:pt x="160" y="369"/>
                  </a:lnTo>
                  <a:lnTo>
                    <a:pt x="161" y="361"/>
                  </a:lnTo>
                  <a:lnTo>
                    <a:pt x="161" y="353"/>
                  </a:lnTo>
                  <a:lnTo>
                    <a:pt x="161" y="345"/>
                  </a:lnTo>
                  <a:lnTo>
                    <a:pt x="161" y="338"/>
                  </a:lnTo>
                  <a:lnTo>
                    <a:pt x="161" y="330"/>
                  </a:lnTo>
                  <a:lnTo>
                    <a:pt x="160" y="322"/>
                  </a:lnTo>
                  <a:lnTo>
                    <a:pt x="160" y="314"/>
                  </a:lnTo>
                  <a:lnTo>
                    <a:pt x="158" y="307"/>
                  </a:lnTo>
                  <a:lnTo>
                    <a:pt x="158" y="299"/>
                  </a:lnTo>
                  <a:lnTo>
                    <a:pt x="156" y="291"/>
                  </a:lnTo>
                  <a:lnTo>
                    <a:pt x="156" y="283"/>
                  </a:lnTo>
                  <a:lnTo>
                    <a:pt x="155" y="276"/>
                  </a:lnTo>
                  <a:lnTo>
                    <a:pt x="153" y="268"/>
                  </a:lnTo>
                  <a:lnTo>
                    <a:pt x="152" y="260"/>
                  </a:lnTo>
                  <a:lnTo>
                    <a:pt x="152" y="254"/>
                  </a:lnTo>
                  <a:lnTo>
                    <a:pt x="150" y="245"/>
                  </a:lnTo>
                  <a:lnTo>
                    <a:pt x="149" y="238"/>
                  </a:lnTo>
                  <a:lnTo>
                    <a:pt x="147" y="231"/>
                  </a:lnTo>
                  <a:lnTo>
                    <a:pt x="146" y="223"/>
                  </a:lnTo>
                  <a:lnTo>
                    <a:pt x="144" y="215"/>
                  </a:lnTo>
                  <a:lnTo>
                    <a:pt x="143" y="207"/>
                  </a:lnTo>
                  <a:lnTo>
                    <a:pt x="139" y="200"/>
                  </a:lnTo>
                  <a:lnTo>
                    <a:pt x="138" y="194"/>
                  </a:lnTo>
                  <a:lnTo>
                    <a:pt x="135" y="184"/>
                  </a:lnTo>
                  <a:lnTo>
                    <a:pt x="133" y="178"/>
                  </a:lnTo>
                  <a:lnTo>
                    <a:pt x="130" y="170"/>
                  </a:lnTo>
                  <a:lnTo>
                    <a:pt x="129" y="163"/>
                  </a:lnTo>
                  <a:lnTo>
                    <a:pt x="125" y="155"/>
                  </a:lnTo>
                  <a:lnTo>
                    <a:pt x="124" y="147"/>
                  </a:lnTo>
                  <a:lnTo>
                    <a:pt x="121" y="141"/>
                  </a:lnTo>
                  <a:lnTo>
                    <a:pt x="118" y="133"/>
                  </a:lnTo>
                  <a:lnTo>
                    <a:pt x="115" y="125"/>
                  </a:lnTo>
                  <a:lnTo>
                    <a:pt x="113" y="119"/>
                  </a:lnTo>
                  <a:lnTo>
                    <a:pt x="108" y="110"/>
                  </a:lnTo>
                  <a:lnTo>
                    <a:pt x="107" y="102"/>
                  </a:lnTo>
                  <a:lnTo>
                    <a:pt x="104" y="96"/>
                  </a:lnTo>
                  <a:lnTo>
                    <a:pt x="101" y="88"/>
                  </a:lnTo>
                  <a:lnTo>
                    <a:pt x="96" y="80"/>
                  </a:lnTo>
                  <a:lnTo>
                    <a:pt x="93" y="73"/>
                  </a:lnTo>
                  <a:lnTo>
                    <a:pt x="90" y="65"/>
                  </a:lnTo>
                  <a:lnTo>
                    <a:pt x="87" y="59"/>
                  </a:lnTo>
                  <a:lnTo>
                    <a:pt x="84" y="51"/>
                  </a:lnTo>
                  <a:lnTo>
                    <a:pt x="79" y="45"/>
                  </a:lnTo>
                  <a:lnTo>
                    <a:pt x="76" y="35"/>
                  </a:lnTo>
                  <a:lnTo>
                    <a:pt x="73" y="29"/>
                  </a:lnTo>
                  <a:lnTo>
                    <a:pt x="70" y="21"/>
                  </a:lnTo>
                  <a:lnTo>
                    <a:pt x="65" y="14"/>
                  </a:lnTo>
                  <a:lnTo>
                    <a:pt x="62" y="8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1" name="Freeform 273"/>
            <p:cNvSpPr>
              <a:spLocks/>
            </p:cNvSpPr>
            <p:nvPr/>
          </p:nvSpPr>
          <p:spPr bwMode="auto">
            <a:xfrm>
              <a:off x="5008" y="866"/>
              <a:ext cx="69" cy="223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16" y="20"/>
                </a:cxn>
                <a:cxn ang="0">
                  <a:pos x="8" y="34"/>
                </a:cxn>
                <a:cxn ang="0">
                  <a:pos x="2" y="48"/>
                </a:cxn>
                <a:cxn ang="0">
                  <a:pos x="0" y="65"/>
                </a:cxn>
                <a:cxn ang="0">
                  <a:pos x="0" y="81"/>
                </a:cxn>
                <a:cxn ang="0">
                  <a:pos x="2" y="98"/>
                </a:cxn>
                <a:cxn ang="0">
                  <a:pos x="6" y="116"/>
                </a:cxn>
                <a:cxn ang="0">
                  <a:pos x="13" y="135"/>
                </a:cxn>
                <a:cxn ang="0">
                  <a:pos x="19" y="153"/>
                </a:cxn>
                <a:cxn ang="0">
                  <a:pos x="27" y="174"/>
                </a:cxn>
                <a:cxn ang="0">
                  <a:pos x="33" y="192"/>
                </a:cxn>
                <a:cxn ang="0">
                  <a:pos x="39" y="212"/>
                </a:cxn>
                <a:cxn ang="0">
                  <a:pos x="47" y="231"/>
                </a:cxn>
                <a:cxn ang="0">
                  <a:pos x="53" y="251"/>
                </a:cxn>
                <a:cxn ang="0">
                  <a:pos x="58" y="271"/>
                </a:cxn>
                <a:cxn ang="0">
                  <a:pos x="61" y="290"/>
                </a:cxn>
                <a:cxn ang="0">
                  <a:pos x="62" y="308"/>
                </a:cxn>
                <a:cxn ang="0">
                  <a:pos x="62" y="329"/>
                </a:cxn>
                <a:cxn ang="0">
                  <a:pos x="58" y="347"/>
                </a:cxn>
                <a:cxn ang="0">
                  <a:pos x="53" y="366"/>
                </a:cxn>
                <a:cxn ang="0">
                  <a:pos x="47" y="383"/>
                </a:cxn>
                <a:cxn ang="0">
                  <a:pos x="56" y="404"/>
                </a:cxn>
                <a:cxn ang="0">
                  <a:pos x="67" y="426"/>
                </a:cxn>
                <a:cxn ang="0">
                  <a:pos x="75" y="434"/>
                </a:cxn>
                <a:cxn ang="0">
                  <a:pos x="82" y="440"/>
                </a:cxn>
                <a:cxn ang="0">
                  <a:pos x="93" y="445"/>
                </a:cxn>
                <a:cxn ang="0">
                  <a:pos x="104" y="425"/>
                </a:cxn>
                <a:cxn ang="0">
                  <a:pos x="112" y="406"/>
                </a:cxn>
                <a:cxn ang="0">
                  <a:pos x="121" y="386"/>
                </a:cxn>
                <a:cxn ang="0">
                  <a:pos x="127" y="364"/>
                </a:cxn>
                <a:cxn ang="0">
                  <a:pos x="132" y="342"/>
                </a:cxn>
                <a:cxn ang="0">
                  <a:pos x="137" y="321"/>
                </a:cxn>
                <a:cxn ang="0">
                  <a:pos x="138" y="298"/>
                </a:cxn>
                <a:cxn ang="0">
                  <a:pos x="140" y="276"/>
                </a:cxn>
                <a:cxn ang="0">
                  <a:pos x="140" y="254"/>
                </a:cxn>
                <a:cxn ang="0">
                  <a:pos x="138" y="231"/>
                </a:cxn>
                <a:cxn ang="0">
                  <a:pos x="135" y="209"/>
                </a:cxn>
                <a:cxn ang="0">
                  <a:pos x="132" y="186"/>
                </a:cxn>
                <a:cxn ang="0">
                  <a:pos x="126" y="163"/>
                </a:cxn>
                <a:cxn ang="0">
                  <a:pos x="120" y="141"/>
                </a:cxn>
                <a:cxn ang="0">
                  <a:pos x="112" y="119"/>
                </a:cxn>
                <a:cxn ang="0">
                  <a:pos x="104" y="99"/>
                </a:cxn>
                <a:cxn ang="0">
                  <a:pos x="93" y="77"/>
                </a:cxn>
                <a:cxn ang="0">
                  <a:pos x="82" y="59"/>
                </a:cxn>
                <a:cxn ang="0">
                  <a:pos x="70" y="40"/>
                </a:cxn>
                <a:cxn ang="0">
                  <a:pos x="58" y="22"/>
                </a:cxn>
                <a:cxn ang="0">
                  <a:pos x="44" y="5"/>
                </a:cxn>
              </a:cxnLst>
              <a:rect l="0" t="0" r="r" b="b"/>
              <a:pathLst>
                <a:path w="140" h="445">
                  <a:moveTo>
                    <a:pt x="39" y="0"/>
                  </a:moveTo>
                  <a:lnTo>
                    <a:pt x="34" y="3"/>
                  </a:lnTo>
                  <a:lnTo>
                    <a:pt x="28" y="8"/>
                  </a:lnTo>
                  <a:lnTo>
                    <a:pt x="23" y="12"/>
                  </a:lnTo>
                  <a:lnTo>
                    <a:pt x="20" y="17"/>
                  </a:lnTo>
                  <a:lnTo>
                    <a:pt x="16" y="20"/>
                  </a:lnTo>
                  <a:lnTo>
                    <a:pt x="13" y="25"/>
                  </a:lnTo>
                  <a:lnTo>
                    <a:pt x="11" y="29"/>
                  </a:lnTo>
                  <a:lnTo>
                    <a:pt x="8" y="34"/>
                  </a:lnTo>
                  <a:lnTo>
                    <a:pt x="6" y="39"/>
                  </a:lnTo>
                  <a:lnTo>
                    <a:pt x="3" y="43"/>
                  </a:lnTo>
                  <a:lnTo>
                    <a:pt x="2" y="48"/>
                  </a:lnTo>
                  <a:lnTo>
                    <a:pt x="2" y="54"/>
                  </a:lnTo>
                  <a:lnTo>
                    <a:pt x="0" y="59"/>
                  </a:lnTo>
                  <a:lnTo>
                    <a:pt x="0" y="65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0" y="81"/>
                  </a:lnTo>
                  <a:lnTo>
                    <a:pt x="0" y="87"/>
                  </a:lnTo>
                  <a:lnTo>
                    <a:pt x="2" y="91"/>
                  </a:lnTo>
                  <a:lnTo>
                    <a:pt x="2" y="98"/>
                  </a:lnTo>
                  <a:lnTo>
                    <a:pt x="3" y="104"/>
                  </a:lnTo>
                  <a:lnTo>
                    <a:pt x="5" y="110"/>
                  </a:lnTo>
                  <a:lnTo>
                    <a:pt x="6" y="116"/>
                  </a:lnTo>
                  <a:lnTo>
                    <a:pt x="10" y="122"/>
                  </a:lnTo>
                  <a:lnTo>
                    <a:pt x="11" y="129"/>
                  </a:lnTo>
                  <a:lnTo>
                    <a:pt x="13" y="135"/>
                  </a:lnTo>
                  <a:lnTo>
                    <a:pt x="14" y="139"/>
                  </a:lnTo>
                  <a:lnTo>
                    <a:pt x="17" y="147"/>
                  </a:lnTo>
                  <a:lnTo>
                    <a:pt x="19" y="153"/>
                  </a:lnTo>
                  <a:lnTo>
                    <a:pt x="20" y="160"/>
                  </a:lnTo>
                  <a:lnTo>
                    <a:pt x="23" y="166"/>
                  </a:lnTo>
                  <a:lnTo>
                    <a:pt x="27" y="174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3" y="192"/>
                  </a:lnTo>
                  <a:lnTo>
                    <a:pt x="34" y="198"/>
                  </a:lnTo>
                  <a:lnTo>
                    <a:pt x="37" y="205"/>
                  </a:lnTo>
                  <a:lnTo>
                    <a:pt x="39" y="212"/>
                  </a:lnTo>
                  <a:lnTo>
                    <a:pt x="42" y="218"/>
                  </a:lnTo>
                  <a:lnTo>
                    <a:pt x="45" y="225"/>
                  </a:lnTo>
                  <a:lnTo>
                    <a:pt x="47" y="231"/>
                  </a:lnTo>
                  <a:lnTo>
                    <a:pt x="48" y="237"/>
                  </a:lnTo>
                  <a:lnTo>
                    <a:pt x="51" y="245"/>
                  </a:lnTo>
                  <a:lnTo>
                    <a:pt x="53" y="251"/>
                  </a:lnTo>
                  <a:lnTo>
                    <a:pt x="54" y="257"/>
                  </a:lnTo>
                  <a:lnTo>
                    <a:pt x="56" y="263"/>
                  </a:lnTo>
                  <a:lnTo>
                    <a:pt x="58" y="271"/>
                  </a:lnTo>
                  <a:lnTo>
                    <a:pt x="59" y="277"/>
                  </a:lnTo>
                  <a:lnTo>
                    <a:pt x="61" y="284"/>
                  </a:lnTo>
                  <a:lnTo>
                    <a:pt x="61" y="290"/>
                  </a:lnTo>
                  <a:lnTo>
                    <a:pt x="62" y="296"/>
                  </a:lnTo>
                  <a:lnTo>
                    <a:pt x="62" y="302"/>
                  </a:lnTo>
                  <a:lnTo>
                    <a:pt x="62" y="308"/>
                  </a:lnTo>
                  <a:lnTo>
                    <a:pt x="62" y="315"/>
                  </a:lnTo>
                  <a:lnTo>
                    <a:pt x="62" y="322"/>
                  </a:lnTo>
                  <a:lnTo>
                    <a:pt x="62" y="329"/>
                  </a:lnTo>
                  <a:lnTo>
                    <a:pt x="61" y="335"/>
                  </a:lnTo>
                  <a:lnTo>
                    <a:pt x="59" y="341"/>
                  </a:lnTo>
                  <a:lnTo>
                    <a:pt x="58" y="347"/>
                  </a:lnTo>
                  <a:lnTo>
                    <a:pt x="56" y="353"/>
                  </a:lnTo>
                  <a:lnTo>
                    <a:pt x="54" y="360"/>
                  </a:lnTo>
                  <a:lnTo>
                    <a:pt x="53" y="366"/>
                  </a:lnTo>
                  <a:lnTo>
                    <a:pt x="50" y="370"/>
                  </a:lnTo>
                  <a:lnTo>
                    <a:pt x="47" y="378"/>
                  </a:lnTo>
                  <a:lnTo>
                    <a:pt x="47" y="383"/>
                  </a:lnTo>
                  <a:lnTo>
                    <a:pt x="48" y="389"/>
                  </a:lnTo>
                  <a:lnTo>
                    <a:pt x="53" y="397"/>
                  </a:lnTo>
                  <a:lnTo>
                    <a:pt x="56" y="404"/>
                  </a:lnTo>
                  <a:lnTo>
                    <a:pt x="61" y="411"/>
                  </a:lnTo>
                  <a:lnTo>
                    <a:pt x="64" y="418"/>
                  </a:lnTo>
                  <a:lnTo>
                    <a:pt x="67" y="426"/>
                  </a:lnTo>
                  <a:lnTo>
                    <a:pt x="67" y="432"/>
                  </a:lnTo>
                  <a:lnTo>
                    <a:pt x="72" y="432"/>
                  </a:lnTo>
                  <a:lnTo>
                    <a:pt x="75" y="434"/>
                  </a:lnTo>
                  <a:lnTo>
                    <a:pt x="78" y="435"/>
                  </a:lnTo>
                  <a:lnTo>
                    <a:pt x="79" y="439"/>
                  </a:lnTo>
                  <a:lnTo>
                    <a:pt x="82" y="440"/>
                  </a:lnTo>
                  <a:lnTo>
                    <a:pt x="84" y="442"/>
                  </a:lnTo>
                  <a:lnTo>
                    <a:pt x="89" y="443"/>
                  </a:lnTo>
                  <a:lnTo>
                    <a:pt x="93" y="445"/>
                  </a:lnTo>
                  <a:lnTo>
                    <a:pt x="96" y="439"/>
                  </a:lnTo>
                  <a:lnTo>
                    <a:pt x="101" y="431"/>
                  </a:lnTo>
                  <a:lnTo>
                    <a:pt x="104" y="425"/>
                  </a:lnTo>
                  <a:lnTo>
                    <a:pt x="107" y="418"/>
                  </a:lnTo>
                  <a:lnTo>
                    <a:pt x="110" y="412"/>
                  </a:lnTo>
                  <a:lnTo>
                    <a:pt x="112" y="406"/>
                  </a:lnTo>
                  <a:lnTo>
                    <a:pt x="115" y="398"/>
                  </a:lnTo>
                  <a:lnTo>
                    <a:pt x="118" y="392"/>
                  </a:lnTo>
                  <a:lnTo>
                    <a:pt x="121" y="386"/>
                  </a:lnTo>
                  <a:lnTo>
                    <a:pt x="123" y="378"/>
                  </a:lnTo>
                  <a:lnTo>
                    <a:pt x="126" y="370"/>
                  </a:lnTo>
                  <a:lnTo>
                    <a:pt x="127" y="364"/>
                  </a:lnTo>
                  <a:lnTo>
                    <a:pt x="129" y="356"/>
                  </a:lnTo>
                  <a:lnTo>
                    <a:pt x="130" y="350"/>
                  </a:lnTo>
                  <a:lnTo>
                    <a:pt x="132" y="342"/>
                  </a:lnTo>
                  <a:lnTo>
                    <a:pt x="135" y="336"/>
                  </a:lnTo>
                  <a:lnTo>
                    <a:pt x="135" y="329"/>
                  </a:lnTo>
                  <a:lnTo>
                    <a:pt x="137" y="321"/>
                  </a:lnTo>
                  <a:lnTo>
                    <a:pt x="137" y="313"/>
                  </a:lnTo>
                  <a:lnTo>
                    <a:pt x="138" y="307"/>
                  </a:lnTo>
                  <a:lnTo>
                    <a:pt x="138" y="298"/>
                  </a:lnTo>
                  <a:lnTo>
                    <a:pt x="140" y="291"/>
                  </a:lnTo>
                  <a:lnTo>
                    <a:pt x="140" y="284"/>
                  </a:lnTo>
                  <a:lnTo>
                    <a:pt x="140" y="276"/>
                  </a:lnTo>
                  <a:lnTo>
                    <a:pt x="140" y="268"/>
                  </a:lnTo>
                  <a:lnTo>
                    <a:pt x="140" y="262"/>
                  </a:lnTo>
                  <a:lnTo>
                    <a:pt x="140" y="254"/>
                  </a:lnTo>
                  <a:lnTo>
                    <a:pt x="140" y="246"/>
                  </a:lnTo>
                  <a:lnTo>
                    <a:pt x="138" y="239"/>
                  </a:lnTo>
                  <a:lnTo>
                    <a:pt x="138" y="231"/>
                  </a:lnTo>
                  <a:lnTo>
                    <a:pt x="137" y="223"/>
                  </a:lnTo>
                  <a:lnTo>
                    <a:pt x="137" y="217"/>
                  </a:lnTo>
                  <a:lnTo>
                    <a:pt x="135" y="209"/>
                  </a:lnTo>
                  <a:lnTo>
                    <a:pt x="133" y="201"/>
                  </a:lnTo>
                  <a:lnTo>
                    <a:pt x="132" y="194"/>
                  </a:lnTo>
                  <a:lnTo>
                    <a:pt x="132" y="186"/>
                  </a:lnTo>
                  <a:lnTo>
                    <a:pt x="130" y="178"/>
                  </a:lnTo>
                  <a:lnTo>
                    <a:pt x="129" y="170"/>
                  </a:lnTo>
                  <a:lnTo>
                    <a:pt x="126" y="163"/>
                  </a:lnTo>
                  <a:lnTo>
                    <a:pt x="124" y="156"/>
                  </a:lnTo>
                  <a:lnTo>
                    <a:pt x="121" y="149"/>
                  </a:lnTo>
                  <a:lnTo>
                    <a:pt x="120" y="141"/>
                  </a:lnTo>
                  <a:lnTo>
                    <a:pt x="116" y="133"/>
                  </a:lnTo>
                  <a:lnTo>
                    <a:pt x="115" y="127"/>
                  </a:lnTo>
                  <a:lnTo>
                    <a:pt x="112" y="119"/>
                  </a:lnTo>
                  <a:lnTo>
                    <a:pt x="109" y="113"/>
                  </a:lnTo>
                  <a:lnTo>
                    <a:pt x="106" y="105"/>
                  </a:lnTo>
                  <a:lnTo>
                    <a:pt x="104" y="99"/>
                  </a:lnTo>
                  <a:lnTo>
                    <a:pt x="99" y="91"/>
                  </a:lnTo>
                  <a:lnTo>
                    <a:pt x="96" y="85"/>
                  </a:lnTo>
                  <a:lnTo>
                    <a:pt x="93" y="77"/>
                  </a:lnTo>
                  <a:lnTo>
                    <a:pt x="90" y="71"/>
                  </a:lnTo>
                  <a:lnTo>
                    <a:pt x="85" y="65"/>
                  </a:lnTo>
                  <a:lnTo>
                    <a:pt x="82" y="59"/>
                  </a:lnTo>
                  <a:lnTo>
                    <a:pt x="78" y="53"/>
                  </a:lnTo>
                  <a:lnTo>
                    <a:pt x="75" y="46"/>
                  </a:lnTo>
                  <a:lnTo>
                    <a:pt x="70" y="40"/>
                  </a:lnTo>
                  <a:lnTo>
                    <a:pt x="65" y="34"/>
                  </a:lnTo>
                  <a:lnTo>
                    <a:pt x="61" y="28"/>
                  </a:lnTo>
                  <a:lnTo>
                    <a:pt x="58" y="22"/>
                  </a:lnTo>
                  <a:lnTo>
                    <a:pt x="53" y="17"/>
                  </a:lnTo>
                  <a:lnTo>
                    <a:pt x="48" y="11"/>
                  </a:lnTo>
                  <a:lnTo>
                    <a:pt x="44" y="5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E69C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2" name="Freeform 274"/>
            <p:cNvSpPr>
              <a:spLocks/>
            </p:cNvSpPr>
            <p:nvPr/>
          </p:nvSpPr>
          <p:spPr bwMode="auto">
            <a:xfrm>
              <a:off x="4976" y="687"/>
              <a:ext cx="95" cy="84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37" y="1"/>
                </a:cxn>
                <a:cxn ang="0">
                  <a:pos x="26" y="6"/>
                </a:cxn>
                <a:cxn ang="0">
                  <a:pos x="17" y="12"/>
                </a:cxn>
                <a:cxn ang="0">
                  <a:pos x="9" y="18"/>
                </a:cxn>
                <a:cxn ang="0">
                  <a:pos x="4" y="26"/>
                </a:cxn>
                <a:cxn ang="0">
                  <a:pos x="1" y="34"/>
                </a:cxn>
                <a:cxn ang="0">
                  <a:pos x="0" y="43"/>
                </a:cxn>
                <a:cxn ang="0">
                  <a:pos x="1" y="51"/>
                </a:cxn>
                <a:cxn ang="0">
                  <a:pos x="4" y="62"/>
                </a:cxn>
                <a:cxn ang="0">
                  <a:pos x="9" y="71"/>
                </a:cxn>
                <a:cxn ang="0">
                  <a:pos x="15" y="80"/>
                </a:cxn>
                <a:cxn ang="0">
                  <a:pos x="25" y="90"/>
                </a:cxn>
                <a:cxn ang="0">
                  <a:pos x="32" y="101"/>
                </a:cxn>
                <a:cxn ang="0">
                  <a:pos x="43" y="110"/>
                </a:cxn>
                <a:cxn ang="0">
                  <a:pos x="52" y="119"/>
                </a:cxn>
                <a:cxn ang="0">
                  <a:pos x="63" y="129"/>
                </a:cxn>
                <a:cxn ang="0">
                  <a:pos x="77" y="136"/>
                </a:cxn>
                <a:cxn ang="0">
                  <a:pos x="88" y="144"/>
                </a:cxn>
                <a:cxn ang="0">
                  <a:pos x="100" y="150"/>
                </a:cxn>
                <a:cxn ang="0">
                  <a:pos x="114" y="156"/>
                </a:cxn>
                <a:cxn ang="0">
                  <a:pos x="125" y="161"/>
                </a:cxn>
                <a:cxn ang="0">
                  <a:pos x="138" y="164"/>
                </a:cxn>
                <a:cxn ang="0">
                  <a:pos x="148" y="166"/>
                </a:cxn>
                <a:cxn ang="0">
                  <a:pos x="159" y="167"/>
                </a:cxn>
                <a:cxn ang="0">
                  <a:pos x="169" y="166"/>
                </a:cxn>
                <a:cxn ang="0">
                  <a:pos x="175" y="164"/>
                </a:cxn>
                <a:cxn ang="0">
                  <a:pos x="184" y="158"/>
                </a:cxn>
                <a:cxn ang="0">
                  <a:pos x="190" y="146"/>
                </a:cxn>
                <a:cxn ang="0">
                  <a:pos x="190" y="136"/>
                </a:cxn>
                <a:cxn ang="0">
                  <a:pos x="189" y="124"/>
                </a:cxn>
                <a:cxn ang="0">
                  <a:pos x="186" y="108"/>
                </a:cxn>
                <a:cxn ang="0">
                  <a:pos x="178" y="96"/>
                </a:cxn>
                <a:cxn ang="0">
                  <a:pos x="169" y="87"/>
                </a:cxn>
                <a:cxn ang="0">
                  <a:pos x="159" y="80"/>
                </a:cxn>
                <a:cxn ang="0">
                  <a:pos x="152" y="73"/>
                </a:cxn>
                <a:cxn ang="0">
                  <a:pos x="141" y="65"/>
                </a:cxn>
                <a:cxn ang="0">
                  <a:pos x="131" y="57"/>
                </a:cxn>
                <a:cxn ang="0">
                  <a:pos x="121" y="49"/>
                </a:cxn>
                <a:cxn ang="0">
                  <a:pos x="111" y="42"/>
                </a:cxn>
                <a:cxn ang="0">
                  <a:pos x="100" y="34"/>
                </a:cxn>
                <a:cxn ang="0">
                  <a:pos x="90" y="26"/>
                </a:cxn>
                <a:cxn ang="0">
                  <a:pos x="80" y="18"/>
                </a:cxn>
                <a:cxn ang="0">
                  <a:pos x="71" y="12"/>
                </a:cxn>
                <a:cxn ang="0">
                  <a:pos x="62" y="8"/>
                </a:cxn>
                <a:cxn ang="0">
                  <a:pos x="52" y="1"/>
                </a:cxn>
                <a:cxn ang="0">
                  <a:pos x="49" y="0"/>
                </a:cxn>
              </a:cxnLst>
              <a:rect l="0" t="0" r="r" b="b"/>
              <a:pathLst>
                <a:path w="190" h="167">
                  <a:moveTo>
                    <a:pt x="49" y="0"/>
                  </a:moveTo>
                  <a:lnTo>
                    <a:pt x="45" y="0"/>
                  </a:lnTo>
                  <a:lnTo>
                    <a:pt x="40" y="1"/>
                  </a:lnTo>
                  <a:lnTo>
                    <a:pt x="37" y="1"/>
                  </a:lnTo>
                  <a:lnTo>
                    <a:pt x="34" y="3"/>
                  </a:lnTo>
                  <a:lnTo>
                    <a:pt x="26" y="6"/>
                  </a:lnTo>
                  <a:lnTo>
                    <a:pt x="21" y="9"/>
                  </a:lnTo>
                  <a:lnTo>
                    <a:pt x="17" y="12"/>
                  </a:lnTo>
                  <a:lnTo>
                    <a:pt x="12" y="15"/>
                  </a:lnTo>
                  <a:lnTo>
                    <a:pt x="9" y="18"/>
                  </a:lnTo>
                  <a:lnTo>
                    <a:pt x="6" y="23"/>
                  </a:lnTo>
                  <a:lnTo>
                    <a:pt x="4" y="26"/>
                  </a:lnTo>
                  <a:lnTo>
                    <a:pt x="3" y="29"/>
                  </a:lnTo>
                  <a:lnTo>
                    <a:pt x="1" y="34"/>
                  </a:lnTo>
                  <a:lnTo>
                    <a:pt x="1" y="39"/>
                  </a:lnTo>
                  <a:lnTo>
                    <a:pt x="0" y="43"/>
                  </a:lnTo>
                  <a:lnTo>
                    <a:pt x="1" y="48"/>
                  </a:lnTo>
                  <a:lnTo>
                    <a:pt x="1" y="51"/>
                  </a:lnTo>
                  <a:lnTo>
                    <a:pt x="4" y="57"/>
                  </a:lnTo>
                  <a:lnTo>
                    <a:pt x="4" y="62"/>
                  </a:lnTo>
                  <a:lnTo>
                    <a:pt x="7" y="67"/>
                  </a:lnTo>
                  <a:lnTo>
                    <a:pt x="9" y="71"/>
                  </a:lnTo>
                  <a:lnTo>
                    <a:pt x="14" y="76"/>
                  </a:lnTo>
                  <a:lnTo>
                    <a:pt x="15" y="80"/>
                  </a:lnTo>
                  <a:lnTo>
                    <a:pt x="20" y="85"/>
                  </a:lnTo>
                  <a:lnTo>
                    <a:pt x="25" y="90"/>
                  </a:lnTo>
                  <a:lnTo>
                    <a:pt x="28" y="96"/>
                  </a:lnTo>
                  <a:lnTo>
                    <a:pt x="32" y="101"/>
                  </a:lnTo>
                  <a:lnTo>
                    <a:pt x="37" y="105"/>
                  </a:lnTo>
                  <a:lnTo>
                    <a:pt x="43" y="110"/>
                  </a:lnTo>
                  <a:lnTo>
                    <a:pt x="48" y="115"/>
                  </a:lnTo>
                  <a:lnTo>
                    <a:pt x="52" y="119"/>
                  </a:lnTo>
                  <a:lnTo>
                    <a:pt x="59" y="124"/>
                  </a:lnTo>
                  <a:lnTo>
                    <a:pt x="63" y="129"/>
                  </a:lnTo>
                  <a:lnTo>
                    <a:pt x="71" y="133"/>
                  </a:lnTo>
                  <a:lnTo>
                    <a:pt x="77" y="136"/>
                  </a:lnTo>
                  <a:lnTo>
                    <a:pt x="82" y="141"/>
                  </a:lnTo>
                  <a:lnTo>
                    <a:pt x="88" y="144"/>
                  </a:lnTo>
                  <a:lnTo>
                    <a:pt x="96" y="147"/>
                  </a:lnTo>
                  <a:lnTo>
                    <a:pt x="100" y="150"/>
                  </a:lnTo>
                  <a:lnTo>
                    <a:pt x="108" y="153"/>
                  </a:lnTo>
                  <a:lnTo>
                    <a:pt x="114" y="156"/>
                  </a:lnTo>
                  <a:lnTo>
                    <a:pt x="121" y="160"/>
                  </a:lnTo>
                  <a:lnTo>
                    <a:pt x="125" y="161"/>
                  </a:lnTo>
                  <a:lnTo>
                    <a:pt x="131" y="163"/>
                  </a:lnTo>
                  <a:lnTo>
                    <a:pt x="138" y="164"/>
                  </a:lnTo>
                  <a:lnTo>
                    <a:pt x="144" y="166"/>
                  </a:lnTo>
                  <a:lnTo>
                    <a:pt x="148" y="166"/>
                  </a:lnTo>
                  <a:lnTo>
                    <a:pt x="155" y="167"/>
                  </a:lnTo>
                  <a:lnTo>
                    <a:pt x="159" y="167"/>
                  </a:lnTo>
                  <a:lnTo>
                    <a:pt x="164" y="167"/>
                  </a:lnTo>
                  <a:lnTo>
                    <a:pt x="169" y="166"/>
                  </a:lnTo>
                  <a:lnTo>
                    <a:pt x="173" y="166"/>
                  </a:lnTo>
                  <a:lnTo>
                    <a:pt x="175" y="164"/>
                  </a:lnTo>
                  <a:lnTo>
                    <a:pt x="179" y="163"/>
                  </a:lnTo>
                  <a:lnTo>
                    <a:pt x="184" y="158"/>
                  </a:lnTo>
                  <a:lnTo>
                    <a:pt x="189" y="150"/>
                  </a:lnTo>
                  <a:lnTo>
                    <a:pt x="190" y="146"/>
                  </a:lnTo>
                  <a:lnTo>
                    <a:pt x="190" y="141"/>
                  </a:lnTo>
                  <a:lnTo>
                    <a:pt x="190" y="136"/>
                  </a:lnTo>
                  <a:lnTo>
                    <a:pt x="190" y="130"/>
                  </a:lnTo>
                  <a:lnTo>
                    <a:pt x="189" y="124"/>
                  </a:lnTo>
                  <a:lnTo>
                    <a:pt x="187" y="116"/>
                  </a:lnTo>
                  <a:lnTo>
                    <a:pt x="186" y="108"/>
                  </a:lnTo>
                  <a:lnTo>
                    <a:pt x="183" y="101"/>
                  </a:lnTo>
                  <a:lnTo>
                    <a:pt x="178" y="96"/>
                  </a:lnTo>
                  <a:lnTo>
                    <a:pt x="172" y="90"/>
                  </a:lnTo>
                  <a:lnTo>
                    <a:pt x="169" y="87"/>
                  </a:lnTo>
                  <a:lnTo>
                    <a:pt x="164" y="84"/>
                  </a:lnTo>
                  <a:lnTo>
                    <a:pt x="159" y="80"/>
                  </a:lnTo>
                  <a:lnTo>
                    <a:pt x="156" y="77"/>
                  </a:lnTo>
                  <a:lnTo>
                    <a:pt x="152" y="73"/>
                  </a:lnTo>
                  <a:lnTo>
                    <a:pt x="147" y="70"/>
                  </a:lnTo>
                  <a:lnTo>
                    <a:pt x="141" y="65"/>
                  </a:lnTo>
                  <a:lnTo>
                    <a:pt x="136" y="62"/>
                  </a:lnTo>
                  <a:lnTo>
                    <a:pt x="131" y="57"/>
                  </a:lnTo>
                  <a:lnTo>
                    <a:pt x="127" y="54"/>
                  </a:lnTo>
                  <a:lnTo>
                    <a:pt x="121" y="49"/>
                  </a:lnTo>
                  <a:lnTo>
                    <a:pt x="117" y="46"/>
                  </a:lnTo>
                  <a:lnTo>
                    <a:pt x="111" y="42"/>
                  </a:lnTo>
                  <a:lnTo>
                    <a:pt x="105" y="37"/>
                  </a:lnTo>
                  <a:lnTo>
                    <a:pt x="100" y="34"/>
                  </a:lnTo>
                  <a:lnTo>
                    <a:pt x="96" y="29"/>
                  </a:lnTo>
                  <a:lnTo>
                    <a:pt x="90" y="26"/>
                  </a:lnTo>
                  <a:lnTo>
                    <a:pt x="85" y="23"/>
                  </a:lnTo>
                  <a:lnTo>
                    <a:pt x="80" y="18"/>
                  </a:lnTo>
                  <a:lnTo>
                    <a:pt x="76" y="17"/>
                  </a:lnTo>
                  <a:lnTo>
                    <a:pt x="71" y="12"/>
                  </a:lnTo>
                  <a:lnTo>
                    <a:pt x="66" y="9"/>
                  </a:lnTo>
                  <a:lnTo>
                    <a:pt x="62" y="8"/>
                  </a:lnTo>
                  <a:lnTo>
                    <a:pt x="60" y="6"/>
                  </a:lnTo>
                  <a:lnTo>
                    <a:pt x="52" y="1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3" name="Freeform 275"/>
            <p:cNvSpPr>
              <a:spLocks/>
            </p:cNvSpPr>
            <p:nvPr/>
          </p:nvSpPr>
          <p:spPr bwMode="auto">
            <a:xfrm>
              <a:off x="4816" y="636"/>
              <a:ext cx="168" cy="63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111" y="0"/>
                </a:cxn>
                <a:cxn ang="0">
                  <a:pos x="97" y="3"/>
                </a:cxn>
                <a:cxn ang="0">
                  <a:pos x="80" y="6"/>
                </a:cxn>
                <a:cxn ang="0">
                  <a:pos x="65" y="9"/>
                </a:cxn>
                <a:cxn ang="0">
                  <a:pos x="48" y="12"/>
                </a:cxn>
                <a:cxn ang="0">
                  <a:pos x="34" y="15"/>
                </a:cxn>
                <a:cxn ang="0">
                  <a:pos x="18" y="18"/>
                </a:cxn>
                <a:cxn ang="0">
                  <a:pos x="0" y="24"/>
                </a:cxn>
                <a:cxn ang="0">
                  <a:pos x="10" y="46"/>
                </a:cxn>
                <a:cxn ang="0">
                  <a:pos x="21" y="66"/>
                </a:cxn>
                <a:cxn ang="0">
                  <a:pos x="34" y="82"/>
                </a:cxn>
                <a:cxn ang="0">
                  <a:pos x="48" y="82"/>
                </a:cxn>
                <a:cxn ang="0">
                  <a:pos x="68" y="85"/>
                </a:cxn>
                <a:cxn ang="0">
                  <a:pos x="89" y="88"/>
                </a:cxn>
                <a:cxn ang="0">
                  <a:pos x="102" y="91"/>
                </a:cxn>
                <a:cxn ang="0">
                  <a:pos x="116" y="94"/>
                </a:cxn>
                <a:cxn ang="0">
                  <a:pos x="130" y="96"/>
                </a:cxn>
                <a:cxn ang="0">
                  <a:pos x="144" y="99"/>
                </a:cxn>
                <a:cxn ang="0">
                  <a:pos x="156" y="102"/>
                </a:cxn>
                <a:cxn ang="0">
                  <a:pos x="170" y="105"/>
                </a:cxn>
                <a:cxn ang="0">
                  <a:pos x="182" y="107"/>
                </a:cxn>
                <a:cxn ang="0">
                  <a:pos x="195" y="111"/>
                </a:cxn>
                <a:cxn ang="0">
                  <a:pos x="209" y="113"/>
                </a:cxn>
                <a:cxn ang="0">
                  <a:pos x="227" y="117"/>
                </a:cxn>
                <a:cxn ang="0">
                  <a:pos x="246" y="120"/>
                </a:cxn>
                <a:cxn ang="0">
                  <a:pos x="261" y="125"/>
                </a:cxn>
                <a:cxn ang="0">
                  <a:pos x="277" y="117"/>
                </a:cxn>
                <a:cxn ang="0">
                  <a:pos x="291" y="113"/>
                </a:cxn>
                <a:cxn ang="0">
                  <a:pos x="306" y="108"/>
                </a:cxn>
                <a:cxn ang="0">
                  <a:pos x="319" y="103"/>
                </a:cxn>
                <a:cxn ang="0">
                  <a:pos x="331" y="96"/>
                </a:cxn>
                <a:cxn ang="0">
                  <a:pos x="326" y="80"/>
                </a:cxn>
                <a:cxn ang="0">
                  <a:pos x="314" y="62"/>
                </a:cxn>
                <a:cxn ang="0">
                  <a:pos x="299" y="49"/>
                </a:cxn>
                <a:cxn ang="0">
                  <a:pos x="280" y="38"/>
                </a:cxn>
                <a:cxn ang="0">
                  <a:pos x="260" y="32"/>
                </a:cxn>
                <a:cxn ang="0">
                  <a:pos x="240" y="27"/>
                </a:cxn>
                <a:cxn ang="0">
                  <a:pos x="218" y="23"/>
                </a:cxn>
                <a:cxn ang="0">
                  <a:pos x="198" y="18"/>
                </a:cxn>
                <a:cxn ang="0">
                  <a:pos x="178" y="14"/>
                </a:cxn>
                <a:cxn ang="0">
                  <a:pos x="158" y="7"/>
                </a:cxn>
                <a:cxn ang="0">
                  <a:pos x="141" y="0"/>
                </a:cxn>
              </a:cxnLst>
              <a:rect l="0" t="0" r="r" b="b"/>
              <a:pathLst>
                <a:path w="336" h="125">
                  <a:moveTo>
                    <a:pt x="141" y="0"/>
                  </a:moveTo>
                  <a:lnTo>
                    <a:pt x="136" y="0"/>
                  </a:lnTo>
                  <a:lnTo>
                    <a:pt x="130" y="0"/>
                  </a:lnTo>
                  <a:lnTo>
                    <a:pt x="124" y="0"/>
                  </a:lnTo>
                  <a:lnTo>
                    <a:pt x="116" y="0"/>
                  </a:lnTo>
                  <a:lnTo>
                    <a:pt x="111" y="0"/>
                  </a:lnTo>
                  <a:lnTo>
                    <a:pt x="106" y="1"/>
                  </a:lnTo>
                  <a:lnTo>
                    <a:pt x="102" y="1"/>
                  </a:lnTo>
                  <a:lnTo>
                    <a:pt x="97" y="3"/>
                  </a:lnTo>
                  <a:lnTo>
                    <a:pt x="91" y="3"/>
                  </a:lnTo>
                  <a:lnTo>
                    <a:pt x="86" y="4"/>
                  </a:lnTo>
                  <a:lnTo>
                    <a:pt x="80" y="6"/>
                  </a:lnTo>
                  <a:lnTo>
                    <a:pt x="77" y="7"/>
                  </a:lnTo>
                  <a:lnTo>
                    <a:pt x="71" y="7"/>
                  </a:lnTo>
                  <a:lnTo>
                    <a:pt x="65" y="9"/>
                  </a:lnTo>
                  <a:lnTo>
                    <a:pt x="60" y="9"/>
                  </a:lnTo>
                  <a:lnTo>
                    <a:pt x="54" y="10"/>
                  </a:lnTo>
                  <a:lnTo>
                    <a:pt x="48" y="12"/>
                  </a:lnTo>
                  <a:lnTo>
                    <a:pt x="43" y="14"/>
                  </a:lnTo>
                  <a:lnTo>
                    <a:pt x="38" y="14"/>
                  </a:lnTo>
                  <a:lnTo>
                    <a:pt x="34" y="15"/>
                  </a:lnTo>
                  <a:lnTo>
                    <a:pt x="27" y="17"/>
                  </a:lnTo>
                  <a:lnTo>
                    <a:pt x="23" y="17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6" y="21"/>
                  </a:lnTo>
                  <a:lnTo>
                    <a:pt x="0" y="24"/>
                  </a:lnTo>
                  <a:lnTo>
                    <a:pt x="3" y="31"/>
                  </a:lnTo>
                  <a:lnTo>
                    <a:pt x="7" y="38"/>
                  </a:lnTo>
                  <a:lnTo>
                    <a:pt x="10" y="46"/>
                  </a:lnTo>
                  <a:lnTo>
                    <a:pt x="15" y="54"/>
                  </a:lnTo>
                  <a:lnTo>
                    <a:pt x="18" y="60"/>
                  </a:lnTo>
                  <a:lnTo>
                    <a:pt x="21" y="66"/>
                  </a:lnTo>
                  <a:lnTo>
                    <a:pt x="26" y="74"/>
                  </a:lnTo>
                  <a:lnTo>
                    <a:pt x="31" y="82"/>
                  </a:lnTo>
                  <a:lnTo>
                    <a:pt x="34" y="82"/>
                  </a:lnTo>
                  <a:lnTo>
                    <a:pt x="38" y="82"/>
                  </a:lnTo>
                  <a:lnTo>
                    <a:pt x="43" y="82"/>
                  </a:lnTo>
                  <a:lnTo>
                    <a:pt x="48" y="82"/>
                  </a:lnTo>
                  <a:lnTo>
                    <a:pt x="54" y="82"/>
                  </a:lnTo>
                  <a:lnTo>
                    <a:pt x="60" y="83"/>
                  </a:lnTo>
                  <a:lnTo>
                    <a:pt x="68" y="85"/>
                  </a:lnTo>
                  <a:lnTo>
                    <a:pt x="75" y="86"/>
                  </a:lnTo>
                  <a:lnTo>
                    <a:pt x="82" y="86"/>
                  </a:lnTo>
                  <a:lnTo>
                    <a:pt x="89" y="88"/>
                  </a:lnTo>
                  <a:lnTo>
                    <a:pt x="94" y="89"/>
                  </a:lnTo>
                  <a:lnTo>
                    <a:pt x="99" y="89"/>
                  </a:lnTo>
                  <a:lnTo>
                    <a:pt x="102" y="91"/>
                  </a:lnTo>
                  <a:lnTo>
                    <a:pt x="106" y="93"/>
                  </a:lnTo>
                  <a:lnTo>
                    <a:pt x="111" y="93"/>
                  </a:lnTo>
                  <a:lnTo>
                    <a:pt x="116" y="94"/>
                  </a:lnTo>
                  <a:lnTo>
                    <a:pt x="120" y="94"/>
                  </a:lnTo>
                  <a:lnTo>
                    <a:pt x="125" y="94"/>
                  </a:lnTo>
                  <a:lnTo>
                    <a:pt x="130" y="96"/>
                  </a:lnTo>
                  <a:lnTo>
                    <a:pt x="134" y="97"/>
                  </a:lnTo>
                  <a:lnTo>
                    <a:pt x="137" y="97"/>
                  </a:lnTo>
                  <a:lnTo>
                    <a:pt x="144" y="99"/>
                  </a:lnTo>
                  <a:lnTo>
                    <a:pt x="148" y="99"/>
                  </a:lnTo>
                  <a:lnTo>
                    <a:pt x="153" y="100"/>
                  </a:lnTo>
                  <a:lnTo>
                    <a:pt x="156" y="102"/>
                  </a:lnTo>
                  <a:lnTo>
                    <a:pt x="161" y="103"/>
                  </a:lnTo>
                  <a:lnTo>
                    <a:pt x="165" y="103"/>
                  </a:lnTo>
                  <a:lnTo>
                    <a:pt x="170" y="105"/>
                  </a:lnTo>
                  <a:lnTo>
                    <a:pt x="175" y="105"/>
                  </a:lnTo>
                  <a:lnTo>
                    <a:pt x="179" y="107"/>
                  </a:lnTo>
                  <a:lnTo>
                    <a:pt x="182" y="107"/>
                  </a:lnTo>
                  <a:lnTo>
                    <a:pt x="187" y="108"/>
                  </a:lnTo>
                  <a:lnTo>
                    <a:pt x="192" y="110"/>
                  </a:lnTo>
                  <a:lnTo>
                    <a:pt x="195" y="111"/>
                  </a:lnTo>
                  <a:lnTo>
                    <a:pt x="199" y="111"/>
                  </a:lnTo>
                  <a:lnTo>
                    <a:pt x="204" y="111"/>
                  </a:lnTo>
                  <a:lnTo>
                    <a:pt x="209" y="113"/>
                  </a:lnTo>
                  <a:lnTo>
                    <a:pt x="212" y="114"/>
                  </a:lnTo>
                  <a:lnTo>
                    <a:pt x="220" y="114"/>
                  </a:lnTo>
                  <a:lnTo>
                    <a:pt x="227" y="117"/>
                  </a:lnTo>
                  <a:lnTo>
                    <a:pt x="234" y="117"/>
                  </a:lnTo>
                  <a:lnTo>
                    <a:pt x="241" y="120"/>
                  </a:lnTo>
                  <a:lnTo>
                    <a:pt x="246" y="120"/>
                  </a:lnTo>
                  <a:lnTo>
                    <a:pt x="252" y="122"/>
                  </a:lnTo>
                  <a:lnTo>
                    <a:pt x="257" y="124"/>
                  </a:lnTo>
                  <a:lnTo>
                    <a:pt x="261" y="125"/>
                  </a:lnTo>
                  <a:lnTo>
                    <a:pt x="266" y="122"/>
                  </a:lnTo>
                  <a:lnTo>
                    <a:pt x="271" y="120"/>
                  </a:lnTo>
                  <a:lnTo>
                    <a:pt x="277" y="117"/>
                  </a:lnTo>
                  <a:lnTo>
                    <a:pt x="282" y="116"/>
                  </a:lnTo>
                  <a:lnTo>
                    <a:pt x="286" y="114"/>
                  </a:lnTo>
                  <a:lnTo>
                    <a:pt x="291" y="113"/>
                  </a:lnTo>
                  <a:lnTo>
                    <a:pt x="297" y="111"/>
                  </a:lnTo>
                  <a:lnTo>
                    <a:pt x="302" y="110"/>
                  </a:lnTo>
                  <a:lnTo>
                    <a:pt x="306" y="108"/>
                  </a:lnTo>
                  <a:lnTo>
                    <a:pt x="309" y="107"/>
                  </a:lnTo>
                  <a:lnTo>
                    <a:pt x="314" y="105"/>
                  </a:lnTo>
                  <a:lnTo>
                    <a:pt x="319" y="103"/>
                  </a:lnTo>
                  <a:lnTo>
                    <a:pt x="323" y="100"/>
                  </a:lnTo>
                  <a:lnTo>
                    <a:pt x="326" y="99"/>
                  </a:lnTo>
                  <a:lnTo>
                    <a:pt x="331" y="96"/>
                  </a:lnTo>
                  <a:lnTo>
                    <a:pt x="336" y="94"/>
                  </a:lnTo>
                  <a:lnTo>
                    <a:pt x="331" y="86"/>
                  </a:lnTo>
                  <a:lnTo>
                    <a:pt x="326" y="80"/>
                  </a:lnTo>
                  <a:lnTo>
                    <a:pt x="323" y="74"/>
                  </a:lnTo>
                  <a:lnTo>
                    <a:pt x="319" y="68"/>
                  </a:lnTo>
                  <a:lnTo>
                    <a:pt x="314" y="62"/>
                  </a:lnTo>
                  <a:lnTo>
                    <a:pt x="308" y="57"/>
                  </a:lnTo>
                  <a:lnTo>
                    <a:pt x="303" y="54"/>
                  </a:lnTo>
                  <a:lnTo>
                    <a:pt x="299" y="49"/>
                  </a:lnTo>
                  <a:lnTo>
                    <a:pt x="291" y="45"/>
                  </a:lnTo>
                  <a:lnTo>
                    <a:pt x="286" y="41"/>
                  </a:lnTo>
                  <a:lnTo>
                    <a:pt x="280" y="38"/>
                  </a:lnTo>
                  <a:lnTo>
                    <a:pt x="274" y="37"/>
                  </a:lnTo>
                  <a:lnTo>
                    <a:pt x="268" y="35"/>
                  </a:lnTo>
                  <a:lnTo>
                    <a:pt x="260" y="32"/>
                  </a:lnTo>
                  <a:lnTo>
                    <a:pt x="254" y="31"/>
                  </a:lnTo>
                  <a:lnTo>
                    <a:pt x="247" y="29"/>
                  </a:lnTo>
                  <a:lnTo>
                    <a:pt x="240" y="27"/>
                  </a:lnTo>
                  <a:lnTo>
                    <a:pt x="232" y="26"/>
                  </a:lnTo>
                  <a:lnTo>
                    <a:pt x="226" y="24"/>
                  </a:lnTo>
                  <a:lnTo>
                    <a:pt x="218" y="23"/>
                  </a:lnTo>
                  <a:lnTo>
                    <a:pt x="210" y="21"/>
                  </a:lnTo>
                  <a:lnTo>
                    <a:pt x="204" y="20"/>
                  </a:lnTo>
                  <a:lnTo>
                    <a:pt x="198" y="18"/>
                  </a:lnTo>
                  <a:lnTo>
                    <a:pt x="192" y="17"/>
                  </a:lnTo>
                  <a:lnTo>
                    <a:pt x="184" y="15"/>
                  </a:lnTo>
                  <a:lnTo>
                    <a:pt x="178" y="14"/>
                  </a:lnTo>
                  <a:lnTo>
                    <a:pt x="172" y="12"/>
                  </a:lnTo>
                  <a:lnTo>
                    <a:pt x="164" y="10"/>
                  </a:lnTo>
                  <a:lnTo>
                    <a:pt x="158" y="7"/>
                  </a:lnTo>
                  <a:lnTo>
                    <a:pt x="151" y="4"/>
                  </a:lnTo>
                  <a:lnTo>
                    <a:pt x="145" y="1"/>
                  </a:lnTo>
                  <a:lnTo>
                    <a:pt x="141" y="0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C47A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4" name="Freeform 276"/>
            <p:cNvSpPr>
              <a:spLocks/>
            </p:cNvSpPr>
            <p:nvPr/>
          </p:nvSpPr>
          <p:spPr bwMode="auto">
            <a:xfrm>
              <a:off x="4647" y="636"/>
              <a:ext cx="195" cy="104"/>
            </a:xfrm>
            <a:custGeom>
              <a:avLst/>
              <a:gdLst/>
              <a:ahLst/>
              <a:cxnLst>
                <a:cxn ang="0">
                  <a:pos x="374" y="0"/>
                </a:cxn>
                <a:cxn ang="0">
                  <a:pos x="354" y="3"/>
                </a:cxn>
                <a:cxn ang="0">
                  <a:pos x="335" y="6"/>
                </a:cxn>
                <a:cxn ang="0">
                  <a:pos x="315" y="7"/>
                </a:cxn>
                <a:cxn ang="0">
                  <a:pos x="295" y="10"/>
                </a:cxn>
                <a:cxn ang="0">
                  <a:pos x="274" y="14"/>
                </a:cxn>
                <a:cxn ang="0">
                  <a:pos x="254" y="17"/>
                </a:cxn>
                <a:cxn ang="0">
                  <a:pos x="234" y="20"/>
                </a:cxn>
                <a:cxn ang="0">
                  <a:pos x="214" y="24"/>
                </a:cxn>
                <a:cxn ang="0">
                  <a:pos x="194" y="31"/>
                </a:cxn>
                <a:cxn ang="0">
                  <a:pos x="175" y="37"/>
                </a:cxn>
                <a:cxn ang="0">
                  <a:pos x="155" y="43"/>
                </a:cxn>
                <a:cxn ang="0">
                  <a:pos x="135" y="49"/>
                </a:cxn>
                <a:cxn ang="0">
                  <a:pos x="116" y="57"/>
                </a:cxn>
                <a:cxn ang="0">
                  <a:pos x="99" y="66"/>
                </a:cxn>
                <a:cxn ang="0">
                  <a:pos x="81" y="76"/>
                </a:cxn>
                <a:cxn ang="0">
                  <a:pos x="64" y="88"/>
                </a:cxn>
                <a:cxn ang="0">
                  <a:pos x="48" y="100"/>
                </a:cxn>
                <a:cxn ang="0">
                  <a:pos x="34" y="114"/>
                </a:cxn>
                <a:cxn ang="0">
                  <a:pos x="20" y="128"/>
                </a:cxn>
                <a:cxn ang="0">
                  <a:pos x="6" y="145"/>
                </a:cxn>
                <a:cxn ang="0">
                  <a:pos x="3" y="164"/>
                </a:cxn>
                <a:cxn ang="0">
                  <a:pos x="16" y="182"/>
                </a:cxn>
                <a:cxn ang="0">
                  <a:pos x="27" y="200"/>
                </a:cxn>
                <a:cxn ang="0">
                  <a:pos x="44" y="198"/>
                </a:cxn>
                <a:cxn ang="0">
                  <a:pos x="61" y="187"/>
                </a:cxn>
                <a:cxn ang="0">
                  <a:pos x="78" y="178"/>
                </a:cxn>
                <a:cxn ang="0">
                  <a:pos x="93" y="167"/>
                </a:cxn>
                <a:cxn ang="0">
                  <a:pos x="110" y="159"/>
                </a:cxn>
                <a:cxn ang="0">
                  <a:pos x="127" y="151"/>
                </a:cxn>
                <a:cxn ang="0">
                  <a:pos x="144" y="144"/>
                </a:cxn>
                <a:cxn ang="0">
                  <a:pos x="160" y="138"/>
                </a:cxn>
                <a:cxn ang="0">
                  <a:pos x="177" y="131"/>
                </a:cxn>
                <a:cxn ang="0">
                  <a:pos x="194" y="127"/>
                </a:cxn>
                <a:cxn ang="0">
                  <a:pos x="211" y="122"/>
                </a:cxn>
                <a:cxn ang="0">
                  <a:pos x="228" y="116"/>
                </a:cxn>
                <a:cxn ang="0">
                  <a:pos x="245" y="111"/>
                </a:cxn>
                <a:cxn ang="0">
                  <a:pos x="261" y="107"/>
                </a:cxn>
                <a:cxn ang="0">
                  <a:pos x="278" y="102"/>
                </a:cxn>
                <a:cxn ang="0">
                  <a:pos x="295" y="97"/>
                </a:cxn>
                <a:cxn ang="0">
                  <a:pos x="312" y="93"/>
                </a:cxn>
                <a:cxn ang="0">
                  <a:pos x="329" y="88"/>
                </a:cxn>
                <a:cxn ang="0">
                  <a:pos x="346" y="83"/>
                </a:cxn>
                <a:cxn ang="0">
                  <a:pos x="363" y="77"/>
                </a:cxn>
                <a:cxn ang="0">
                  <a:pos x="380" y="72"/>
                </a:cxn>
                <a:cxn ang="0">
                  <a:pos x="391" y="63"/>
                </a:cxn>
                <a:cxn ang="0">
                  <a:pos x="391" y="51"/>
                </a:cxn>
                <a:cxn ang="0">
                  <a:pos x="389" y="32"/>
                </a:cxn>
                <a:cxn ang="0">
                  <a:pos x="388" y="17"/>
                </a:cxn>
                <a:cxn ang="0">
                  <a:pos x="386" y="1"/>
                </a:cxn>
              </a:cxnLst>
              <a:rect l="0" t="0" r="r" b="b"/>
              <a:pathLst>
                <a:path w="391" h="207">
                  <a:moveTo>
                    <a:pt x="386" y="0"/>
                  </a:moveTo>
                  <a:lnTo>
                    <a:pt x="380" y="0"/>
                  </a:lnTo>
                  <a:lnTo>
                    <a:pt x="374" y="0"/>
                  </a:lnTo>
                  <a:lnTo>
                    <a:pt x="366" y="1"/>
                  </a:lnTo>
                  <a:lnTo>
                    <a:pt x="361" y="3"/>
                  </a:lnTo>
                  <a:lnTo>
                    <a:pt x="354" y="3"/>
                  </a:lnTo>
                  <a:lnTo>
                    <a:pt x="347" y="3"/>
                  </a:lnTo>
                  <a:lnTo>
                    <a:pt x="341" y="4"/>
                  </a:lnTo>
                  <a:lnTo>
                    <a:pt x="335" y="6"/>
                  </a:lnTo>
                  <a:lnTo>
                    <a:pt x="327" y="6"/>
                  </a:lnTo>
                  <a:lnTo>
                    <a:pt x="321" y="7"/>
                  </a:lnTo>
                  <a:lnTo>
                    <a:pt x="315" y="7"/>
                  </a:lnTo>
                  <a:lnTo>
                    <a:pt x="307" y="9"/>
                  </a:lnTo>
                  <a:lnTo>
                    <a:pt x="301" y="9"/>
                  </a:lnTo>
                  <a:lnTo>
                    <a:pt x="295" y="10"/>
                  </a:lnTo>
                  <a:lnTo>
                    <a:pt x="288" y="12"/>
                  </a:lnTo>
                  <a:lnTo>
                    <a:pt x="282" y="14"/>
                  </a:lnTo>
                  <a:lnTo>
                    <a:pt x="274" y="14"/>
                  </a:lnTo>
                  <a:lnTo>
                    <a:pt x="268" y="15"/>
                  </a:lnTo>
                  <a:lnTo>
                    <a:pt x="261" y="17"/>
                  </a:lnTo>
                  <a:lnTo>
                    <a:pt x="254" y="17"/>
                  </a:lnTo>
                  <a:lnTo>
                    <a:pt x="248" y="18"/>
                  </a:lnTo>
                  <a:lnTo>
                    <a:pt x="240" y="20"/>
                  </a:lnTo>
                  <a:lnTo>
                    <a:pt x="234" y="20"/>
                  </a:lnTo>
                  <a:lnTo>
                    <a:pt x="228" y="23"/>
                  </a:lnTo>
                  <a:lnTo>
                    <a:pt x="220" y="23"/>
                  </a:lnTo>
                  <a:lnTo>
                    <a:pt x="214" y="24"/>
                  </a:lnTo>
                  <a:lnTo>
                    <a:pt x="208" y="26"/>
                  </a:lnTo>
                  <a:lnTo>
                    <a:pt x="200" y="29"/>
                  </a:lnTo>
                  <a:lnTo>
                    <a:pt x="194" y="31"/>
                  </a:lnTo>
                  <a:lnTo>
                    <a:pt x="188" y="32"/>
                  </a:lnTo>
                  <a:lnTo>
                    <a:pt x="180" y="35"/>
                  </a:lnTo>
                  <a:lnTo>
                    <a:pt x="175" y="37"/>
                  </a:lnTo>
                  <a:lnTo>
                    <a:pt x="168" y="38"/>
                  </a:lnTo>
                  <a:lnTo>
                    <a:pt x="161" y="40"/>
                  </a:lnTo>
                  <a:lnTo>
                    <a:pt x="155" y="43"/>
                  </a:lnTo>
                  <a:lnTo>
                    <a:pt x="147" y="45"/>
                  </a:lnTo>
                  <a:lnTo>
                    <a:pt x="141" y="48"/>
                  </a:lnTo>
                  <a:lnTo>
                    <a:pt x="135" y="49"/>
                  </a:lnTo>
                  <a:lnTo>
                    <a:pt x="129" y="52"/>
                  </a:lnTo>
                  <a:lnTo>
                    <a:pt x="123" y="55"/>
                  </a:lnTo>
                  <a:lnTo>
                    <a:pt x="116" y="57"/>
                  </a:lnTo>
                  <a:lnTo>
                    <a:pt x="110" y="60"/>
                  </a:lnTo>
                  <a:lnTo>
                    <a:pt x="104" y="63"/>
                  </a:lnTo>
                  <a:lnTo>
                    <a:pt x="99" y="66"/>
                  </a:lnTo>
                  <a:lnTo>
                    <a:pt x="92" y="69"/>
                  </a:lnTo>
                  <a:lnTo>
                    <a:pt x="87" y="74"/>
                  </a:lnTo>
                  <a:lnTo>
                    <a:pt x="81" y="76"/>
                  </a:lnTo>
                  <a:lnTo>
                    <a:pt x="76" y="80"/>
                  </a:lnTo>
                  <a:lnTo>
                    <a:pt x="70" y="83"/>
                  </a:lnTo>
                  <a:lnTo>
                    <a:pt x="64" y="88"/>
                  </a:lnTo>
                  <a:lnTo>
                    <a:pt x="59" y="93"/>
                  </a:lnTo>
                  <a:lnTo>
                    <a:pt x="53" y="96"/>
                  </a:lnTo>
                  <a:lnTo>
                    <a:pt x="48" y="100"/>
                  </a:lnTo>
                  <a:lnTo>
                    <a:pt x="44" y="105"/>
                  </a:lnTo>
                  <a:lnTo>
                    <a:pt x="39" y="110"/>
                  </a:lnTo>
                  <a:lnTo>
                    <a:pt x="34" y="114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20" y="128"/>
                  </a:lnTo>
                  <a:lnTo>
                    <a:pt x="16" y="134"/>
                  </a:lnTo>
                  <a:lnTo>
                    <a:pt x="11" y="139"/>
                  </a:lnTo>
                  <a:lnTo>
                    <a:pt x="6" y="145"/>
                  </a:lnTo>
                  <a:lnTo>
                    <a:pt x="3" y="151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8" y="172"/>
                  </a:lnTo>
                  <a:lnTo>
                    <a:pt x="11" y="176"/>
                  </a:lnTo>
                  <a:lnTo>
                    <a:pt x="16" y="182"/>
                  </a:lnTo>
                  <a:lnTo>
                    <a:pt x="19" y="189"/>
                  </a:lnTo>
                  <a:lnTo>
                    <a:pt x="23" y="193"/>
                  </a:lnTo>
                  <a:lnTo>
                    <a:pt x="27" y="200"/>
                  </a:lnTo>
                  <a:lnTo>
                    <a:pt x="33" y="207"/>
                  </a:lnTo>
                  <a:lnTo>
                    <a:pt x="37" y="203"/>
                  </a:lnTo>
                  <a:lnTo>
                    <a:pt x="44" y="198"/>
                  </a:lnTo>
                  <a:lnTo>
                    <a:pt x="48" y="195"/>
                  </a:lnTo>
                  <a:lnTo>
                    <a:pt x="54" y="190"/>
                  </a:lnTo>
                  <a:lnTo>
                    <a:pt x="61" y="187"/>
                  </a:lnTo>
                  <a:lnTo>
                    <a:pt x="67" y="184"/>
                  </a:lnTo>
                  <a:lnTo>
                    <a:pt x="72" y="179"/>
                  </a:lnTo>
                  <a:lnTo>
                    <a:pt x="78" y="178"/>
                  </a:lnTo>
                  <a:lnTo>
                    <a:pt x="82" y="173"/>
                  </a:lnTo>
                  <a:lnTo>
                    <a:pt x="89" y="172"/>
                  </a:lnTo>
                  <a:lnTo>
                    <a:pt x="93" y="167"/>
                  </a:lnTo>
                  <a:lnTo>
                    <a:pt x="99" y="165"/>
                  </a:lnTo>
                  <a:lnTo>
                    <a:pt x="104" y="162"/>
                  </a:lnTo>
                  <a:lnTo>
                    <a:pt x="110" y="159"/>
                  </a:lnTo>
                  <a:lnTo>
                    <a:pt x="116" y="156"/>
                  </a:lnTo>
                  <a:lnTo>
                    <a:pt x="123" y="155"/>
                  </a:lnTo>
                  <a:lnTo>
                    <a:pt x="127" y="151"/>
                  </a:lnTo>
                  <a:lnTo>
                    <a:pt x="134" y="148"/>
                  </a:lnTo>
                  <a:lnTo>
                    <a:pt x="138" y="147"/>
                  </a:lnTo>
                  <a:lnTo>
                    <a:pt x="144" y="144"/>
                  </a:lnTo>
                  <a:lnTo>
                    <a:pt x="149" y="142"/>
                  </a:lnTo>
                  <a:lnTo>
                    <a:pt x="155" y="139"/>
                  </a:lnTo>
                  <a:lnTo>
                    <a:pt x="160" y="138"/>
                  </a:lnTo>
                  <a:lnTo>
                    <a:pt x="166" y="136"/>
                  </a:lnTo>
                  <a:lnTo>
                    <a:pt x="172" y="133"/>
                  </a:lnTo>
                  <a:lnTo>
                    <a:pt x="177" y="131"/>
                  </a:lnTo>
                  <a:lnTo>
                    <a:pt x="183" y="130"/>
                  </a:lnTo>
                  <a:lnTo>
                    <a:pt x="189" y="128"/>
                  </a:lnTo>
                  <a:lnTo>
                    <a:pt x="194" y="127"/>
                  </a:lnTo>
                  <a:lnTo>
                    <a:pt x="200" y="125"/>
                  </a:lnTo>
                  <a:lnTo>
                    <a:pt x="205" y="124"/>
                  </a:lnTo>
                  <a:lnTo>
                    <a:pt x="211" y="122"/>
                  </a:lnTo>
                  <a:lnTo>
                    <a:pt x="216" y="119"/>
                  </a:lnTo>
                  <a:lnTo>
                    <a:pt x="222" y="117"/>
                  </a:lnTo>
                  <a:lnTo>
                    <a:pt x="228" y="116"/>
                  </a:lnTo>
                  <a:lnTo>
                    <a:pt x="234" y="114"/>
                  </a:lnTo>
                  <a:lnTo>
                    <a:pt x="239" y="113"/>
                  </a:lnTo>
                  <a:lnTo>
                    <a:pt x="245" y="111"/>
                  </a:lnTo>
                  <a:lnTo>
                    <a:pt x="250" y="110"/>
                  </a:lnTo>
                  <a:lnTo>
                    <a:pt x="256" y="108"/>
                  </a:lnTo>
                  <a:lnTo>
                    <a:pt x="261" y="107"/>
                  </a:lnTo>
                  <a:lnTo>
                    <a:pt x="267" y="105"/>
                  </a:lnTo>
                  <a:lnTo>
                    <a:pt x="273" y="103"/>
                  </a:lnTo>
                  <a:lnTo>
                    <a:pt x="278" y="102"/>
                  </a:lnTo>
                  <a:lnTo>
                    <a:pt x="284" y="100"/>
                  </a:lnTo>
                  <a:lnTo>
                    <a:pt x="290" y="99"/>
                  </a:lnTo>
                  <a:lnTo>
                    <a:pt x="295" y="97"/>
                  </a:lnTo>
                  <a:lnTo>
                    <a:pt x="301" y="96"/>
                  </a:lnTo>
                  <a:lnTo>
                    <a:pt x="307" y="94"/>
                  </a:lnTo>
                  <a:lnTo>
                    <a:pt x="312" y="93"/>
                  </a:lnTo>
                  <a:lnTo>
                    <a:pt x="318" y="91"/>
                  </a:lnTo>
                  <a:lnTo>
                    <a:pt x="324" y="89"/>
                  </a:lnTo>
                  <a:lnTo>
                    <a:pt x="329" y="88"/>
                  </a:lnTo>
                  <a:lnTo>
                    <a:pt x="335" y="86"/>
                  </a:lnTo>
                  <a:lnTo>
                    <a:pt x="340" y="85"/>
                  </a:lnTo>
                  <a:lnTo>
                    <a:pt x="346" y="83"/>
                  </a:lnTo>
                  <a:lnTo>
                    <a:pt x="350" y="80"/>
                  </a:lnTo>
                  <a:lnTo>
                    <a:pt x="357" y="79"/>
                  </a:lnTo>
                  <a:lnTo>
                    <a:pt x="363" y="77"/>
                  </a:lnTo>
                  <a:lnTo>
                    <a:pt x="367" y="76"/>
                  </a:lnTo>
                  <a:lnTo>
                    <a:pt x="374" y="74"/>
                  </a:lnTo>
                  <a:lnTo>
                    <a:pt x="380" y="72"/>
                  </a:lnTo>
                  <a:lnTo>
                    <a:pt x="384" y="69"/>
                  </a:lnTo>
                  <a:lnTo>
                    <a:pt x="391" y="68"/>
                  </a:lnTo>
                  <a:lnTo>
                    <a:pt x="391" y="63"/>
                  </a:lnTo>
                  <a:lnTo>
                    <a:pt x="391" y="60"/>
                  </a:lnTo>
                  <a:lnTo>
                    <a:pt x="391" y="54"/>
                  </a:lnTo>
                  <a:lnTo>
                    <a:pt x="391" y="51"/>
                  </a:lnTo>
                  <a:lnTo>
                    <a:pt x="391" y="45"/>
                  </a:lnTo>
                  <a:lnTo>
                    <a:pt x="391" y="38"/>
                  </a:lnTo>
                  <a:lnTo>
                    <a:pt x="389" y="32"/>
                  </a:lnTo>
                  <a:lnTo>
                    <a:pt x="389" y="27"/>
                  </a:lnTo>
                  <a:lnTo>
                    <a:pt x="389" y="21"/>
                  </a:lnTo>
                  <a:lnTo>
                    <a:pt x="388" y="17"/>
                  </a:lnTo>
                  <a:lnTo>
                    <a:pt x="388" y="12"/>
                  </a:lnTo>
                  <a:lnTo>
                    <a:pt x="388" y="7"/>
                  </a:lnTo>
                  <a:lnTo>
                    <a:pt x="386" y="1"/>
                  </a:lnTo>
                  <a:lnTo>
                    <a:pt x="386" y="0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rgbClr val="E69C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5" name="Freeform 277"/>
            <p:cNvSpPr>
              <a:spLocks/>
            </p:cNvSpPr>
            <p:nvPr/>
          </p:nvSpPr>
          <p:spPr bwMode="auto">
            <a:xfrm>
              <a:off x="4991" y="653"/>
              <a:ext cx="103" cy="79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12" y="1"/>
                </a:cxn>
                <a:cxn ang="0">
                  <a:pos x="4" y="11"/>
                </a:cxn>
                <a:cxn ang="0">
                  <a:pos x="0" y="24"/>
                </a:cxn>
                <a:cxn ang="0">
                  <a:pos x="1" y="40"/>
                </a:cxn>
                <a:cxn ang="0">
                  <a:pos x="6" y="52"/>
                </a:cxn>
                <a:cxn ang="0">
                  <a:pos x="15" y="63"/>
                </a:cxn>
                <a:cxn ang="0">
                  <a:pos x="26" y="66"/>
                </a:cxn>
                <a:cxn ang="0">
                  <a:pos x="34" y="66"/>
                </a:cxn>
                <a:cxn ang="0">
                  <a:pos x="45" y="69"/>
                </a:cxn>
                <a:cxn ang="0">
                  <a:pos x="55" y="74"/>
                </a:cxn>
                <a:cxn ang="0">
                  <a:pos x="65" y="79"/>
                </a:cxn>
                <a:cxn ang="0">
                  <a:pos x="76" y="85"/>
                </a:cxn>
                <a:cxn ang="0">
                  <a:pos x="85" y="91"/>
                </a:cxn>
                <a:cxn ang="0">
                  <a:pos x="94" y="97"/>
                </a:cxn>
                <a:cxn ang="0">
                  <a:pos x="104" y="105"/>
                </a:cxn>
                <a:cxn ang="0">
                  <a:pos x="114" y="113"/>
                </a:cxn>
                <a:cxn ang="0">
                  <a:pos x="124" y="119"/>
                </a:cxn>
                <a:cxn ang="0">
                  <a:pos x="135" y="125"/>
                </a:cxn>
                <a:cxn ang="0">
                  <a:pos x="144" y="131"/>
                </a:cxn>
                <a:cxn ang="0">
                  <a:pos x="155" y="138"/>
                </a:cxn>
                <a:cxn ang="0">
                  <a:pos x="164" y="142"/>
                </a:cxn>
                <a:cxn ang="0">
                  <a:pos x="176" y="147"/>
                </a:cxn>
                <a:cxn ang="0">
                  <a:pos x="187" y="152"/>
                </a:cxn>
                <a:cxn ang="0">
                  <a:pos x="200" y="156"/>
                </a:cxn>
                <a:cxn ang="0">
                  <a:pos x="204" y="153"/>
                </a:cxn>
                <a:cxn ang="0">
                  <a:pos x="204" y="144"/>
                </a:cxn>
                <a:cxn ang="0">
                  <a:pos x="201" y="133"/>
                </a:cxn>
                <a:cxn ang="0">
                  <a:pos x="196" y="119"/>
                </a:cxn>
                <a:cxn ang="0">
                  <a:pos x="189" y="107"/>
                </a:cxn>
                <a:cxn ang="0">
                  <a:pos x="179" y="97"/>
                </a:cxn>
                <a:cxn ang="0">
                  <a:pos x="169" y="86"/>
                </a:cxn>
                <a:cxn ang="0">
                  <a:pos x="158" y="77"/>
                </a:cxn>
                <a:cxn ang="0">
                  <a:pos x="144" y="69"/>
                </a:cxn>
                <a:cxn ang="0">
                  <a:pos x="130" y="62"/>
                </a:cxn>
                <a:cxn ang="0">
                  <a:pos x="116" y="55"/>
                </a:cxn>
                <a:cxn ang="0">
                  <a:pos x="100" y="46"/>
                </a:cxn>
                <a:cxn ang="0">
                  <a:pos x="86" y="40"/>
                </a:cxn>
                <a:cxn ang="0">
                  <a:pos x="73" y="32"/>
                </a:cxn>
                <a:cxn ang="0">
                  <a:pos x="59" y="23"/>
                </a:cxn>
                <a:cxn ang="0">
                  <a:pos x="46" y="15"/>
                </a:cxn>
                <a:cxn ang="0">
                  <a:pos x="34" y="6"/>
                </a:cxn>
                <a:cxn ang="0">
                  <a:pos x="29" y="1"/>
                </a:cxn>
              </a:cxnLst>
              <a:rect l="0" t="0" r="r" b="b"/>
              <a:pathLst>
                <a:path w="206" h="156">
                  <a:moveTo>
                    <a:pt x="29" y="1"/>
                  </a:moveTo>
                  <a:lnTo>
                    <a:pt x="23" y="0"/>
                  </a:lnTo>
                  <a:lnTo>
                    <a:pt x="17" y="0"/>
                  </a:lnTo>
                  <a:lnTo>
                    <a:pt x="12" y="1"/>
                  </a:lnTo>
                  <a:lnTo>
                    <a:pt x="7" y="6"/>
                  </a:lnTo>
                  <a:lnTo>
                    <a:pt x="4" y="11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1" y="32"/>
                  </a:lnTo>
                  <a:lnTo>
                    <a:pt x="1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2" y="59"/>
                  </a:lnTo>
                  <a:lnTo>
                    <a:pt x="15" y="63"/>
                  </a:lnTo>
                  <a:lnTo>
                    <a:pt x="23" y="66"/>
                  </a:lnTo>
                  <a:lnTo>
                    <a:pt x="26" y="66"/>
                  </a:lnTo>
                  <a:lnTo>
                    <a:pt x="29" y="68"/>
                  </a:lnTo>
                  <a:lnTo>
                    <a:pt x="34" y="66"/>
                  </a:lnTo>
                  <a:lnTo>
                    <a:pt x="40" y="66"/>
                  </a:lnTo>
                  <a:lnTo>
                    <a:pt x="45" y="69"/>
                  </a:lnTo>
                  <a:lnTo>
                    <a:pt x="49" y="71"/>
                  </a:lnTo>
                  <a:lnTo>
                    <a:pt x="55" y="74"/>
                  </a:lnTo>
                  <a:lnTo>
                    <a:pt x="60" y="77"/>
                  </a:lnTo>
                  <a:lnTo>
                    <a:pt x="65" y="79"/>
                  </a:lnTo>
                  <a:lnTo>
                    <a:pt x="69" y="82"/>
                  </a:lnTo>
                  <a:lnTo>
                    <a:pt x="76" y="85"/>
                  </a:lnTo>
                  <a:lnTo>
                    <a:pt x="80" y="90"/>
                  </a:lnTo>
                  <a:lnTo>
                    <a:pt x="85" y="91"/>
                  </a:lnTo>
                  <a:lnTo>
                    <a:pt x="90" y="96"/>
                  </a:lnTo>
                  <a:lnTo>
                    <a:pt x="94" y="97"/>
                  </a:lnTo>
                  <a:lnTo>
                    <a:pt x="100" y="102"/>
                  </a:lnTo>
                  <a:lnTo>
                    <a:pt x="104" y="105"/>
                  </a:lnTo>
                  <a:lnTo>
                    <a:pt x="110" y="108"/>
                  </a:lnTo>
                  <a:lnTo>
                    <a:pt x="114" y="113"/>
                  </a:lnTo>
                  <a:lnTo>
                    <a:pt x="121" y="116"/>
                  </a:lnTo>
                  <a:lnTo>
                    <a:pt x="124" y="119"/>
                  </a:lnTo>
                  <a:lnTo>
                    <a:pt x="128" y="122"/>
                  </a:lnTo>
                  <a:lnTo>
                    <a:pt x="135" y="125"/>
                  </a:lnTo>
                  <a:lnTo>
                    <a:pt x="139" y="128"/>
                  </a:lnTo>
                  <a:lnTo>
                    <a:pt x="144" y="131"/>
                  </a:lnTo>
                  <a:lnTo>
                    <a:pt x="148" y="135"/>
                  </a:lnTo>
                  <a:lnTo>
                    <a:pt x="155" y="138"/>
                  </a:lnTo>
                  <a:lnTo>
                    <a:pt x="161" y="141"/>
                  </a:lnTo>
                  <a:lnTo>
                    <a:pt x="164" y="142"/>
                  </a:lnTo>
                  <a:lnTo>
                    <a:pt x="170" y="145"/>
                  </a:lnTo>
                  <a:lnTo>
                    <a:pt x="176" y="147"/>
                  </a:lnTo>
                  <a:lnTo>
                    <a:pt x="181" y="150"/>
                  </a:lnTo>
                  <a:lnTo>
                    <a:pt x="187" y="152"/>
                  </a:lnTo>
                  <a:lnTo>
                    <a:pt x="193" y="155"/>
                  </a:lnTo>
                  <a:lnTo>
                    <a:pt x="200" y="156"/>
                  </a:lnTo>
                  <a:lnTo>
                    <a:pt x="206" y="156"/>
                  </a:lnTo>
                  <a:lnTo>
                    <a:pt x="204" y="153"/>
                  </a:lnTo>
                  <a:lnTo>
                    <a:pt x="204" y="148"/>
                  </a:lnTo>
                  <a:lnTo>
                    <a:pt x="204" y="144"/>
                  </a:lnTo>
                  <a:lnTo>
                    <a:pt x="203" y="141"/>
                  </a:lnTo>
                  <a:lnTo>
                    <a:pt x="201" y="133"/>
                  </a:lnTo>
                  <a:lnTo>
                    <a:pt x="200" y="127"/>
                  </a:lnTo>
                  <a:lnTo>
                    <a:pt x="196" y="119"/>
                  </a:lnTo>
                  <a:lnTo>
                    <a:pt x="193" y="113"/>
                  </a:lnTo>
                  <a:lnTo>
                    <a:pt x="189" y="107"/>
                  </a:lnTo>
                  <a:lnTo>
                    <a:pt x="186" y="102"/>
                  </a:lnTo>
                  <a:lnTo>
                    <a:pt x="179" y="97"/>
                  </a:lnTo>
                  <a:lnTo>
                    <a:pt x="175" y="91"/>
                  </a:lnTo>
                  <a:lnTo>
                    <a:pt x="169" y="86"/>
                  </a:lnTo>
                  <a:lnTo>
                    <a:pt x="164" y="82"/>
                  </a:lnTo>
                  <a:lnTo>
                    <a:pt x="158" y="77"/>
                  </a:lnTo>
                  <a:lnTo>
                    <a:pt x="150" y="74"/>
                  </a:lnTo>
                  <a:lnTo>
                    <a:pt x="144" y="69"/>
                  </a:lnTo>
                  <a:lnTo>
                    <a:pt x="138" y="66"/>
                  </a:lnTo>
                  <a:lnTo>
                    <a:pt x="130" y="62"/>
                  </a:lnTo>
                  <a:lnTo>
                    <a:pt x="124" y="59"/>
                  </a:lnTo>
                  <a:lnTo>
                    <a:pt x="116" y="55"/>
                  </a:lnTo>
                  <a:lnTo>
                    <a:pt x="108" y="51"/>
                  </a:lnTo>
                  <a:lnTo>
                    <a:pt x="100" y="46"/>
                  </a:lnTo>
                  <a:lnTo>
                    <a:pt x="93" y="43"/>
                  </a:lnTo>
                  <a:lnTo>
                    <a:pt x="86" y="40"/>
                  </a:lnTo>
                  <a:lnTo>
                    <a:pt x="80" y="37"/>
                  </a:lnTo>
                  <a:lnTo>
                    <a:pt x="73" y="32"/>
                  </a:lnTo>
                  <a:lnTo>
                    <a:pt x="65" y="28"/>
                  </a:lnTo>
                  <a:lnTo>
                    <a:pt x="59" y="23"/>
                  </a:lnTo>
                  <a:lnTo>
                    <a:pt x="52" y="20"/>
                  </a:lnTo>
                  <a:lnTo>
                    <a:pt x="46" y="15"/>
                  </a:lnTo>
                  <a:lnTo>
                    <a:pt x="40" y="11"/>
                  </a:lnTo>
                  <a:lnTo>
                    <a:pt x="34" y="6"/>
                  </a:lnTo>
                  <a:lnTo>
                    <a:pt x="29" y="1"/>
                  </a:lnTo>
                  <a:lnTo>
                    <a:pt x="29" y="1"/>
                  </a:lnTo>
                  <a:close/>
                </a:path>
              </a:pathLst>
            </a:custGeom>
            <a:solidFill>
              <a:srgbClr val="FF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6" name="Freeform 278"/>
            <p:cNvSpPr>
              <a:spLocks/>
            </p:cNvSpPr>
            <p:nvPr/>
          </p:nvSpPr>
          <p:spPr bwMode="auto">
            <a:xfrm>
              <a:off x="4943" y="735"/>
              <a:ext cx="79" cy="71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7" y="11"/>
                </a:cxn>
                <a:cxn ang="0">
                  <a:pos x="7" y="24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5" y="48"/>
                </a:cxn>
                <a:cxn ang="0">
                  <a:pos x="24" y="53"/>
                </a:cxn>
                <a:cxn ang="0">
                  <a:pos x="34" y="61"/>
                </a:cxn>
                <a:cxn ang="0">
                  <a:pos x="43" y="69"/>
                </a:cxn>
                <a:cxn ang="0">
                  <a:pos x="52" y="76"/>
                </a:cxn>
                <a:cxn ang="0">
                  <a:pos x="62" y="86"/>
                </a:cxn>
                <a:cxn ang="0">
                  <a:pos x="69" y="93"/>
                </a:cxn>
                <a:cxn ang="0">
                  <a:pos x="79" y="103"/>
                </a:cxn>
                <a:cxn ang="0">
                  <a:pos x="88" y="109"/>
                </a:cxn>
                <a:cxn ang="0">
                  <a:pos x="96" y="117"/>
                </a:cxn>
                <a:cxn ang="0">
                  <a:pos x="105" y="124"/>
                </a:cxn>
                <a:cxn ang="0">
                  <a:pos x="114" y="131"/>
                </a:cxn>
                <a:cxn ang="0">
                  <a:pos x="125" y="135"/>
                </a:cxn>
                <a:cxn ang="0">
                  <a:pos x="136" y="138"/>
                </a:cxn>
                <a:cxn ang="0">
                  <a:pos x="148" y="141"/>
                </a:cxn>
                <a:cxn ang="0">
                  <a:pos x="155" y="137"/>
                </a:cxn>
                <a:cxn ang="0">
                  <a:pos x="153" y="128"/>
                </a:cxn>
                <a:cxn ang="0">
                  <a:pos x="150" y="118"/>
                </a:cxn>
                <a:cxn ang="0">
                  <a:pos x="147" y="109"/>
                </a:cxn>
                <a:cxn ang="0">
                  <a:pos x="142" y="100"/>
                </a:cxn>
                <a:cxn ang="0">
                  <a:pos x="136" y="90"/>
                </a:cxn>
                <a:cxn ang="0">
                  <a:pos x="128" y="81"/>
                </a:cxn>
                <a:cxn ang="0">
                  <a:pos x="122" y="73"/>
                </a:cxn>
                <a:cxn ang="0">
                  <a:pos x="111" y="64"/>
                </a:cxn>
                <a:cxn ang="0">
                  <a:pos x="96" y="53"/>
                </a:cxn>
                <a:cxn ang="0">
                  <a:pos x="85" y="45"/>
                </a:cxn>
                <a:cxn ang="0">
                  <a:pos x="76" y="41"/>
                </a:cxn>
                <a:cxn ang="0">
                  <a:pos x="63" y="33"/>
                </a:cxn>
                <a:cxn ang="0">
                  <a:pos x="48" y="22"/>
                </a:cxn>
                <a:cxn ang="0">
                  <a:pos x="37" y="13"/>
                </a:cxn>
                <a:cxn ang="0">
                  <a:pos x="31" y="5"/>
                </a:cxn>
                <a:cxn ang="0">
                  <a:pos x="28" y="0"/>
                </a:cxn>
              </a:cxnLst>
              <a:rect l="0" t="0" r="r" b="b"/>
              <a:pathLst>
                <a:path w="156" h="143">
                  <a:moveTo>
                    <a:pt x="28" y="0"/>
                  </a:moveTo>
                  <a:lnTo>
                    <a:pt x="24" y="2"/>
                  </a:lnTo>
                  <a:lnTo>
                    <a:pt x="21" y="7"/>
                  </a:lnTo>
                  <a:lnTo>
                    <a:pt x="17" y="11"/>
                  </a:lnTo>
                  <a:lnTo>
                    <a:pt x="14" y="17"/>
                  </a:lnTo>
                  <a:lnTo>
                    <a:pt x="7" y="24"/>
                  </a:lnTo>
                  <a:lnTo>
                    <a:pt x="4" y="30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4" y="44"/>
                  </a:lnTo>
                  <a:lnTo>
                    <a:pt x="11" y="45"/>
                  </a:lnTo>
                  <a:lnTo>
                    <a:pt x="15" y="48"/>
                  </a:lnTo>
                  <a:lnTo>
                    <a:pt x="20" y="52"/>
                  </a:lnTo>
                  <a:lnTo>
                    <a:pt x="24" y="53"/>
                  </a:lnTo>
                  <a:lnTo>
                    <a:pt x="29" y="58"/>
                  </a:lnTo>
                  <a:lnTo>
                    <a:pt x="34" y="61"/>
                  </a:lnTo>
                  <a:lnTo>
                    <a:pt x="38" y="66"/>
                  </a:lnTo>
                  <a:lnTo>
                    <a:pt x="43" y="69"/>
                  </a:lnTo>
                  <a:lnTo>
                    <a:pt x="48" y="72"/>
                  </a:lnTo>
                  <a:lnTo>
                    <a:pt x="52" y="76"/>
                  </a:lnTo>
                  <a:lnTo>
                    <a:pt x="57" y="81"/>
                  </a:lnTo>
                  <a:lnTo>
                    <a:pt x="62" y="86"/>
                  </a:lnTo>
                  <a:lnTo>
                    <a:pt x="66" y="90"/>
                  </a:lnTo>
                  <a:lnTo>
                    <a:pt x="69" y="93"/>
                  </a:lnTo>
                  <a:lnTo>
                    <a:pt x="74" y="98"/>
                  </a:lnTo>
                  <a:lnTo>
                    <a:pt x="79" y="103"/>
                  </a:lnTo>
                  <a:lnTo>
                    <a:pt x="83" y="106"/>
                  </a:lnTo>
                  <a:lnTo>
                    <a:pt x="88" y="109"/>
                  </a:lnTo>
                  <a:lnTo>
                    <a:pt x="91" y="114"/>
                  </a:lnTo>
                  <a:lnTo>
                    <a:pt x="96" y="117"/>
                  </a:lnTo>
                  <a:lnTo>
                    <a:pt x="100" y="121"/>
                  </a:lnTo>
                  <a:lnTo>
                    <a:pt x="105" y="124"/>
                  </a:lnTo>
                  <a:lnTo>
                    <a:pt x="110" y="129"/>
                  </a:lnTo>
                  <a:lnTo>
                    <a:pt x="114" y="131"/>
                  </a:lnTo>
                  <a:lnTo>
                    <a:pt x="121" y="132"/>
                  </a:lnTo>
                  <a:lnTo>
                    <a:pt x="125" y="135"/>
                  </a:lnTo>
                  <a:lnTo>
                    <a:pt x="131" y="137"/>
                  </a:lnTo>
                  <a:lnTo>
                    <a:pt x="136" y="138"/>
                  </a:lnTo>
                  <a:lnTo>
                    <a:pt x="142" y="140"/>
                  </a:lnTo>
                  <a:lnTo>
                    <a:pt x="148" y="141"/>
                  </a:lnTo>
                  <a:lnTo>
                    <a:pt x="156" y="143"/>
                  </a:lnTo>
                  <a:lnTo>
                    <a:pt x="155" y="137"/>
                  </a:lnTo>
                  <a:lnTo>
                    <a:pt x="153" y="132"/>
                  </a:lnTo>
                  <a:lnTo>
                    <a:pt x="153" y="128"/>
                  </a:lnTo>
                  <a:lnTo>
                    <a:pt x="151" y="123"/>
                  </a:lnTo>
                  <a:lnTo>
                    <a:pt x="150" y="118"/>
                  </a:lnTo>
                  <a:lnTo>
                    <a:pt x="148" y="114"/>
                  </a:lnTo>
                  <a:lnTo>
                    <a:pt x="147" y="109"/>
                  </a:lnTo>
                  <a:lnTo>
                    <a:pt x="145" y="107"/>
                  </a:lnTo>
                  <a:lnTo>
                    <a:pt x="142" y="100"/>
                  </a:lnTo>
                  <a:lnTo>
                    <a:pt x="139" y="95"/>
                  </a:lnTo>
                  <a:lnTo>
                    <a:pt x="136" y="90"/>
                  </a:lnTo>
                  <a:lnTo>
                    <a:pt x="133" y="86"/>
                  </a:lnTo>
                  <a:lnTo>
                    <a:pt x="128" y="81"/>
                  </a:lnTo>
                  <a:lnTo>
                    <a:pt x="125" y="78"/>
                  </a:lnTo>
                  <a:lnTo>
                    <a:pt x="122" y="73"/>
                  </a:lnTo>
                  <a:lnTo>
                    <a:pt x="119" y="72"/>
                  </a:lnTo>
                  <a:lnTo>
                    <a:pt x="111" y="64"/>
                  </a:lnTo>
                  <a:lnTo>
                    <a:pt x="103" y="58"/>
                  </a:lnTo>
                  <a:lnTo>
                    <a:pt x="96" y="53"/>
                  </a:lnTo>
                  <a:lnTo>
                    <a:pt x="90" y="48"/>
                  </a:lnTo>
                  <a:lnTo>
                    <a:pt x="85" y="45"/>
                  </a:lnTo>
                  <a:lnTo>
                    <a:pt x="80" y="44"/>
                  </a:lnTo>
                  <a:lnTo>
                    <a:pt x="76" y="41"/>
                  </a:lnTo>
                  <a:lnTo>
                    <a:pt x="71" y="38"/>
                  </a:lnTo>
                  <a:lnTo>
                    <a:pt x="63" y="33"/>
                  </a:lnTo>
                  <a:lnTo>
                    <a:pt x="55" y="28"/>
                  </a:lnTo>
                  <a:lnTo>
                    <a:pt x="48" y="22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4" y="8"/>
                  </a:lnTo>
                  <a:lnTo>
                    <a:pt x="31" y="5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B30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7" name="Freeform 279"/>
            <p:cNvSpPr>
              <a:spLocks/>
            </p:cNvSpPr>
            <p:nvPr/>
          </p:nvSpPr>
          <p:spPr bwMode="auto">
            <a:xfrm>
              <a:off x="4919" y="747"/>
              <a:ext cx="89" cy="106"/>
            </a:xfrm>
            <a:custGeom>
              <a:avLst/>
              <a:gdLst/>
              <a:ahLst/>
              <a:cxnLst>
                <a:cxn ang="0">
                  <a:pos x="42" y="2"/>
                </a:cxn>
                <a:cxn ang="0">
                  <a:pos x="31" y="6"/>
                </a:cxn>
                <a:cxn ang="0">
                  <a:pos x="19" y="13"/>
                </a:cxn>
                <a:cxn ang="0">
                  <a:pos x="8" y="25"/>
                </a:cxn>
                <a:cxn ang="0">
                  <a:pos x="2" y="37"/>
                </a:cxn>
                <a:cxn ang="0">
                  <a:pos x="0" y="50"/>
                </a:cxn>
                <a:cxn ang="0">
                  <a:pos x="3" y="64"/>
                </a:cxn>
                <a:cxn ang="0">
                  <a:pos x="9" y="79"/>
                </a:cxn>
                <a:cxn ang="0">
                  <a:pos x="19" y="95"/>
                </a:cxn>
                <a:cxn ang="0">
                  <a:pos x="30" y="109"/>
                </a:cxn>
                <a:cxn ang="0">
                  <a:pos x="43" y="124"/>
                </a:cxn>
                <a:cxn ang="0">
                  <a:pos x="57" y="140"/>
                </a:cxn>
                <a:cxn ang="0">
                  <a:pos x="71" y="155"/>
                </a:cxn>
                <a:cxn ang="0">
                  <a:pos x="87" y="168"/>
                </a:cxn>
                <a:cxn ang="0">
                  <a:pos x="99" y="182"/>
                </a:cxn>
                <a:cxn ang="0">
                  <a:pos x="113" y="194"/>
                </a:cxn>
                <a:cxn ang="0">
                  <a:pos x="124" y="205"/>
                </a:cxn>
                <a:cxn ang="0">
                  <a:pos x="135" y="208"/>
                </a:cxn>
                <a:cxn ang="0">
                  <a:pos x="144" y="203"/>
                </a:cxn>
                <a:cxn ang="0">
                  <a:pos x="153" y="200"/>
                </a:cxn>
                <a:cxn ang="0">
                  <a:pos x="160" y="196"/>
                </a:cxn>
                <a:cxn ang="0">
                  <a:pos x="169" y="188"/>
                </a:cxn>
                <a:cxn ang="0">
                  <a:pos x="175" y="178"/>
                </a:cxn>
                <a:cxn ang="0">
                  <a:pos x="180" y="168"/>
                </a:cxn>
                <a:cxn ang="0">
                  <a:pos x="178" y="157"/>
                </a:cxn>
                <a:cxn ang="0">
                  <a:pos x="175" y="144"/>
                </a:cxn>
                <a:cxn ang="0">
                  <a:pos x="167" y="132"/>
                </a:cxn>
                <a:cxn ang="0">
                  <a:pos x="160" y="123"/>
                </a:cxn>
                <a:cxn ang="0">
                  <a:pos x="153" y="113"/>
                </a:cxn>
                <a:cxn ang="0">
                  <a:pos x="146" y="104"/>
                </a:cxn>
                <a:cxn ang="0">
                  <a:pos x="138" y="95"/>
                </a:cxn>
                <a:cxn ang="0">
                  <a:pos x="129" y="87"/>
                </a:cxn>
                <a:cxn ang="0">
                  <a:pos x="119" y="78"/>
                </a:cxn>
                <a:cxn ang="0">
                  <a:pos x="112" y="68"/>
                </a:cxn>
                <a:cxn ang="0">
                  <a:pos x="102" y="61"/>
                </a:cxn>
                <a:cxn ang="0">
                  <a:pos x="95" y="53"/>
                </a:cxn>
                <a:cxn ang="0">
                  <a:pos x="85" y="45"/>
                </a:cxn>
                <a:cxn ang="0">
                  <a:pos x="78" y="36"/>
                </a:cxn>
                <a:cxn ang="0">
                  <a:pos x="70" y="28"/>
                </a:cxn>
                <a:cxn ang="0">
                  <a:pos x="61" y="19"/>
                </a:cxn>
                <a:cxn ang="0">
                  <a:pos x="51" y="5"/>
                </a:cxn>
                <a:cxn ang="0">
                  <a:pos x="48" y="0"/>
                </a:cxn>
              </a:cxnLst>
              <a:rect l="0" t="0" r="r" b="b"/>
              <a:pathLst>
                <a:path w="180" h="211">
                  <a:moveTo>
                    <a:pt x="48" y="0"/>
                  </a:moveTo>
                  <a:lnTo>
                    <a:pt x="42" y="2"/>
                  </a:lnTo>
                  <a:lnTo>
                    <a:pt x="37" y="3"/>
                  </a:lnTo>
                  <a:lnTo>
                    <a:pt x="31" y="6"/>
                  </a:lnTo>
                  <a:lnTo>
                    <a:pt x="26" y="8"/>
                  </a:lnTo>
                  <a:lnTo>
                    <a:pt x="19" y="13"/>
                  </a:lnTo>
                  <a:lnTo>
                    <a:pt x="12" y="19"/>
                  </a:lnTo>
                  <a:lnTo>
                    <a:pt x="8" y="25"/>
                  </a:lnTo>
                  <a:lnTo>
                    <a:pt x="5" y="30"/>
                  </a:lnTo>
                  <a:lnTo>
                    <a:pt x="2" y="37"/>
                  </a:lnTo>
                  <a:lnTo>
                    <a:pt x="2" y="44"/>
                  </a:lnTo>
                  <a:lnTo>
                    <a:pt x="0" y="50"/>
                  </a:lnTo>
                  <a:lnTo>
                    <a:pt x="2" y="58"/>
                  </a:lnTo>
                  <a:lnTo>
                    <a:pt x="3" y="64"/>
                  </a:lnTo>
                  <a:lnTo>
                    <a:pt x="6" y="72"/>
                  </a:lnTo>
                  <a:lnTo>
                    <a:pt x="9" y="79"/>
                  </a:lnTo>
                  <a:lnTo>
                    <a:pt x="14" y="87"/>
                  </a:lnTo>
                  <a:lnTo>
                    <a:pt x="19" y="95"/>
                  </a:lnTo>
                  <a:lnTo>
                    <a:pt x="25" y="103"/>
                  </a:lnTo>
                  <a:lnTo>
                    <a:pt x="30" y="109"/>
                  </a:lnTo>
                  <a:lnTo>
                    <a:pt x="37" y="118"/>
                  </a:lnTo>
                  <a:lnTo>
                    <a:pt x="43" y="124"/>
                  </a:lnTo>
                  <a:lnTo>
                    <a:pt x="50" y="132"/>
                  </a:lnTo>
                  <a:lnTo>
                    <a:pt x="57" y="140"/>
                  </a:lnTo>
                  <a:lnTo>
                    <a:pt x="65" y="147"/>
                  </a:lnTo>
                  <a:lnTo>
                    <a:pt x="71" y="155"/>
                  </a:lnTo>
                  <a:lnTo>
                    <a:pt x="81" y="161"/>
                  </a:lnTo>
                  <a:lnTo>
                    <a:pt x="87" y="168"/>
                  </a:lnTo>
                  <a:lnTo>
                    <a:pt x="93" y="175"/>
                  </a:lnTo>
                  <a:lnTo>
                    <a:pt x="99" y="182"/>
                  </a:lnTo>
                  <a:lnTo>
                    <a:pt x="107" y="188"/>
                  </a:lnTo>
                  <a:lnTo>
                    <a:pt x="113" y="194"/>
                  </a:lnTo>
                  <a:lnTo>
                    <a:pt x="119" y="200"/>
                  </a:lnTo>
                  <a:lnTo>
                    <a:pt x="124" y="205"/>
                  </a:lnTo>
                  <a:lnTo>
                    <a:pt x="129" y="211"/>
                  </a:lnTo>
                  <a:lnTo>
                    <a:pt x="135" y="208"/>
                  </a:lnTo>
                  <a:lnTo>
                    <a:pt x="140" y="206"/>
                  </a:lnTo>
                  <a:lnTo>
                    <a:pt x="144" y="203"/>
                  </a:lnTo>
                  <a:lnTo>
                    <a:pt x="149" y="202"/>
                  </a:lnTo>
                  <a:lnTo>
                    <a:pt x="153" y="200"/>
                  </a:lnTo>
                  <a:lnTo>
                    <a:pt x="157" y="199"/>
                  </a:lnTo>
                  <a:lnTo>
                    <a:pt x="160" y="196"/>
                  </a:lnTo>
                  <a:lnTo>
                    <a:pt x="164" y="194"/>
                  </a:lnTo>
                  <a:lnTo>
                    <a:pt x="169" y="188"/>
                  </a:lnTo>
                  <a:lnTo>
                    <a:pt x="174" y="183"/>
                  </a:lnTo>
                  <a:lnTo>
                    <a:pt x="175" y="178"/>
                  </a:lnTo>
                  <a:lnTo>
                    <a:pt x="178" y="174"/>
                  </a:lnTo>
                  <a:lnTo>
                    <a:pt x="180" y="168"/>
                  </a:lnTo>
                  <a:lnTo>
                    <a:pt x="180" y="161"/>
                  </a:lnTo>
                  <a:lnTo>
                    <a:pt x="178" y="157"/>
                  </a:lnTo>
                  <a:lnTo>
                    <a:pt x="177" y="151"/>
                  </a:lnTo>
                  <a:lnTo>
                    <a:pt x="175" y="144"/>
                  </a:lnTo>
                  <a:lnTo>
                    <a:pt x="172" y="138"/>
                  </a:lnTo>
                  <a:lnTo>
                    <a:pt x="167" y="132"/>
                  </a:lnTo>
                  <a:lnTo>
                    <a:pt x="164" y="126"/>
                  </a:lnTo>
                  <a:lnTo>
                    <a:pt x="160" y="123"/>
                  </a:lnTo>
                  <a:lnTo>
                    <a:pt x="157" y="118"/>
                  </a:lnTo>
                  <a:lnTo>
                    <a:pt x="153" y="113"/>
                  </a:lnTo>
                  <a:lnTo>
                    <a:pt x="150" y="109"/>
                  </a:lnTo>
                  <a:lnTo>
                    <a:pt x="146" y="104"/>
                  </a:lnTo>
                  <a:lnTo>
                    <a:pt x="141" y="99"/>
                  </a:lnTo>
                  <a:lnTo>
                    <a:pt x="138" y="95"/>
                  </a:lnTo>
                  <a:lnTo>
                    <a:pt x="133" y="92"/>
                  </a:lnTo>
                  <a:lnTo>
                    <a:pt x="129" y="87"/>
                  </a:lnTo>
                  <a:lnTo>
                    <a:pt x="124" y="82"/>
                  </a:lnTo>
                  <a:lnTo>
                    <a:pt x="119" y="78"/>
                  </a:lnTo>
                  <a:lnTo>
                    <a:pt x="116" y="73"/>
                  </a:lnTo>
                  <a:lnTo>
                    <a:pt x="112" y="68"/>
                  </a:lnTo>
                  <a:lnTo>
                    <a:pt x="107" y="65"/>
                  </a:lnTo>
                  <a:lnTo>
                    <a:pt x="102" y="61"/>
                  </a:lnTo>
                  <a:lnTo>
                    <a:pt x="99" y="58"/>
                  </a:lnTo>
                  <a:lnTo>
                    <a:pt x="95" y="53"/>
                  </a:lnTo>
                  <a:lnTo>
                    <a:pt x="90" y="48"/>
                  </a:lnTo>
                  <a:lnTo>
                    <a:pt x="85" y="45"/>
                  </a:lnTo>
                  <a:lnTo>
                    <a:pt x="82" y="41"/>
                  </a:lnTo>
                  <a:lnTo>
                    <a:pt x="78" y="36"/>
                  </a:lnTo>
                  <a:lnTo>
                    <a:pt x="73" y="33"/>
                  </a:lnTo>
                  <a:lnTo>
                    <a:pt x="70" y="28"/>
                  </a:lnTo>
                  <a:lnTo>
                    <a:pt x="67" y="27"/>
                  </a:lnTo>
                  <a:lnTo>
                    <a:pt x="61" y="19"/>
                  </a:lnTo>
                  <a:lnTo>
                    <a:pt x="56" y="11"/>
                  </a:lnTo>
                  <a:lnTo>
                    <a:pt x="51" y="5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C0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8" name="Freeform 280"/>
            <p:cNvSpPr>
              <a:spLocks/>
            </p:cNvSpPr>
            <p:nvPr/>
          </p:nvSpPr>
          <p:spPr bwMode="auto">
            <a:xfrm>
              <a:off x="4888" y="785"/>
              <a:ext cx="96" cy="101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48" y="3"/>
                </a:cxn>
                <a:cxn ang="0">
                  <a:pos x="37" y="8"/>
                </a:cxn>
                <a:cxn ang="0">
                  <a:pos x="23" y="14"/>
                </a:cxn>
                <a:cxn ang="0">
                  <a:pos x="14" y="22"/>
                </a:cxn>
                <a:cxn ang="0">
                  <a:pos x="5" y="33"/>
                </a:cxn>
                <a:cxn ang="0">
                  <a:pos x="0" y="45"/>
                </a:cxn>
                <a:cxn ang="0">
                  <a:pos x="0" y="53"/>
                </a:cxn>
                <a:cxn ang="0">
                  <a:pos x="2" y="61"/>
                </a:cxn>
                <a:cxn ang="0">
                  <a:pos x="6" y="68"/>
                </a:cxn>
                <a:cxn ang="0">
                  <a:pos x="11" y="78"/>
                </a:cxn>
                <a:cxn ang="0">
                  <a:pos x="17" y="87"/>
                </a:cxn>
                <a:cxn ang="0">
                  <a:pos x="26" y="96"/>
                </a:cxn>
                <a:cxn ang="0">
                  <a:pos x="34" y="106"/>
                </a:cxn>
                <a:cxn ang="0">
                  <a:pos x="43" y="113"/>
                </a:cxn>
                <a:cxn ang="0">
                  <a:pos x="54" y="123"/>
                </a:cxn>
                <a:cxn ang="0">
                  <a:pos x="65" y="132"/>
                </a:cxn>
                <a:cxn ang="0">
                  <a:pos x="74" y="141"/>
                </a:cxn>
                <a:cxn ang="0">
                  <a:pos x="87" y="151"/>
                </a:cxn>
                <a:cxn ang="0">
                  <a:pos x="96" y="160"/>
                </a:cxn>
                <a:cxn ang="0">
                  <a:pos x="107" y="169"/>
                </a:cxn>
                <a:cxn ang="0">
                  <a:pos x="116" y="178"/>
                </a:cxn>
                <a:cxn ang="0">
                  <a:pos x="126" y="186"/>
                </a:cxn>
                <a:cxn ang="0">
                  <a:pos x="132" y="195"/>
                </a:cxn>
                <a:cxn ang="0">
                  <a:pos x="143" y="199"/>
                </a:cxn>
                <a:cxn ang="0">
                  <a:pos x="153" y="195"/>
                </a:cxn>
                <a:cxn ang="0">
                  <a:pos x="164" y="191"/>
                </a:cxn>
                <a:cxn ang="0">
                  <a:pos x="172" y="186"/>
                </a:cxn>
                <a:cxn ang="0">
                  <a:pos x="181" y="178"/>
                </a:cxn>
                <a:cxn ang="0">
                  <a:pos x="191" y="168"/>
                </a:cxn>
                <a:cxn ang="0">
                  <a:pos x="192" y="155"/>
                </a:cxn>
                <a:cxn ang="0">
                  <a:pos x="189" y="143"/>
                </a:cxn>
                <a:cxn ang="0">
                  <a:pos x="183" y="127"/>
                </a:cxn>
                <a:cxn ang="0">
                  <a:pos x="174" y="113"/>
                </a:cxn>
                <a:cxn ang="0">
                  <a:pos x="161" y="98"/>
                </a:cxn>
                <a:cxn ang="0">
                  <a:pos x="147" y="82"/>
                </a:cxn>
                <a:cxn ang="0">
                  <a:pos x="132" y="68"/>
                </a:cxn>
                <a:cxn ang="0">
                  <a:pos x="116" y="53"/>
                </a:cxn>
                <a:cxn ang="0">
                  <a:pos x="101" y="39"/>
                </a:cxn>
                <a:cxn ang="0">
                  <a:pos x="87" y="27"/>
                </a:cxn>
                <a:cxn ang="0">
                  <a:pos x="74" y="14"/>
                </a:cxn>
                <a:cxn ang="0">
                  <a:pos x="65" y="5"/>
                </a:cxn>
                <a:cxn ang="0">
                  <a:pos x="62" y="0"/>
                </a:cxn>
              </a:cxnLst>
              <a:rect l="0" t="0" r="r" b="b"/>
              <a:pathLst>
                <a:path w="192" h="202">
                  <a:moveTo>
                    <a:pt x="62" y="0"/>
                  </a:moveTo>
                  <a:lnTo>
                    <a:pt x="57" y="0"/>
                  </a:lnTo>
                  <a:lnTo>
                    <a:pt x="53" y="2"/>
                  </a:lnTo>
                  <a:lnTo>
                    <a:pt x="48" y="3"/>
                  </a:lnTo>
                  <a:lnTo>
                    <a:pt x="45" y="5"/>
                  </a:lnTo>
                  <a:lnTo>
                    <a:pt x="37" y="8"/>
                  </a:lnTo>
                  <a:lnTo>
                    <a:pt x="31" y="11"/>
                  </a:lnTo>
                  <a:lnTo>
                    <a:pt x="23" y="14"/>
                  </a:lnTo>
                  <a:lnTo>
                    <a:pt x="19" y="19"/>
                  </a:lnTo>
                  <a:lnTo>
                    <a:pt x="14" y="22"/>
                  </a:lnTo>
                  <a:lnTo>
                    <a:pt x="11" y="27"/>
                  </a:lnTo>
                  <a:lnTo>
                    <a:pt x="5" y="33"/>
                  </a:lnTo>
                  <a:lnTo>
                    <a:pt x="2" y="40"/>
                  </a:lnTo>
                  <a:lnTo>
                    <a:pt x="0" y="45"/>
                  </a:lnTo>
                  <a:lnTo>
                    <a:pt x="0" y="48"/>
                  </a:lnTo>
                  <a:lnTo>
                    <a:pt x="0" y="53"/>
                  </a:lnTo>
                  <a:lnTo>
                    <a:pt x="2" y="58"/>
                  </a:lnTo>
                  <a:lnTo>
                    <a:pt x="2" y="61"/>
                  </a:lnTo>
                  <a:lnTo>
                    <a:pt x="5" y="65"/>
                  </a:lnTo>
                  <a:lnTo>
                    <a:pt x="6" y="68"/>
                  </a:lnTo>
                  <a:lnTo>
                    <a:pt x="9" y="73"/>
                  </a:lnTo>
                  <a:lnTo>
                    <a:pt x="11" y="78"/>
                  </a:lnTo>
                  <a:lnTo>
                    <a:pt x="14" y="82"/>
                  </a:lnTo>
                  <a:lnTo>
                    <a:pt x="17" y="87"/>
                  </a:lnTo>
                  <a:lnTo>
                    <a:pt x="22" y="92"/>
                  </a:lnTo>
                  <a:lnTo>
                    <a:pt x="26" y="96"/>
                  </a:lnTo>
                  <a:lnTo>
                    <a:pt x="31" y="101"/>
                  </a:lnTo>
                  <a:lnTo>
                    <a:pt x="34" y="106"/>
                  </a:lnTo>
                  <a:lnTo>
                    <a:pt x="39" y="109"/>
                  </a:lnTo>
                  <a:lnTo>
                    <a:pt x="43" y="113"/>
                  </a:lnTo>
                  <a:lnTo>
                    <a:pt x="50" y="118"/>
                  </a:lnTo>
                  <a:lnTo>
                    <a:pt x="54" y="123"/>
                  </a:lnTo>
                  <a:lnTo>
                    <a:pt x="61" y="127"/>
                  </a:lnTo>
                  <a:lnTo>
                    <a:pt x="65" y="132"/>
                  </a:lnTo>
                  <a:lnTo>
                    <a:pt x="70" y="137"/>
                  </a:lnTo>
                  <a:lnTo>
                    <a:pt x="74" y="141"/>
                  </a:lnTo>
                  <a:lnTo>
                    <a:pt x="81" y="146"/>
                  </a:lnTo>
                  <a:lnTo>
                    <a:pt x="87" y="151"/>
                  </a:lnTo>
                  <a:lnTo>
                    <a:pt x="92" y="155"/>
                  </a:lnTo>
                  <a:lnTo>
                    <a:pt x="96" y="160"/>
                  </a:lnTo>
                  <a:lnTo>
                    <a:pt x="102" y="164"/>
                  </a:lnTo>
                  <a:lnTo>
                    <a:pt x="107" y="169"/>
                  </a:lnTo>
                  <a:lnTo>
                    <a:pt x="112" y="174"/>
                  </a:lnTo>
                  <a:lnTo>
                    <a:pt x="116" y="178"/>
                  </a:lnTo>
                  <a:lnTo>
                    <a:pt x="121" y="183"/>
                  </a:lnTo>
                  <a:lnTo>
                    <a:pt x="126" y="186"/>
                  </a:lnTo>
                  <a:lnTo>
                    <a:pt x="129" y="191"/>
                  </a:lnTo>
                  <a:lnTo>
                    <a:pt x="132" y="195"/>
                  </a:lnTo>
                  <a:lnTo>
                    <a:pt x="136" y="202"/>
                  </a:lnTo>
                  <a:lnTo>
                    <a:pt x="143" y="199"/>
                  </a:lnTo>
                  <a:lnTo>
                    <a:pt x="149" y="197"/>
                  </a:lnTo>
                  <a:lnTo>
                    <a:pt x="153" y="195"/>
                  </a:lnTo>
                  <a:lnTo>
                    <a:pt x="160" y="194"/>
                  </a:lnTo>
                  <a:lnTo>
                    <a:pt x="164" y="191"/>
                  </a:lnTo>
                  <a:lnTo>
                    <a:pt x="169" y="189"/>
                  </a:lnTo>
                  <a:lnTo>
                    <a:pt x="172" y="186"/>
                  </a:lnTo>
                  <a:lnTo>
                    <a:pt x="177" y="185"/>
                  </a:lnTo>
                  <a:lnTo>
                    <a:pt x="181" y="178"/>
                  </a:lnTo>
                  <a:lnTo>
                    <a:pt x="188" y="174"/>
                  </a:lnTo>
                  <a:lnTo>
                    <a:pt x="191" y="168"/>
                  </a:lnTo>
                  <a:lnTo>
                    <a:pt x="192" y="163"/>
                  </a:lnTo>
                  <a:lnTo>
                    <a:pt x="192" y="155"/>
                  </a:lnTo>
                  <a:lnTo>
                    <a:pt x="192" y="149"/>
                  </a:lnTo>
                  <a:lnTo>
                    <a:pt x="189" y="143"/>
                  </a:lnTo>
                  <a:lnTo>
                    <a:pt x="188" y="135"/>
                  </a:lnTo>
                  <a:lnTo>
                    <a:pt x="183" y="127"/>
                  </a:lnTo>
                  <a:lnTo>
                    <a:pt x="178" y="121"/>
                  </a:lnTo>
                  <a:lnTo>
                    <a:pt x="174" y="113"/>
                  </a:lnTo>
                  <a:lnTo>
                    <a:pt x="167" y="106"/>
                  </a:lnTo>
                  <a:lnTo>
                    <a:pt x="161" y="98"/>
                  </a:lnTo>
                  <a:lnTo>
                    <a:pt x="155" y="90"/>
                  </a:lnTo>
                  <a:lnTo>
                    <a:pt x="147" y="82"/>
                  </a:lnTo>
                  <a:lnTo>
                    <a:pt x="140" y="76"/>
                  </a:lnTo>
                  <a:lnTo>
                    <a:pt x="132" y="68"/>
                  </a:lnTo>
                  <a:lnTo>
                    <a:pt x="124" y="61"/>
                  </a:lnTo>
                  <a:lnTo>
                    <a:pt x="116" y="53"/>
                  </a:lnTo>
                  <a:lnTo>
                    <a:pt x="109" y="47"/>
                  </a:lnTo>
                  <a:lnTo>
                    <a:pt x="101" y="39"/>
                  </a:lnTo>
                  <a:lnTo>
                    <a:pt x="93" y="33"/>
                  </a:lnTo>
                  <a:lnTo>
                    <a:pt x="87" y="27"/>
                  </a:lnTo>
                  <a:lnTo>
                    <a:pt x="81" y="20"/>
                  </a:lnTo>
                  <a:lnTo>
                    <a:pt x="74" y="14"/>
                  </a:lnTo>
                  <a:lnTo>
                    <a:pt x="70" y="8"/>
                  </a:lnTo>
                  <a:lnTo>
                    <a:pt x="65" y="5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CC33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9" name="Freeform 281"/>
            <p:cNvSpPr>
              <a:spLocks/>
            </p:cNvSpPr>
            <p:nvPr/>
          </p:nvSpPr>
          <p:spPr bwMode="auto">
            <a:xfrm>
              <a:off x="4877" y="840"/>
              <a:ext cx="78" cy="60"/>
            </a:xfrm>
            <a:custGeom>
              <a:avLst/>
              <a:gdLst/>
              <a:ahLst/>
              <a:cxnLst>
                <a:cxn ang="0">
                  <a:pos x="61" y="5"/>
                </a:cxn>
                <a:cxn ang="0">
                  <a:pos x="50" y="2"/>
                </a:cxn>
                <a:cxn ang="0">
                  <a:pos x="36" y="2"/>
                </a:cxn>
                <a:cxn ang="0">
                  <a:pos x="24" y="0"/>
                </a:cxn>
                <a:cxn ang="0">
                  <a:pos x="13" y="3"/>
                </a:cxn>
                <a:cxn ang="0">
                  <a:pos x="5" y="8"/>
                </a:cxn>
                <a:cxn ang="0">
                  <a:pos x="0" y="16"/>
                </a:cxn>
                <a:cxn ang="0">
                  <a:pos x="0" y="25"/>
                </a:cxn>
                <a:cxn ang="0">
                  <a:pos x="4" y="33"/>
                </a:cxn>
                <a:cxn ang="0">
                  <a:pos x="13" y="36"/>
                </a:cxn>
                <a:cxn ang="0">
                  <a:pos x="24" y="37"/>
                </a:cxn>
                <a:cxn ang="0">
                  <a:pos x="34" y="39"/>
                </a:cxn>
                <a:cxn ang="0">
                  <a:pos x="45" y="44"/>
                </a:cxn>
                <a:cxn ang="0">
                  <a:pos x="55" y="50"/>
                </a:cxn>
                <a:cxn ang="0">
                  <a:pos x="64" y="54"/>
                </a:cxn>
                <a:cxn ang="0">
                  <a:pos x="72" y="62"/>
                </a:cxn>
                <a:cxn ang="0">
                  <a:pos x="81" y="70"/>
                </a:cxn>
                <a:cxn ang="0">
                  <a:pos x="92" y="81"/>
                </a:cxn>
                <a:cxn ang="0">
                  <a:pos x="104" y="93"/>
                </a:cxn>
                <a:cxn ang="0">
                  <a:pos x="114" y="99"/>
                </a:cxn>
                <a:cxn ang="0">
                  <a:pos x="121" y="106"/>
                </a:cxn>
                <a:cxn ang="0">
                  <a:pos x="131" y="112"/>
                </a:cxn>
                <a:cxn ang="0">
                  <a:pos x="140" y="115"/>
                </a:cxn>
                <a:cxn ang="0">
                  <a:pos x="151" y="118"/>
                </a:cxn>
                <a:cxn ang="0">
                  <a:pos x="157" y="113"/>
                </a:cxn>
                <a:cxn ang="0">
                  <a:pos x="157" y="104"/>
                </a:cxn>
                <a:cxn ang="0">
                  <a:pos x="155" y="93"/>
                </a:cxn>
                <a:cxn ang="0">
                  <a:pos x="152" y="85"/>
                </a:cxn>
                <a:cxn ang="0">
                  <a:pos x="149" y="76"/>
                </a:cxn>
                <a:cxn ang="0">
                  <a:pos x="145" y="68"/>
                </a:cxn>
                <a:cxn ang="0">
                  <a:pos x="135" y="58"/>
                </a:cxn>
                <a:cxn ang="0">
                  <a:pos x="121" y="45"/>
                </a:cxn>
                <a:cxn ang="0">
                  <a:pos x="110" y="36"/>
                </a:cxn>
                <a:cxn ang="0">
                  <a:pos x="101" y="30"/>
                </a:cxn>
                <a:cxn ang="0">
                  <a:pos x="93" y="25"/>
                </a:cxn>
                <a:cxn ang="0">
                  <a:pos x="86" y="19"/>
                </a:cxn>
                <a:cxn ang="0">
                  <a:pos x="73" y="11"/>
                </a:cxn>
                <a:cxn ang="0">
                  <a:pos x="67" y="6"/>
                </a:cxn>
              </a:cxnLst>
              <a:rect l="0" t="0" r="r" b="b"/>
              <a:pathLst>
                <a:path w="157" h="120">
                  <a:moveTo>
                    <a:pt x="67" y="6"/>
                  </a:moveTo>
                  <a:lnTo>
                    <a:pt x="61" y="5"/>
                  </a:lnTo>
                  <a:lnTo>
                    <a:pt x="56" y="3"/>
                  </a:lnTo>
                  <a:lnTo>
                    <a:pt x="50" y="2"/>
                  </a:lnTo>
                  <a:lnTo>
                    <a:pt x="44" y="2"/>
                  </a:lnTo>
                  <a:lnTo>
                    <a:pt x="36" y="2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19" y="2"/>
                  </a:lnTo>
                  <a:lnTo>
                    <a:pt x="13" y="3"/>
                  </a:lnTo>
                  <a:lnTo>
                    <a:pt x="8" y="5"/>
                  </a:lnTo>
                  <a:lnTo>
                    <a:pt x="5" y="8"/>
                  </a:lnTo>
                  <a:lnTo>
                    <a:pt x="4" y="13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2" y="28"/>
                  </a:lnTo>
                  <a:lnTo>
                    <a:pt x="4" y="33"/>
                  </a:lnTo>
                  <a:lnTo>
                    <a:pt x="7" y="37"/>
                  </a:lnTo>
                  <a:lnTo>
                    <a:pt x="13" y="36"/>
                  </a:lnTo>
                  <a:lnTo>
                    <a:pt x="17" y="36"/>
                  </a:lnTo>
                  <a:lnTo>
                    <a:pt x="24" y="37"/>
                  </a:lnTo>
                  <a:lnTo>
                    <a:pt x="30" y="39"/>
                  </a:lnTo>
                  <a:lnTo>
                    <a:pt x="34" y="39"/>
                  </a:lnTo>
                  <a:lnTo>
                    <a:pt x="39" y="42"/>
                  </a:lnTo>
                  <a:lnTo>
                    <a:pt x="45" y="44"/>
                  </a:lnTo>
                  <a:lnTo>
                    <a:pt x="50" y="47"/>
                  </a:lnTo>
                  <a:lnTo>
                    <a:pt x="55" y="50"/>
                  </a:lnTo>
                  <a:lnTo>
                    <a:pt x="59" y="53"/>
                  </a:lnTo>
                  <a:lnTo>
                    <a:pt x="64" y="54"/>
                  </a:lnTo>
                  <a:lnTo>
                    <a:pt x="69" y="59"/>
                  </a:lnTo>
                  <a:lnTo>
                    <a:pt x="72" y="62"/>
                  </a:lnTo>
                  <a:lnTo>
                    <a:pt x="76" y="67"/>
                  </a:lnTo>
                  <a:lnTo>
                    <a:pt x="81" y="70"/>
                  </a:lnTo>
                  <a:lnTo>
                    <a:pt x="86" y="75"/>
                  </a:lnTo>
                  <a:lnTo>
                    <a:pt x="92" y="81"/>
                  </a:lnTo>
                  <a:lnTo>
                    <a:pt x="101" y="89"/>
                  </a:lnTo>
                  <a:lnTo>
                    <a:pt x="104" y="93"/>
                  </a:lnTo>
                  <a:lnTo>
                    <a:pt x="109" y="96"/>
                  </a:lnTo>
                  <a:lnTo>
                    <a:pt x="114" y="99"/>
                  </a:lnTo>
                  <a:lnTo>
                    <a:pt x="118" y="104"/>
                  </a:lnTo>
                  <a:lnTo>
                    <a:pt x="121" y="106"/>
                  </a:lnTo>
                  <a:lnTo>
                    <a:pt x="126" y="109"/>
                  </a:lnTo>
                  <a:lnTo>
                    <a:pt x="131" y="112"/>
                  </a:lnTo>
                  <a:lnTo>
                    <a:pt x="135" y="113"/>
                  </a:lnTo>
                  <a:lnTo>
                    <a:pt x="140" y="115"/>
                  </a:lnTo>
                  <a:lnTo>
                    <a:pt x="146" y="118"/>
                  </a:lnTo>
                  <a:lnTo>
                    <a:pt x="151" y="118"/>
                  </a:lnTo>
                  <a:lnTo>
                    <a:pt x="157" y="120"/>
                  </a:lnTo>
                  <a:lnTo>
                    <a:pt x="157" y="113"/>
                  </a:lnTo>
                  <a:lnTo>
                    <a:pt x="157" y="109"/>
                  </a:lnTo>
                  <a:lnTo>
                    <a:pt x="157" y="104"/>
                  </a:lnTo>
                  <a:lnTo>
                    <a:pt x="157" y="99"/>
                  </a:lnTo>
                  <a:lnTo>
                    <a:pt x="155" y="93"/>
                  </a:lnTo>
                  <a:lnTo>
                    <a:pt x="154" y="90"/>
                  </a:lnTo>
                  <a:lnTo>
                    <a:pt x="152" y="85"/>
                  </a:lnTo>
                  <a:lnTo>
                    <a:pt x="152" y="81"/>
                  </a:lnTo>
                  <a:lnTo>
                    <a:pt x="149" y="76"/>
                  </a:lnTo>
                  <a:lnTo>
                    <a:pt x="148" y="73"/>
                  </a:lnTo>
                  <a:lnTo>
                    <a:pt x="145" y="68"/>
                  </a:lnTo>
                  <a:lnTo>
                    <a:pt x="143" y="65"/>
                  </a:lnTo>
                  <a:lnTo>
                    <a:pt x="135" y="58"/>
                  </a:lnTo>
                  <a:lnTo>
                    <a:pt x="129" y="51"/>
                  </a:lnTo>
                  <a:lnTo>
                    <a:pt x="121" y="45"/>
                  </a:lnTo>
                  <a:lnTo>
                    <a:pt x="114" y="39"/>
                  </a:lnTo>
                  <a:lnTo>
                    <a:pt x="110" y="36"/>
                  </a:lnTo>
                  <a:lnTo>
                    <a:pt x="106" y="33"/>
                  </a:lnTo>
                  <a:lnTo>
                    <a:pt x="101" y="30"/>
                  </a:lnTo>
                  <a:lnTo>
                    <a:pt x="98" y="28"/>
                  </a:lnTo>
                  <a:lnTo>
                    <a:pt x="93" y="25"/>
                  </a:lnTo>
                  <a:lnTo>
                    <a:pt x="90" y="22"/>
                  </a:lnTo>
                  <a:lnTo>
                    <a:pt x="86" y="19"/>
                  </a:lnTo>
                  <a:lnTo>
                    <a:pt x="81" y="16"/>
                  </a:lnTo>
                  <a:lnTo>
                    <a:pt x="73" y="11"/>
                  </a:lnTo>
                  <a:lnTo>
                    <a:pt x="67" y="6"/>
                  </a:lnTo>
                  <a:lnTo>
                    <a:pt x="67" y="6"/>
                  </a:lnTo>
                  <a:close/>
                </a:path>
              </a:pathLst>
            </a:custGeom>
            <a:solidFill>
              <a:srgbClr val="FF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0" name="Freeform 282"/>
            <p:cNvSpPr>
              <a:spLocks/>
            </p:cNvSpPr>
            <p:nvPr/>
          </p:nvSpPr>
          <p:spPr bwMode="auto">
            <a:xfrm>
              <a:off x="4640" y="834"/>
              <a:ext cx="70" cy="100"/>
            </a:xfrm>
            <a:custGeom>
              <a:avLst/>
              <a:gdLst/>
              <a:ahLst/>
              <a:cxnLst>
                <a:cxn ang="0">
                  <a:pos x="134" y="1"/>
                </a:cxn>
                <a:cxn ang="0">
                  <a:pos x="120" y="6"/>
                </a:cxn>
                <a:cxn ang="0">
                  <a:pos x="107" y="12"/>
                </a:cxn>
                <a:cxn ang="0">
                  <a:pos x="95" y="18"/>
                </a:cxn>
                <a:cxn ang="0">
                  <a:pos x="82" y="28"/>
                </a:cxn>
                <a:cxn ang="0">
                  <a:pos x="70" y="35"/>
                </a:cxn>
                <a:cxn ang="0">
                  <a:pos x="61" y="45"/>
                </a:cxn>
                <a:cxn ang="0">
                  <a:pos x="51" y="54"/>
                </a:cxn>
                <a:cxn ang="0">
                  <a:pos x="41" y="65"/>
                </a:cxn>
                <a:cxn ang="0">
                  <a:pos x="33" y="74"/>
                </a:cxn>
                <a:cxn ang="0">
                  <a:pos x="24" y="87"/>
                </a:cxn>
                <a:cxn ang="0">
                  <a:pos x="17" y="99"/>
                </a:cxn>
                <a:cxn ang="0">
                  <a:pos x="13" y="111"/>
                </a:cxn>
                <a:cxn ang="0">
                  <a:pos x="7" y="124"/>
                </a:cxn>
                <a:cxn ang="0">
                  <a:pos x="3" y="138"/>
                </a:cxn>
                <a:cxn ang="0">
                  <a:pos x="0" y="150"/>
                </a:cxn>
                <a:cxn ang="0">
                  <a:pos x="3" y="163"/>
                </a:cxn>
                <a:cxn ang="0">
                  <a:pos x="10" y="172"/>
                </a:cxn>
                <a:cxn ang="0">
                  <a:pos x="16" y="183"/>
                </a:cxn>
                <a:cxn ang="0">
                  <a:pos x="20" y="194"/>
                </a:cxn>
                <a:cxn ang="0">
                  <a:pos x="28" y="195"/>
                </a:cxn>
                <a:cxn ang="0">
                  <a:pos x="37" y="187"/>
                </a:cxn>
                <a:cxn ang="0">
                  <a:pos x="45" y="178"/>
                </a:cxn>
                <a:cxn ang="0">
                  <a:pos x="53" y="169"/>
                </a:cxn>
                <a:cxn ang="0">
                  <a:pos x="59" y="158"/>
                </a:cxn>
                <a:cxn ang="0">
                  <a:pos x="64" y="147"/>
                </a:cxn>
                <a:cxn ang="0">
                  <a:pos x="70" y="136"/>
                </a:cxn>
                <a:cxn ang="0">
                  <a:pos x="75" y="125"/>
                </a:cxn>
                <a:cxn ang="0">
                  <a:pos x="78" y="116"/>
                </a:cxn>
                <a:cxn ang="0">
                  <a:pos x="82" y="105"/>
                </a:cxn>
                <a:cxn ang="0">
                  <a:pos x="87" y="94"/>
                </a:cxn>
                <a:cxn ang="0">
                  <a:pos x="93" y="85"/>
                </a:cxn>
                <a:cxn ang="0">
                  <a:pos x="99" y="76"/>
                </a:cxn>
                <a:cxn ang="0">
                  <a:pos x="109" y="66"/>
                </a:cxn>
                <a:cxn ang="0">
                  <a:pos x="117" y="59"/>
                </a:cxn>
                <a:cxn ang="0">
                  <a:pos x="129" y="53"/>
                </a:cxn>
                <a:cxn ang="0">
                  <a:pos x="137" y="45"/>
                </a:cxn>
                <a:cxn ang="0">
                  <a:pos x="140" y="29"/>
                </a:cxn>
                <a:cxn ang="0">
                  <a:pos x="141" y="14"/>
                </a:cxn>
                <a:cxn ang="0">
                  <a:pos x="140" y="3"/>
                </a:cxn>
                <a:cxn ang="0">
                  <a:pos x="140" y="0"/>
                </a:cxn>
              </a:cxnLst>
              <a:rect l="0" t="0" r="r" b="b"/>
              <a:pathLst>
                <a:path w="141" h="200">
                  <a:moveTo>
                    <a:pt x="140" y="0"/>
                  </a:moveTo>
                  <a:lnTo>
                    <a:pt x="134" y="1"/>
                  </a:lnTo>
                  <a:lnTo>
                    <a:pt x="126" y="4"/>
                  </a:lnTo>
                  <a:lnTo>
                    <a:pt x="120" y="6"/>
                  </a:lnTo>
                  <a:lnTo>
                    <a:pt x="113" y="9"/>
                  </a:lnTo>
                  <a:lnTo>
                    <a:pt x="107" y="12"/>
                  </a:lnTo>
                  <a:lnTo>
                    <a:pt x="99" y="15"/>
                  </a:lnTo>
                  <a:lnTo>
                    <a:pt x="95" y="18"/>
                  </a:lnTo>
                  <a:lnTo>
                    <a:pt x="89" y="23"/>
                  </a:lnTo>
                  <a:lnTo>
                    <a:pt x="82" y="28"/>
                  </a:lnTo>
                  <a:lnTo>
                    <a:pt x="76" y="31"/>
                  </a:lnTo>
                  <a:lnTo>
                    <a:pt x="70" y="35"/>
                  </a:lnTo>
                  <a:lnTo>
                    <a:pt x="65" y="40"/>
                  </a:lnTo>
                  <a:lnTo>
                    <a:pt x="61" y="45"/>
                  </a:lnTo>
                  <a:lnTo>
                    <a:pt x="56" y="48"/>
                  </a:lnTo>
                  <a:lnTo>
                    <a:pt x="51" y="54"/>
                  </a:lnTo>
                  <a:lnTo>
                    <a:pt x="47" y="60"/>
                  </a:lnTo>
                  <a:lnTo>
                    <a:pt x="41" y="65"/>
                  </a:lnTo>
                  <a:lnTo>
                    <a:pt x="37" y="70"/>
                  </a:lnTo>
                  <a:lnTo>
                    <a:pt x="33" y="74"/>
                  </a:lnTo>
                  <a:lnTo>
                    <a:pt x="28" y="82"/>
                  </a:lnTo>
                  <a:lnTo>
                    <a:pt x="24" y="87"/>
                  </a:lnTo>
                  <a:lnTo>
                    <a:pt x="22" y="93"/>
                  </a:lnTo>
                  <a:lnTo>
                    <a:pt x="17" y="99"/>
                  </a:lnTo>
                  <a:lnTo>
                    <a:pt x="16" y="105"/>
                  </a:lnTo>
                  <a:lnTo>
                    <a:pt x="13" y="111"/>
                  </a:lnTo>
                  <a:lnTo>
                    <a:pt x="10" y="118"/>
                  </a:lnTo>
                  <a:lnTo>
                    <a:pt x="7" y="124"/>
                  </a:lnTo>
                  <a:lnTo>
                    <a:pt x="5" y="130"/>
                  </a:lnTo>
                  <a:lnTo>
                    <a:pt x="3" y="138"/>
                  </a:lnTo>
                  <a:lnTo>
                    <a:pt x="2" y="144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3"/>
                  </a:lnTo>
                  <a:lnTo>
                    <a:pt x="7" y="167"/>
                  </a:lnTo>
                  <a:lnTo>
                    <a:pt x="10" y="172"/>
                  </a:lnTo>
                  <a:lnTo>
                    <a:pt x="13" y="178"/>
                  </a:lnTo>
                  <a:lnTo>
                    <a:pt x="16" y="183"/>
                  </a:lnTo>
                  <a:lnTo>
                    <a:pt x="17" y="189"/>
                  </a:lnTo>
                  <a:lnTo>
                    <a:pt x="20" y="194"/>
                  </a:lnTo>
                  <a:lnTo>
                    <a:pt x="24" y="200"/>
                  </a:lnTo>
                  <a:lnTo>
                    <a:pt x="28" y="195"/>
                  </a:lnTo>
                  <a:lnTo>
                    <a:pt x="33" y="192"/>
                  </a:lnTo>
                  <a:lnTo>
                    <a:pt x="37" y="187"/>
                  </a:lnTo>
                  <a:lnTo>
                    <a:pt x="42" y="183"/>
                  </a:lnTo>
                  <a:lnTo>
                    <a:pt x="45" y="178"/>
                  </a:lnTo>
                  <a:lnTo>
                    <a:pt x="50" y="173"/>
                  </a:lnTo>
                  <a:lnTo>
                    <a:pt x="53" y="169"/>
                  </a:lnTo>
                  <a:lnTo>
                    <a:pt x="58" y="164"/>
                  </a:lnTo>
                  <a:lnTo>
                    <a:pt x="59" y="158"/>
                  </a:lnTo>
                  <a:lnTo>
                    <a:pt x="62" y="153"/>
                  </a:lnTo>
                  <a:lnTo>
                    <a:pt x="64" y="147"/>
                  </a:lnTo>
                  <a:lnTo>
                    <a:pt x="67" y="142"/>
                  </a:lnTo>
                  <a:lnTo>
                    <a:pt x="70" y="136"/>
                  </a:lnTo>
                  <a:lnTo>
                    <a:pt x="72" y="132"/>
                  </a:lnTo>
                  <a:lnTo>
                    <a:pt x="75" y="125"/>
                  </a:lnTo>
                  <a:lnTo>
                    <a:pt x="76" y="122"/>
                  </a:lnTo>
                  <a:lnTo>
                    <a:pt x="78" y="116"/>
                  </a:lnTo>
                  <a:lnTo>
                    <a:pt x="81" y="110"/>
                  </a:lnTo>
                  <a:lnTo>
                    <a:pt x="82" y="105"/>
                  </a:lnTo>
                  <a:lnTo>
                    <a:pt x="86" y="101"/>
                  </a:lnTo>
                  <a:lnTo>
                    <a:pt x="87" y="94"/>
                  </a:lnTo>
                  <a:lnTo>
                    <a:pt x="90" y="90"/>
                  </a:lnTo>
                  <a:lnTo>
                    <a:pt x="93" y="85"/>
                  </a:lnTo>
                  <a:lnTo>
                    <a:pt x="98" y="80"/>
                  </a:lnTo>
                  <a:lnTo>
                    <a:pt x="99" y="76"/>
                  </a:lnTo>
                  <a:lnTo>
                    <a:pt x="104" y="71"/>
                  </a:lnTo>
                  <a:lnTo>
                    <a:pt x="109" y="66"/>
                  </a:lnTo>
                  <a:lnTo>
                    <a:pt x="113" y="63"/>
                  </a:lnTo>
                  <a:lnTo>
                    <a:pt x="117" y="59"/>
                  </a:lnTo>
                  <a:lnTo>
                    <a:pt x="123" y="56"/>
                  </a:lnTo>
                  <a:lnTo>
                    <a:pt x="129" y="53"/>
                  </a:lnTo>
                  <a:lnTo>
                    <a:pt x="137" y="51"/>
                  </a:lnTo>
                  <a:lnTo>
                    <a:pt x="137" y="45"/>
                  </a:lnTo>
                  <a:lnTo>
                    <a:pt x="140" y="39"/>
                  </a:lnTo>
                  <a:lnTo>
                    <a:pt x="140" y="29"/>
                  </a:lnTo>
                  <a:lnTo>
                    <a:pt x="141" y="23"/>
                  </a:lnTo>
                  <a:lnTo>
                    <a:pt x="141" y="14"/>
                  </a:lnTo>
                  <a:lnTo>
                    <a:pt x="141" y="8"/>
                  </a:lnTo>
                  <a:lnTo>
                    <a:pt x="140" y="3"/>
                  </a:lnTo>
                  <a:lnTo>
                    <a:pt x="140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B30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1" name="Freeform 283"/>
            <p:cNvSpPr>
              <a:spLocks/>
            </p:cNvSpPr>
            <p:nvPr/>
          </p:nvSpPr>
          <p:spPr bwMode="auto">
            <a:xfrm>
              <a:off x="5037" y="1093"/>
              <a:ext cx="111" cy="90"/>
            </a:xfrm>
            <a:custGeom>
              <a:avLst/>
              <a:gdLst/>
              <a:ahLst/>
              <a:cxnLst>
                <a:cxn ang="0">
                  <a:pos x="19" y="3"/>
                </a:cxn>
                <a:cxn ang="0">
                  <a:pos x="9" y="7"/>
                </a:cxn>
                <a:cxn ang="0">
                  <a:pos x="2" y="15"/>
                </a:cxn>
                <a:cxn ang="0">
                  <a:pos x="0" y="29"/>
                </a:cxn>
                <a:cxn ang="0">
                  <a:pos x="9" y="44"/>
                </a:cxn>
                <a:cxn ang="0">
                  <a:pos x="22" y="58"/>
                </a:cxn>
                <a:cxn ang="0">
                  <a:pos x="34" y="69"/>
                </a:cxn>
                <a:cxn ang="0">
                  <a:pos x="44" y="75"/>
                </a:cxn>
                <a:cxn ang="0">
                  <a:pos x="54" y="86"/>
                </a:cxn>
                <a:cxn ang="0">
                  <a:pos x="68" y="97"/>
                </a:cxn>
                <a:cxn ang="0">
                  <a:pos x="82" y="106"/>
                </a:cxn>
                <a:cxn ang="0">
                  <a:pos x="96" y="116"/>
                </a:cxn>
                <a:cxn ang="0">
                  <a:pos x="110" y="128"/>
                </a:cxn>
                <a:cxn ang="0">
                  <a:pos x="126" y="141"/>
                </a:cxn>
                <a:cxn ang="0">
                  <a:pos x="140" y="151"/>
                </a:cxn>
                <a:cxn ang="0">
                  <a:pos x="154" y="162"/>
                </a:cxn>
                <a:cxn ang="0">
                  <a:pos x="169" y="170"/>
                </a:cxn>
                <a:cxn ang="0">
                  <a:pos x="181" y="175"/>
                </a:cxn>
                <a:cxn ang="0">
                  <a:pos x="191" y="178"/>
                </a:cxn>
                <a:cxn ang="0">
                  <a:pos x="203" y="173"/>
                </a:cxn>
                <a:cxn ang="0">
                  <a:pos x="217" y="161"/>
                </a:cxn>
                <a:cxn ang="0">
                  <a:pos x="219" y="150"/>
                </a:cxn>
                <a:cxn ang="0">
                  <a:pos x="215" y="142"/>
                </a:cxn>
                <a:cxn ang="0">
                  <a:pos x="208" y="131"/>
                </a:cxn>
                <a:cxn ang="0">
                  <a:pos x="197" y="117"/>
                </a:cxn>
                <a:cxn ang="0">
                  <a:pos x="186" y="105"/>
                </a:cxn>
                <a:cxn ang="0">
                  <a:pos x="175" y="94"/>
                </a:cxn>
                <a:cxn ang="0">
                  <a:pos x="164" y="83"/>
                </a:cxn>
                <a:cxn ang="0">
                  <a:pos x="150" y="74"/>
                </a:cxn>
                <a:cxn ang="0">
                  <a:pos x="140" y="65"/>
                </a:cxn>
                <a:cxn ang="0">
                  <a:pos x="126" y="57"/>
                </a:cxn>
                <a:cxn ang="0">
                  <a:pos x="113" y="48"/>
                </a:cxn>
                <a:cxn ang="0">
                  <a:pos x="99" y="40"/>
                </a:cxn>
                <a:cxn ang="0">
                  <a:pos x="87" y="32"/>
                </a:cxn>
                <a:cxn ang="0">
                  <a:pos x="71" y="24"/>
                </a:cxn>
                <a:cxn ang="0">
                  <a:pos x="59" y="17"/>
                </a:cxn>
                <a:cxn ang="0">
                  <a:pos x="45" y="10"/>
                </a:cxn>
                <a:cxn ang="0">
                  <a:pos x="33" y="3"/>
                </a:cxn>
                <a:cxn ang="0">
                  <a:pos x="25" y="0"/>
                </a:cxn>
              </a:cxnLst>
              <a:rect l="0" t="0" r="r" b="b"/>
              <a:pathLst>
                <a:path w="222" h="179">
                  <a:moveTo>
                    <a:pt x="25" y="0"/>
                  </a:moveTo>
                  <a:lnTo>
                    <a:pt x="19" y="3"/>
                  </a:lnTo>
                  <a:lnTo>
                    <a:pt x="13" y="4"/>
                  </a:lnTo>
                  <a:lnTo>
                    <a:pt x="9" y="7"/>
                  </a:lnTo>
                  <a:lnTo>
                    <a:pt x="6" y="10"/>
                  </a:lnTo>
                  <a:lnTo>
                    <a:pt x="2" y="15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5" y="37"/>
                  </a:lnTo>
                  <a:lnTo>
                    <a:pt x="9" y="44"/>
                  </a:lnTo>
                  <a:lnTo>
                    <a:pt x="16" y="52"/>
                  </a:lnTo>
                  <a:lnTo>
                    <a:pt x="22" y="58"/>
                  </a:lnTo>
                  <a:lnTo>
                    <a:pt x="31" y="66"/>
                  </a:lnTo>
                  <a:lnTo>
                    <a:pt x="34" y="69"/>
                  </a:lnTo>
                  <a:lnTo>
                    <a:pt x="39" y="72"/>
                  </a:lnTo>
                  <a:lnTo>
                    <a:pt x="44" y="75"/>
                  </a:lnTo>
                  <a:lnTo>
                    <a:pt x="48" y="80"/>
                  </a:lnTo>
                  <a:lnTo>
                    <a:pt x="54" y="86"/>
                  </a:lnTo>
                  <a:lnTo>
                    <a:pt x="62" y="91"/>
                  </a:lnTo>
                  <a:lnTo>
                    <a:pt x="68" y="97"/>
                  </a:lnTo>
                  <a:lnTo>
                    <a:pt x="74" y="102"/>
                  </a:lnTo>
                  <a:lnTo>
                    <a:pt x="82" y="106"/>
                  </a:lnTo>
                  <a:lnTo>
                    <a:pt x="88" y="111"/>
                  </a:lnTo>
                  <a:lnTo>
                    <a:pt x="96" y="116"/>
                  </a:lnTo>
                  <a:lnTo>
                    <a:pt x="104" y="124"/>
                  </a:lnTo>
                  <a:lnTo>
                    <a:pt x="110" y="128"/>
                  </a:lnTo>
                  <a:lnTo>
                    <a:pt x="118" y="134"/>
                  </a:lnTo>
                  <a:lnTo>
                    <a:pt x="126" y="141"/>
                  </a:lnTo>
                  <a:lnTo>
                    <a:pt x="132" y="147"/>
                  </a:lnTo>
                  <a:lnTo>
                    <a:pt x="140" y="151"/>
                  </a:lnTo>
                  <a:lnTo>
                    <a:pt x="146" y="156"/>
                  </a:lnTo>
                  <a:lnTo>
                    <a:pt x="154" y="162"/>
                  </a:lnTo>
                  <a:lnTo>
                    <a:pt x="163" y="167"/>
                  </a:lnTo>
                  <a:lnTo>
                    <a:pt x="169" y="170"/>
                  </a:lnTo>
                  <a:lnTo>
                    <a:pt x="178" y="175"/>
                  </a:lnTo>
                  <a:lnTo>
                    <a:pt x="181" y="175"/>
                  </a:lnTo>
                  <a:lnTo>
                    <a:pt x="186" y="176"/>
                  </a:lnTo>
                  <a:lnTo>
                    <a:pt x="191" y="178"/>
                  </a:lnTo>
                  <a:lnTo>
                    <a:pt x="197" y="179"/>
                  </a:lnTo>
                  <a:lnTo>
                    <a:pt x="203" y="173"/>
                  </a:lnTo>
                  <a:lnTo>
                    <a:pt x="211" y="167"/>
                  </a:lnTo>
                  <a:lnTo>
                    <a:pt x="217" y="161"/>
                  </a:lnTo>
                  <a:lnTo>
                    <a:pt x="222" y="155"/>
                  </a:lnTo>
                  <a:lnTo>
                    <a:pt x="219" y="150"/>
                  </a:lnTo>
                  <a:lnTo>
                    <a:pt x="217" y="147"/>
                  </a:lnTo>
                  <a:lnTo>
                    <a:pt x="215" y="142"/>
                  </a:lnTo>
                  <a:lnTo>
                    <a:pt x="212" y="139"/>
                  </a:lnTo>
                  <a:lnTo>
                    <a:pt x="208" y="131"/>
                  </a:lnTo>
                  <a:lnTo>
                    <a:pt x="203" y="125"/>
                  </a:lnTo>
                  <a:lnTo>
                    <a:pt x="197" y="117"/>
                  </a:lnTo>
                  <a:lnTo>
                    <a:pt x="192" y="111"/>
                  </a:lnTo>
                  <a:lnTo>
                    <a:pt x="186" y="105"/>
                  </a:lnTo>
                  <a:lnTo>
                    <a:pt x="181" y="100"/>
                  </a:lnTo>
                  <a:lnTo>
                    <a:pt x="175" y="94"/>
                  </a:lnTo>
                  <a:lnTo>
                    <a:pt x="169" y="89"/>
                  </a:lnTo>
                  <a:lnTo>
                    <a:pt x="164" y="83"/>
                  </a:lnTo>
                  <a:lnTo>
                    <a:pt x="158" y="79"/>
                  </a:lnTo>
                  <a:lnTo>
                    <a:pt x="150" y="74"/>
                  </a:lnTo>
                  <a:lnTo>
                    <a:pt x="146" y="69"/>
                  </a:lnTo>
                  <a:lnTo>
                    <a:pt x="140" y="65"/>
                  </a:lnTo>
                  <a:lnTo>
                    <a:pt x="133" y="62"/>
                  </a:lnTo>
                  <a:lnTo>
                    <a:pt x="126" y="57"/>
                  </a:lnTo>
                  <a:lnTo>
                    <a:pt x="119" y="52"/>
                  </a:lnTo>
                  <a:lnTo>
                    <a:pt x="113" y="48"/>
                  </a:lnTo>
                  <a:lnTo>
                    <a:pt x="105" y="44"/>
                  </a:lnTo>
                  <a:lnTo>
                    <a:pt x="99" y="40"/>
                  </a:lnTo>
                  <a:lnTo>
                    <a:pt x="93" y="37"/>
                  </a:lnTo>
                  <a:lnTo>
                    <a:pt x="87" y="32"/>
                  </a:lnTo>
                  <a:lnTo>
                    <a:pt x="79" y="29"/>
                  </a:lnTo>
                  <a:lnTo>
                    <a:pt x="71" y="24"/>
                  </a:lnTo>
                  <a:lnTo>
                    <a:pt x="65" y="21"/>
                  </a:lnTo>
                  <a:lnTo>
                    <a:pt x="59" y="17"/>
                  </a:lnTo>
                  <a:lnTo>
                    <a:pt x="51" y="13"/>
                  </a:lnTo>
                  <a:lnTo>
                    <a:pt x="45" y="10"/>
                  </a:lnTo>
                  <a:lnTo>
                    <a:pt x="39" y="7"/>
                  </a:lnTo>
                  <a:lnTo>
                    <a:pt x="33" y="3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30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2" name="Freeform 284"/>
            <p:cNvSpPr>
              <a:spLocks/>
            </p:cNvSpPr>
            <p:nvPr/>
          </p:nvSpPr>
          <p:spPr bwMode="auto">
            <a:xfrm>
              <a:off x="5008" y="1101"/>
              <a:ext cx="117" cy="93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6" y="7"/>
                </a:cxn>
                <a:cxn ang="0">
                  <a:pos x="0" y="17"/>
                </a:cxn>
                <a:cxn ang="0">
                  <a:pos x="2" y="31"/>
                </a:cxn>
                <a:cxn ang="0">
                  <a:pos x="13" y="45"/>
                </a:cxn>
                <a:cxn ang="0">
                  <a:pos x="23" y="55"/>
                </a:cxn>
                <a:cxn ang="0">
                  <a:pos x="31" y="63"/>
                </a:cxn>
                <a:cxn ang="0">
                  <a:pos x="41" y="71"/>
                </a:cxn>
                <a:cxn ang="0">
                  <a:pos x="50" y="77"/>
                </a:cxn>
                <a:cxn ang="0">
                  <a:pos x="61" y="88"/>
                </a:cxn>
                <a:cxn ang="0">
                  <a:pos x="75" y="99"/>
                </a:cxn>
                <a:cxn ang="0">
                  <a:pos x="85" y="110"/>
                </a:cxn>
                <a:cxn ang="0">
                  <a:pos x="101" y="122"/>
                </a:cxn>
                <a:cxn ang="0">
                  <a:pos x="116" y="131"/>
                </a:cxn>
                <a:cxn ang="0">
                  <a:pos x="132" y="142"/>
                </a:cxn>
                <a:cxn ang="0">
                  <a:pos x="147" y="151"/>
                </a:cxn>
                <a:cxn ang="0">
                  <a:pos x="160" y="158"/>
                </a:cxn>
                <a:cxn ang="0">
                  <a:pos x="168" y="162"/>
                </a:cxn>
                <a:cxn ang="0">
                  <a:pos x="177" y="167"/>
                </a:cxn>
                <a:cxn ang="0">
                  <a:pos x="185" y="172"/>
                </a:cxn>
                <a:cxn ang="0">
                  <a:pos x="192" y="176"/>
                </a:cxn>
                <a:cxn ang="0">
                  <a:pos x="202" y="181"/>
                </a:cxn>
                <a:cxn ang="0">
                  <a:pos x="213" y="178"/>
                </a:cxn>
                <a:cxn ang="0">
                  <a:pos x="225" y="169"/>
                </a:cxn>
                <a:cxn ang="0">
                  <a:pos x="226" y="161"/>
                </a:cxn>
                <a:cxn ang="0">
                  <a:pos x="214" y="150"/>
                </a:cxn>
                <a:cxn ang="0">
                  <a:pos x="200" y="141"/>
                </a:cxn>
                <a:cxn ang="0">
                  <a:pos x="186" y="130"/>
                </a:cxn>
                <a:cxn ang="0">
                  <a:pos x="174" y="120"/>
                </a:cxn>
                <a:cxn ang="0">
                  <a:pos x="160" y="110"/>
                </a:cxn>
                <a:cxn ang="0">
                  <a:pos x="147" y="100"/>
                </a:cxn>
                <a:cxn ang="0">
                  <a:pos x="133" y="89"/>
                </a:cxn>
                <a:cxn ang="0">
                  <a:pos x="120" y="79"/>
                </a:cxn>
                <a:cxn ang="0">
                  <a:pos x="107" y="69"/>
                </a:cxn>
                <a:cxn ang="0">
                  <a:pos x="93" y="58"/>
                </a:cxn>
                <a:cxn ang="0">
                  <a:pos x="79" y="48"/>
                </a:cxn>
                <a:cxn ang="0">
                  <a:pos x="67" y="37"/>
                </a:cxn>
                <a:cxn ang="0">
                  <a:pos x="53" y="27"/>
                </a:cxn>
                <a:cxn ang="0">
                  <a:pos x="41" y="15"/>
                </a:cxn>
                <a:cxn ang="0">
                  <a:pos x="27" y="6"/>
                </a:cxn>
                <a:cxn ang="0">
                  <a:pos x="20" y="0"/>
                </a:cxn>
              </a:cxnLst>
              <a:rect l="0" t="0" r="r" b="b"/>
              <a:pathLst>
                <a:path w="234" h="184">
                  <a:moveTo>
                    <a:pt x="20" y="0"/>
                  </a:moveTo>
                  <a:lnTo>
                    <a:pt x="14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3" y="10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2" y="31"/>
                  </a:lnTo>
                  <a:lnTo>
                    <a:pt x="6" y="38"/>
                  </a:lnTo>
                  <a:lnTo>
                    <a:pt x="13" y="45"/>
                  </a:lnTo>
                  <a:lnTo>
                    <a:pt x="19" y="52"/>
                  </a:lnTo>
                  <a:lnTo>
                    <a:pt x="23" y="55"/>
                  </a:lnTo>
                  <a:lnTo>
                    <a:pt x="27" y="60"/>
                  </a:lnTo>
                  <a:lnTo>
                    <a:pt x="31" y="63"/>
                  </a:lnTo>
                  <a:lnTo>
                    <a:pt x="36" y="68"/>
                  </a:lnTo>
                  <a:lnTo>
                    <a:pt x="41" y="71"/>
                  </a:lnTo>
                  <a:lnTo>
                    <a:pt x="45" y="74"/>
                  </a:lnTo>
                  <a:lnTo>
                    <a:pt x="50" y="77"/>
                  </a:lnTo>
                  <a:lnTo>
                    <a:pt x="54" y="82"/>
                  </a:lnTo>
                  <a:lnTo>
                    <a:pt x="61" y="88"/>
                  </a:lnTo>
                  <a:lnTo>
                    <a:pt x="68" y="94"/>
                  </a:lnTo>
                  <a:lnTo>
                    <a:pt x="75" y="99"/>
                  </a:lnTo>
                  <a:lnTo>
                    <a:pt x="79" y="105"/>
                  </a:lnTo>
                  <a:lnTo>
                    <a:pt x="85" y="110"/>
                  </a:lnTo>
                  <a:lnTo>
                    <a:pt x="93" y="116"/>
                  </a:lnTo>
                  <a:lnTo>
                    <a:pt x="101" y="122"/>
                  </a:lnTo>
                  <a:lnTo>
                    <a:pt x="110" y="127"/>
                  </a:lnTo>
                  <a:lnTo>
                    <a:pt x="116" y="131"/>
                  </a:lnTo>
                  <a:lnTo>
                    <a:pt x="126" y="136"/>
                  </a:lnTo>
                  <a:lnTo>
                    <a:pt x="132" y="142"/>
                  </a:lnTo>
                  <a:lnTo>
                    <a:pt x="141" y="147"/>
                  </a:lnTo>
                  <a:lnTo>
                    <a:pt x="147" y="151"/>
                  </a:lnTo>
                  <a:lnTo>
                    <a:pt x="157" y="156"/>
                  </a:lnTo>
                  <a:lnTo>
                    <a:pt x="160" y="158"/>
                  </a:lnTo>
                  <a:lnTo>
                    <a:pt x="164" y="161"/>
                  </a:lnTo>
                  <a:lnTo>
                    <a:pt x="168" y="162"/>
                  </a:lnTo>
                  <a:lnTo>
                    <a:pt x="172" y="165"/>
                  </a:lnTo>
                  <a:lnTo>
                    <a:pt x="177" y="167"/>
                  </a:lnTo>
                  <a:lnTo>
                    <a:pt x="180" y="169"/>
                  </a:lnTo>
                  <a:lnTo>
                    <a:pt x="185" y="172"/>
                  </a:lnTo>
                  <a:lnTo>
                    <a:pt x="189" y="173"/>
                  </a:lnTo>
                  <a:lnTo>
                    <a:pt x="192" y="176"/>
                  </a:lnTo>
                  <a:lnTo>
                    <a:pt x="197" y="178"/>
                  </a:lnTo>
                  <a:lnTo>
                    <a:pt x="202" y="181"/>
                  </a:lnTo>
                  <a:lnTo>
                    <a:pt x="205" y="184"/>
                  </a:lnTo>
                  <a:lnTo>
                    <a:pt x="213" y="178"/>
                  </a:lnTo>
                  <a:lnTo>
                    <a:pt x="219" y="173"/>
                  </a:lnTo>
                  <a:lnTo>
                    <a:pt x="225" y="169"/>
                  </a:lnTo>
                  <a:lnTo>
                    <a:pt x="234" y="167"/>
                  </a:lnTo>
                  <a:lnTo>
                    <a:pt x="226" y="161"/>
                  </a:lnTo>
                  <a:lnTo>
                    <a:pt x="220" y="156"/>
                  </a:lnTo>
                  <a:lnTo>
                    <a:pt x="214" y="150"/>
                  </a:lnTo>
                  <a:lnTo>
                    <a:pt x="206" y="145"/>
                  </a:lnTo>
                  <a:lnTo>
                    <a:pt x="200" y="141"/>
                  </a:lnTo>
                  <a:lnTo>
                    <a:pt x="194" y="134"/>
                  </a:lnTo>
                  <a:lnTo>
                    <a:pt x="186" y="130"/>
                  </a:lnTo>
                  <a:lnTo>
                    <a:pt x="180" y="125"/>
                  </a:lnTo>
                  <a:lnTo>
                    <a:pt x="174" y="120"/>
                  </a:lnTo>
                  <a:lnTo>
                    <a:pt x="168" y="114"/>
                  </a:lnTo>
                  <a:lnTo>
                    <a:pt x="160" y="110"/>
                  </a:lnTo>
                  <a:lnTo>
                    <a:pt x="154" y="105"/>
                  </a:lnTo>
                  <a:lnTo>
                    <a:pt x="147" y="100"/>
                  </a:lnTo>
                  <a:lnTo>
                    <a:pt x="140" y="94"/>
                  </a:lnTo>
                  <a:lnTo>
                    <a:pt x="133" y="89"/>
                  </a:lnTo>
                  <a:lnTo>
                    <a:pt x="127" y="85"/>
                  </a:lnTo>
                  <a:lnTo>
                    <a:pt x="120" y="79"/>
                  </a:lnTo>
                  <a:lnTo>
                    <a:pt x="113" y="74"/>
                  </a:lnTo>
                  <a:lnTo>
                    <a:pt x="107" y="69"/>
                  </a:lnTo>
                  <a:lnTo>
                    <a:pt x="99" y="65"/>
                  </a:lnTo>
                  <a:lnTo>
                    <a:pt x="93" y="58"/>
                  </a:lnTo>
                  <a:lnTo>
                    <a:pt x="87" y="52"/>
                  </a:lnTo>
                  <a:lnTo>
                    <a:pt x="79" y="48"/>
                  </a:lnTo>
                  <a:lnTo>
                    <a:pt x="73" y="43"/>
                  </a:lnTo>
                  <a:lnTo>
                    <a:pt x="67" y="37"/>
                  </a:lnTo>
                  <a:lnTo>
                    <a:pt x="59" y="32"/>
                  </a:lnTo>
                  <a:lnTo>
                    <a:pt x="53" y="27"/>
                  </a:lnTo>
                  <a:lnTo>
                    <a:pt x="47" y="21"/>
                  </a:lnTo>
                  <a:lnTo>
                    <a:pt x="41" y="15"/>
                  </a:lnTo>
                  <a:lnTo>
                    <a:pt x="34" y="10"/>
                  </a:lnTo>
                  <a:lnTo>
                    <a:pt x="27" y="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CC0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3" name="Freeform 285"/>
            <p:cNvSpPr>
              <a:spLocks/>
            </p:cNvSpPr>
            <p:nvPr/>
          </p:nvSpPr>
          <p:spPr bwMode="auto">
            <a:xfrm>
              <a:off x="5060" y="1156"/>
              <a:ext cx="75" cy="99"/>
            </a:xfrm>
            <a:custGeom>
              <a:avLst/>
              <a:gdLst/>
              <a:ahLst/>
              <a:cxnLst>
                <a:cxn ang="0">
                  <a:pos x="134" y="3"/>
                </a:cxn>
                <a:cxn ang="0">
                  <a:pos x="122" y="7"/>
                </a:cxn>
                <a:cxn ang="0">
                  <a:pos x="113" y="15"/>
                </a:cxn>
                <a:cxn ang="0">
                  <a:pos x="103" y="24"/>
                </a:cxn>
                <a:cxn ang="0">
                  <a:pos x="96" y="34"/>
                </a:cxn>
                <a:cxn ang="0">
                  <a:pos x="86" y="41"/>
                </a:cxn>
                <a:cxn ang="0">
                  <a:pos x="79" y="52"/>
                </a:cxn>
                <a:cxn ang="0">
                  <a:pos x="72" y="63"/>
                </a:cxn>
                <a:cxn ang="0">
                  <a:pos x="65" y="74"/>
                </a:cxn>
                <a:cxn ang="0">
                  <a:pos x="58" y="85"/>
                </a:cxn>
                <a:cxn ang="0">
                  <a:pos x="51" y="96"/>
                </a:cxn>
                <a:cxn ang="0">
                  <a:pos x="43" y="107"/>
                </a:cxn>
                <a:cxn ang="0">
                  <a:pos x="35" y="116"/>
                </a:cxn>
                <a:cxn ang="0">
                  <a:pos x="26" y="127"/>
                </a:cxn>
                <a:cxn ang="0">
                  <a:pos x="17" y="134"/>
                </a:cxn>
                <a:cxn ang="0">
                  <a:pos x="4" y="144"/>
                </a:cxn>
                <a:cxn ang="0">
                  <a:pos x="1" y="153"/>
                </a:cxn>
                <a:cxn ang="0">
                  <a:pos x="6" y="164"/>
                </a:cxn>
                <a:cxn ang="0">
                  <a:pos x="9" y="175"/>
                </a:cxn>
                <a:cxn ang="0">
                  <a:pos x="12" y="184"/>
                </a:cxn>
                <a:cxn ang="0">
                  <a:pos x="18" y="190"/>
                </a:cxn>
                <a:cxn ang="0">
                  <a:pos x="26" y="192"/>
                </a:cxn>
                <a:cxn ang="0">
                  <a:pos x="37" y="193"/>
                </a:cxn>
                <a:cxn ang="0">
                  <a:pos x="45" y="195"/>
                </a:cxn>
                <a:cxn ang="0">
                  <a:pos x="54" y="192"/>
                </a:cxn>
                <a:cxn ang="0">
                  <a:pos x="62" y="181"/>
                </a:cxn>
                <a:cxn ang="0">
                  <a:pos x="68" y="170"/>
                </a:cxn>
                <a:cxn ang="0">
                  <a:pos x="76" y="159"/>
                </a:cxn>
                <a:cxn ang="0">
                  <a:pos x="80" y="150"/>
                </a:cxn>
                <a:cxn ang="0">
                  <a:pos x="86" y="138"/>
                </a:cxn>
                <a:cxn ang="0">
                  <a:pos x="93" y="128"/>
                </a:cxn>
                <a:cxn ang="0">
                  <a:pos x="99" y="116"/>
                </a:cxn>
                <a:cxn ang="0">
                  <a:pos x="105" y="107"/>
                </a:cxn>
                <a:cxn ang="0">
                  <a:pos x="110" y="96"/>
                </a:cxn>
                <a:cxn ang="0">
                  <a:pos x="116" y="85"/>
                </a:cxn>
                <a:cxn ang="0">
                  <a:pos x="120" y="74"/>
                </a:cxn>
                <a:cxn ang="0">
                  <a:pos x="127" y="65"/>
                </a:cxn>
                <a:cxn ang="0">
                  <a:pos x="133" y="54"/>
                </a:cxn>
                <a:cxn ang="0">
                  <a:pos x="139" y="45"/>
                </a:cxn>
                <a:cxn ang="0">
                  <a:pos x="145" y="35"/>
                </a:cxn>
                <a:cxn ang="0">
                  <a:pos x="148" y="26"/>
                </a:cxn>
                <a:cxn ang="0">
                  <a:pos x="147" y="17"/>
                </a:cxn>
                <a:cxn ang="0">
                  <a:pos x="144" y="6"/>
                </a:cxn>
                <a:cxn ang="0">
                  <a:pos x="142" y="0"/>
                </a:cxn>
              </a:cxnLst>
              <a:rect l="0" t="0" r="r" b="b"/>
              <a:pathLst>
                <a:path w="150" h="196">
                  <a:moveTo>
                    <a:pt x="142" y="0"/>
                  </a:moveTo>
                  <a:lnTo>
                    <a:pt x="134" y="3"/>
                  </a:lnTo>
                  <a:lnTo>
                    <a:pt x="128" y="4"/>
                  </a:lnTo>
                  <a:lnTo>
                    <a:pt x="122" y="7"/>
                  </a:lnTo>
                  <a:lnTo>
                    <a:pt x="117" y="12"/>
                  </a:lnTo>
                  <a:lnTo>
                    <a:pt x="113" y="15"/>
                  </a:lnTo>
                  <a:lnTo>
                    <a:pt x="108" y="20"/>
                  </a:lnTo>
                  <a:lnTo>
                    <a:pt x="103" y="24"/>
                  </a:lnTo>
                  <a:lnTo>
                    <a:pt x="99" y="29"/>
                  </a:lnTo>
                  <a:lnTo>
                    <a:pt x="96" y="34"/>
                  </a:lnTo>
                  <a:lnTo>
                    <a:pt x="91" y="37"/>
                  </a:lnTo>
                  <a:lnTo>
                    <a:pt x="86" y="41"/>
                  </a:lnTo>
                  <a:lnTo>
                    <a:pt x="83" y="48"/>
                  </a:lnTo>
                  <a:lnTo>
                    <a:pt x="79" y="52"/>
                  </a:lnTo>
                  <a:lnTo>
                    <a:pt x="77" y="57"/>
                  </a:lnTo>
                  <a:lnTo>
                    <a:pt x="72" y="63"/>
                  </a:lnTo>
                  <a:lnTo>
                    <a:pt x="69" y="69"/>
                  </a:lnTo>
                  <a:lnTo>
                    <a:pt x="65" y="74"/>
                  </a:lnTo>
                  <a:lnTo>
                    <a:pt x="62" y="79"/>
                  </a:lnTo>
                  <a:lnTo>
                    <a:pt x="58" y="85"/>
                  </a:lnTo>
                  <a:lnTo>
                    <a:pt x="55" y="91"/>
                  </a:lnTo>
                  <a:lnTo>
                    <a:pt x="51" y="96"/>
                  </a:lnTo>
                  <a:lnTo>
                    <a:pt x="48" y="100"/>
                  </a:lnTo>
                  <a:lnTo>
                    <a:pt x="43" y="107"/>
                  </a:lnTo>
                  <a:lnTo>
                    <a:pt x="40" y="113"/>
                  </a:lnTo>
                  <a:lnTo>
                    <a:pt x="35" y="116"/>
                  </a:lnTo>
                  <a:lnTo>
                    <a:pt x="31" y="122"/>
                  </a:lnTo>
                  <a:lnTo>
                    <a:pt x="26" y="127"/>
                  </a:lnTo>
                  <a:lnTo>
                    <a:pt x="21" y="131"/>
                  </a:lnTo>
                  <a:lnTo>
                    <a:pt x="17" y="134"/>
                  </a:lnTo>
                  <a:lnTo>
                    <a:pt x="10" y="139"/>
                  </a:lnTo>
                  <a:lnTo>
                    <a:pt x="4" y="144"/>
                  </a:lnTo>
                  <a:lnTo>
                    <a:pt x="0" y="148"/>
                  </a:lnTo>
                  <a:lnTo>
                    <a:pt x="1" y="153"/>
                  </a:lnTo>
                  <a:lnTo>
                    <a:pt x="4" y="159"/>
                  </a:lnTo>
                  <a:lnTo>
                    <a:pt x="6" y="164"/>
                  </a:lnTo>
                  <a:lnTo>
                    <a:pt x="7" y="170"/>
                  </a:lnTo>
                  <a:lnTo>
                    <a:pt x="9" y="175"/>
                  </a:lnTo>
                  <a:lnTo>
                    <a:pt x="10" y="179"/>
                  </a:lnTo>
                  <a:lnTo>
                    <a:pt x="12" y="184"/>
                  </a:lnTo>
                  <a:lnTo>
                    <a:pt x="14" y="190"/>
                  </a:lnTo>
                  <a:lnTo>
                    <a:pt x="18" y="190"/>
                  </a:lnTo>
                  <a:lnTo>
                    <a:pt x="23" y="192"/>
                  </a:lnTo>
                  <a:lnTo>
                    <a:pt x="26" y="192"/>
                  </a:lnTo>
                  <a:lnTo>
                    <a:pt x="32" y="193"/>
                  </a:lnTo>
                  <a:lnTo>
                    <a:pt x="37" y="193"/>
                  </a:lnTo>
                  <a:lnTo>
                    <a:pt x="41" y="195"/>
                  </a:lnTo>
                  <a:lnTo>
                    <a:pt x="45" y="195"/>
                  </a:lnTo>
                  <a:lnTo>
                    <a:pt x="51" y="196"/>
                  </a:lnTo>
                  <a:lnTo>
                    <a:pt x="54" y="192"/>
                  </a:lnTo>
                  <a:lnTo>
                    <a:pt x="58" y="187"/>
                  </a:lnTo>
                  <a:lnTo>
                    <a:pt x="62" y="181"/>
                  </a:lnTo>
                  <a:lnTo>
                    <a:pt x="65" y="176"/>
                  </a:lnTo>
                  <a:lnTo>
                    <a:pt x="68" y="170"/>
                  </a:lnTo>
                  <a:lnTo>
                    <a:pt x="72" y="165"/>
                  </a:lnTo>
                  <a:lnTo>
                    <a:pt x="76" y="159"/>
                  </a:lnTo>
                  <a:lnTo>
                    <a:pt x="79" y="155"/>
                  </a:lnTo>
                  <a:lnTo>
                    <a:pt x="80" y="150"/>
                  </a:lnTo>
                  <a:lnTo>
                    <a:pt x="85" y="144"/>
                  </a:lnTo>
                  <a:lnTo>
                    <a:pt x="86" y="138"/>
                  </a:lnTo>
                  <a:lnTo>
                    <a:pt x="91" y="134"/>
                  </a:lnTo>
                  <a:lnTo>
                    <a:pt x="93" y="128"/>
                  </a:lnTo>
                  <a:lnTo>
                    <a:pt x="97" y="122"/>
                  </a:lnTo>
                  <a:lnTo>
                    <a:pt x="99" y="116"/>
                  </a:lnTo>
                  <a:lnTo>
                    <a:pt x="102" y="113"/>
                  </a:lnTo>
                  <a:lnTo>
                    <a:pt x="105" y="107"/>
                  </a:lnTo>
                  <a:lnTo>
                    <a:pt x="108" y="100"/>
                  </a:lnTo>
                  <a:lnTo>
                    <a:pt x="110" y="96"/>
                  </a:lnTo>
                  <a:lnTo>
                    <a:pt x="113" y="91"/>
                  </a:lnTo>
                  <a:lnTo>
                    <a:pt x="116" y="85"/>
                  </a:lnTo>
                  <a:lnTo>
                    <a:pt x="117" y="80"/>
                  </a:lnTo>
                  <a:lnTo>
                    <a:pt x="120" y="74"/>
                  </a:lnTo>
                  <a:lnTo>
                    <a:pt x="125" y="69"/>
                  </a:lnTo>
                  <a:lnTo>
                    <a:pt x="127" y="65"/>
                  </a:lnTo>
                  <a:lnTo>
                    <a:pt x="130" y="59"/>
                  </a:lnTo>
                  <a:lnTo>
                    <a:pt x="133" y="54"/>
                  </a:lnTo>
                  <a:lnTo>
                    <a:pt x="136" y="49"/>
                  </a:lnTo>
                  <a:lnTo>
                    <a:pt x="139" y="45"/>
                  </a:lnTo>
                  <a:lnTo>
                    <a:pt x="142" y="40"/>
                  </a:lnTo>
                  <a:lnTo>
                    <a:pt x="145" y="35"/>
                  </a:lnTo>
                  <a:lnTo>
                    <a:pt x="150" y="31"/>
                  </a:lnTo>
                  <a:lnTo>
                    <a:pt x="148" y="26"/>
                  </a:lnTo>
                  <a:lnTo>
                    <a:pt x="147" y="21"/>
                  </a:lnTo>
                  <a:lnTo>
                    <a:pt x="147" y="17"/>
                  </a:lnTo>
                  <a:lnTo>
                    <a:pt x="145" y="14"/>
                  </a:lnTo>
                  <a:lnTo>
                    <a:pt x="144" y="6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9E21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4" name="Freeform 286"/>
            <p:cNvSpPr>
              <a:spLocks/>
            </p:cNvSpPr>
            <p:nvPr/>
          </p:nvSpPr>
          <p:spPr bwMode="auto">
            <a:xfrm>
              <a:off x="5003" y="1116"/>
              <a:ext cx="101" cy="8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6" y="6"/>
                </a:cxn>
                <a:cxn ang="0">
                  <a:pos x="2" y="17"/>
                </a:cxn>
                <a:cxn ang="0">
                  <a:pos x="0" y="26"/>
                </a:cxn>
                <a:cxn ang="0">
                  <a:pos x="0" y="36"/>
                </a:cxn>
                <a:cxn ang="0">
                  <a:pos x="3" y="47"/>
                </a:cxn>
                <a:cxn ang="0">
                  <a:pos x="9" y="60"/>
                </a:cxn>
                <a:cxn ang="0">
                  <a:pos x="20" y="73"/>
                </a:cxn>
                <a:cxn ang="0">
                  <a:pos x="32" y="78"/>
                </a:cxn>
                <a:cxn ang="0">
                  <a:pos x="46" y="79"/>
                </a:cxn>
                <a:cxn ang="0">
                  <a:pos x="56" y="84"/>
                </a:cxn>
                <a:cxn ang="0">
                  <a:pos x="65" y="91"/>
                </a:cxn>
                <a:cxn ang="0">
                  <a:pos x="76" y="99"/>
                </a:cxn>
                <a:cxn ang="0">
                  <a:pos x="85" y="107"/>
                </a:cxn>
                <a:cxn ang="0">
                  <a:pos x="94" y="115"/>
                </a:cxn>
                <a:cxn ang="0">
                  <a:pos x="104" y="121"/>
                </a:cxn>
                <a:cxn ang="0">
                  <a:pos x="113" y="129"/>
                </a:cxn>
                <a:cxn ang="0">
                  <a:pos x="122" y="136"/>
                </a:cxn>
                <a:cxn ang="0">
                  <a:pos x="132" y="144"/>
                </a:cxn>
                <a:cxn ang="0">
                  <a:pos x="139" y="150"/>
                </a:cxn>
                <a:cxn ang="0">
                  <a:pos x="150" y="157"/>
                </a:cxn>
                <a:cxn ang="0">
                  <a:pos x="160" y="163"/>
                </a:cxn>
                <a:cxn ang="0">
                  <a:pos x="170" y="167"/>
                </a:cxn>
                <a:cxn ang="0">
                  <a:pos x="181" y="172"/>
                </a:cxn>
                <a:cxn ang="0">
                  <a:pos x="194" y="177"/>
                </a:cxn>
                <a:cxn ang="0">
                  <a:pos x="200" y="172"/>
                </a:cxn>
                <a:cxn ang="0">
                  <a:pos x="200" y="163"/>
                </a:cxn>
                <a:cxn ang="0">
                  <a:pos x="200" y="153"/>
                </a:cxn>
                <a:cxn ang="0">
                  <a:pos x="200" y="144"/>
                </a:cxn>
                <a:cxn ang="0">
                  <a:pos x="194" y="135"/>
                </a:cxn>
                <a:cxn ang="0">
                  <a:pos x="181" y="127"/>
                </a:cxn>
                <a:cxn ang="0">
                  <a:pos x="170" y="118"/>
                </a:cxn>
                <a:cxn ang="0">
                  <a:pos x="158" y="112"/>
                </a:cxn>
                <a:cxn ang="0">
                  <a:pos x="147" y="102"/>
                </a:cxn>
                <a:cxn ang="0">
                  <a:pos x="136" y="95"/>
                </a:cxn>
                <a:cxn ang="0">
                  <a:pos x="125" y="87"/>
                </a:cxn>
                <a:cxn ang="0">
                  <a:pos x="115" y="79"/>
                </a:cxn>
                <a:cxn ang="0">
                  <a:pos x="102" y="71"/>
                </a:cxn>
                <a:cxn ang="0">
                  <a:pos x="91" y="62"/>
                </a:cxn>
                <a:cxn ang="0">
                  <a:pos x="81" y="53"/>
                </a:cxn>
                <a:cxn ang="0">
                  <a:pos x="70" y="43"/>
                </a:cxn>
                <a:cxn ang="0">
                  <a:pos x="59" y="36"/>
                </a:cxn>
                <a:cxn ang="0">
                  <a:pos x="48" y="25"/>
                </a:cxn>
                <a:cxn ang="0">
                  <a:pos x="39" y="16"/>
                </a:cxn>
                <a:cxn ang="0">
                  <a:pos x="29" y="6"/>
                </a:cxn>
                <a:cxn ang="0">
                  <a:pos x="25" y="2"/>
                </a:cxn>
              </a:cxnLst>
              <a:rect l="0" t="0" r="r" b="b"/>
              <a:pathLst>
                <a:path w="201" h="178">
                  <a:moveTo>
                    <a:pt x="25" y="2"/>
                  </a:moveTo>
                  <a:lnTo>
                    <a:pt x="17" y="0"/>
                  </a:lnTo>
                  <a:lnTo>
                    <a:pt x="11" y="2"/>
                  </a:lnTo>
                  <a:lnTo>
                    <a:pt x="6" y="6"/>
                  </a:lnTo>
                  <a:lnTo>
                    <a:pt x="5" y="11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3" y="47"/>
                  </a:lnTo>
                  <a:lnTo>
                    <a:pt x="6" y="54"/>
                  </a:lnTo>
                  <a:lnTo>
                    <a:pt x="9" y="60"/>
                  </a:lnTo>
                  <a:lnTo>
                    <a:pt x="15" y="68"/>
                  </a:lnTo>
                  <a:lnTo>
                    <a:pt x="20" y="73"/>
                  </a:lnTo>
                  <a:lnTo>
                    <a:pt x="26" y="76"/>
                  </a:lnTo>
                  <a:lnTo>
                    <a:pt x="32" y="78"/>
                  </a:lnTo>
                  <a:lnTo>
                    <a:pt x="42" y="76"/>
                  </a:lnTo>
                  <a:lnTo>
                    <a:pt x="46" y="79"/>
                  </a:lnTo>
                  <a:lnTo>
                    <a:pt x="51" y="81"/>
                  </a:lnTo>
                  <a:lnTo>
                    <a:pt x="56" y="84"/>
                  </a:lnTo>
                  <a:lnTo>
                    <a:pt x="62" y="88"/>
                  </a:lnTo>
                  <a:lnTo>
                    <a:pt x="65" y="91"/>
                  </a:lnTo>
                  <a:lnTo>
                    <a:pt x="71" y="96"/>
                  </a:lnTo>
                  <a:lnTo>
                    <a:pt x="76" y="99"/>
                  </a:lnTo>
                  <a:lnTo>
                    <a:pt x="81" y="102"/>
                  </a:lnTo>
                  <a:lnTo>
                    <a:pt x="85" y="107"/>
                  </a:lnTo>
                  <a:lnTo>
                    <a:pt x="90" y="110"/>
                  </a:lnTo>
                  <a:lnTo>
                    <a:pt x="94" y="115"/>
                  </a:lnTo>
                  <a:lnTo>
                    <a:pt x="99" y="118"/>
                  </a:lnTo>
                  <a:lnTo>
                    <a:pt x="104" y="121"/>
                  </a:lnTo>
                  <a:lnTo>
                    <a:pt x="108" y="126"/>
                  </a:lnTo>
                  <a:lnTo>
                    <a:pt x="113" y="129"/>
                  </a:lnTo>
                  <a:lnTo>
                    <a:pt x="118" y="133"/>
                  </a:lnTo>
                  <a:lnTo>
                    <a:pt x="122" y="136"/>
                  </a:lnTo>
                  <a:lnTo>
                    <a:pt x="127" y="140"/>
                  </a:lnTo>
                  <a:lnTo>
                    <a:pt x="132" y="144"/>
                  </a:lnTo>
                  <a:lnTo>
                    <a:pt x="136" y="147"/>
                  </a:lnTo>
                  <a:lnTo>
                    <a:pt x="139" y="150"/>
                  </a:lnTo>
                  <a:lnTo>
                    <a:pt x="146" y="153"/>
                  </a:lnTo>
                  <a:lnTo>
                    <a:pt x="150" y="157"/>
                  </a:lnTo>
                  <a:lnTo>
                    <a:pt x="156" y="160"/>
                  </a:lnTo>
                  <a:lnTo>
                    <a:pt x="160" y="163"/>
                  </a:lnTo>
                  <a:lnTo>
                    <a:pt x="166" y="166"/>
                  </a:lnTo>
                  <a:lnTo>
                    <a:pt x="170" y="167"/>
                  </a:lnTo>
                  <a:lnTo>
                    <a:pt x="177" y="171"/>
                  </a:lnTo>
                  <a:lnTo>
                    <a:pt x="181" y="172"/>
                  </a:lnTo>
                  <a:lnTo>
                    <a:pt x="187" y="175"/>
                  </a:lnTo>
                  <a:lnTo>
                    <a:pt x="194" y="177"/>
                  </a:lnTo>
                  <a:lnTo>
                    <a:pt x="201" y="178"/>
                  </a:lnTo>
                  <a:lnTo>
                    <a:pt x="200" y="172"/>
                  </a:lnTo>
                  <a:lnTo>
                    <a:pt x="200" y="167"/>
                  </a:lnTo>
                  <a:lnTo>
                    <a:pt x="200" y="163"/>
                  </a:lnTo>
                  <a:lnTo>
                    <a:pt x="200" y="158"/>
                  </a:lnTo>
                  <a:lnTo>
                    <a:pt x="200" y="153"/>
                  </a:lnTo>
                  <a:lnTo>
                    <a:pt x="200" y="149"/>
                  </a:lnTo>
                  <a:lnTo>
                    <a:pt x="200" y="144"/>
                  </a:lnTo>
                  <a:lnTo>
                    <a:pt x="200" y="140"/>
                  </a:lnTo>
                  <a:lnTo>
                    <a:pt x="194" y="135"/>
                  </a:lnTo>
                  <a:lnTo>
                    <a:pt x="189" y="132"/>
                  </a:lnTo>
                  <a:lnTo>
                    <a:pt x="181" y="127"/>
                  </a:lnTo>
                  <a:lnTo>
                    <a:pt x="177" y="122"/>
                  </a:lnTo>
                  <a:lnTo>
                    <a:pt x="170" y="118"/>
                  </a:lnTo>
                  <a:lnTo>
                    <a:pt x="164" y="115"/>
                  </a:lnTo>
                  <a:lnTo>
                    <a:pt x="158" y="112"/>
                  </a:lnTo>
                  <a:lnTo>
                    <a:pt x="153" y="107"/>
                  </a:lnTo>
                  <a:lnTo>
                    <a:pt x="147" y="102"/>
                  </a:lnTo>
                  <a:lnTo>
                    <a:pt x="142" y="99"/>
                  </a:lnTo>
                  <a:lnTo>
                    <a:pt x="136" y="95"/>
                  </a:lnTo>
                  <a:lnTo>
                    <a:pt x="132" y="91"/>
                  </a:lnTo>
                  <a:lnTo>
                    <a:pt x="125" y="87"/>
                  </a:lnTo>
                  <a:lnTo>
                    <a:pt x="119" y="82"/>
                  </a:lnTo>
                  <a:lnTo>
                    <a:pt x="115" y="79"/>
                  </a:lnTo>
                  <a:lnTo>
                    <a:pt x="108" y="76"/>
                  </a:lnTo>
                  <a:lnTo>
                    <a:pt x="102" y="71"/>
                  </a:lnTo>
                  <a:lnTo>
                    <a:pt x="98" y="67"/>
                  </a:lnTo>
                  <a:lnTo>
                    <a:pt x="91" y="62"/>
                  </a:lnTo>
                  <a:lnTo>
                    <a:pt x="87" y="57"/>
                  </a:lnTo>
                  <a:lnTo>
                    <a:pt x="81" y="53"/>
                  </a:lnTo>
                  <a:lnTo>
                    <a:pt x="76" y="48"/>
                  </a:lnTo>
                  <a:lnTo>
                    <a:pt x="70" y="43"/>
                  </a:lnTo>
                  <a:lnTo>
                    <a:pt x="65" y="40"/>
                  </a:lnTo>
                  <a:lnTo>
                    <a:pt x="59" y="36"/>
                  </a:lnTo>
                  <a:lnTo>
                    <a:pt x="54" y="31"/>
                  </a:lnTo>
                  <a:lnTo>
                    <a:pt x="48" y="25"/>
                  </a:lnTo>
                  <a:lnTo>
                    <a:pt x="43" y="22"/>
                  </a:lnTo>
                  <a:lnTo>
                    <a:pt x="39" y="16"/>
                  </a:lnTo>
                  <a:lnTo>
                    <a:pt x="34" y="11"/>
                  </a:lnTo>
                  <a:lnTo>
                    <a:pt x="29" y="6"/>
                  </a:lnTo>
                  <a:lnTo>
                    <a:pt x="25" y="2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5" name="Freeform 287"/>
            <p:cNvSpPr>
              <a:spLocks/>
            </p:cNvSpPr>
            <p:nvPr/>
          </p:nvSpPr>
          <p:spPr bwMode="auto">
            <a:xfrm>
              <a:off x="4986" y="1130"/>
              <a:ext cx="98" cy="96"/>
            </a:xfrm>
            <a:custGeom>
              <a:avLst/>
              <a:gdLst/>
              <a:ahLst/>
              <a:cxnLst>
                <a:cxn ang="0">
                  <a:pos x="17" y="1"/>
                </a:cxn>
                <a:cxn ang="0">
                  <a:pos x="8" y="6"/>
                </a:cxn>
                <a:cxn ang="0">
                  <a:pos x="1" y="15"/>
                </a:cxn>
                <a:cxn ang="0">
                  <a:pos x="0" y="28"/>
                </a:cxn>
                <a:cxn ang="0">
                  <a:pos x="8" y="42"/>
                </a:cxn>
                <a:cxn ang="0">
                  <a:pos x="22" y="56"/>
                </a:cxn>
                <a:cxn ang="0">
                  <a:pos x="34" y="65"/>
                </a:cxn>
                <a:cxn ang="0">
                  <a:pos x="43" y="71"/>
                </a:cxn>
                <a:cxn ang="0">
                  <a:pos x="51" y="77"/>
                </a:cxn>
                <a:cxn ang="0">
                  <a:pos x="59" y="82"/>
                </a:cxn>
                <a:cxn ang="0">
                  <a:pos x="70" y="88"/>
                </a:cxn>
                <a:cxn ang="0">
                  <a:pos x="80" y="90"/>
                </a:cxn>
                <a:cxn ang="0">
                  <a:pos x="90" y="93"/>
                </a:cxn>
                <a:cxn ang="0">
                  <a:pos x="97" y="98"/>
                </a:cxn>
                <a:cxn ang="0">
                  <a:pos x="107" y="104"/>
                </a:cxn>
                <a:cxn ang="0">
                  <a:pos x="115" y="112"/>
                </a:cxn>
                <a:cxn ang="0">
                  <a:pos x="119" y="121"/>
                </a:cxn>
                <a:cxn ang="0">
                  <a:pos x="125" y="130"/>
                </a:cxn>
                <a:cxn ang="0">
                  <a:pos x="132" y="138"/>
                </a:cxn>
                <a:cxn ang="0">
                  <a:pos x="138" y="147"/>
                </a:cxn>
                <a:cxn ang="0">
                  <a:pos x="144" y="156"/>
                </a:cxn>
                <a:cxn ang="0">
                  <a:pos x="149" y="164"/>
                </a:cxn>
                <a:cxn ang="0">
                  <a:pos x="155" y="172"/>
                </a:cxn>
                <a:cxn ang="0">
                  <a:pos x="166" y="183"/>
                </a:cxn>
                <a:cxn ang="0">
                  <a:pos x="178" y="189"/>
                </a:cxn>
                <a:cxn ang="0">
                  <a:pos x="187" y="191"/>
                </a:cxn>
                <a:cxn ang="0">
                  <a:pos x="192" y="187"/>
                </a:cxn>
                <a:cxn ang="0">
                  <a:pos x="194" y="178"/>
                </a:cxn>
                <a:cxn ang="0">
                  <a:pos x="195" y="170"/>
                </a:cxn>
                <a:cxn ang="0">
                  <a:pos x="195" y="163"/>
                </a:cxn>
                <a:cxn ang="0">
                  <a:pos x="192" y="155"/>
                </a:cxn>
                <a:cxn ang="0">
                  <a:pos x="189" y="147"/>
                </a:cxn>
                <a:cxn ang="0">
                  <a:pos x="181" y="135"/>
                </a:cxn>
                <a:cxn ang="0">
                  <a:pos x="173" y="122"/>
                </a:cxn>
                <a:cxn ang="0">
                  <a:pos x="163" y="110"/>
                </a:cxn>
                <a:cxn ang="0">
                  <a:pos x="153" y="99"/>
                </a:cxn>
                <a:cxn ang="0">
                  <a:pos x="142" y="90"/>
                </a:cxn>
                <a:cxn ang="0">
                  <a:pos x="132" y="81"/>
                </a:cxn>
                <a:cxn ang="0">
                  <a:pos x="119" y="73"/>
                </a:cxn>
                <a:cxn ang="0">
                  <a:pos x="108" y="65"/>
                </a:cxn>
                <a:cxn ang="0">
                  <a:pos x="96" y="56"/>
                </a:cxn>
                <a:cxn ang="0">
                  <a:pos x="84" y="48"/>
                </a:cxn>
                <a:cxn ang="0">
                  <a:pos x="73" y="40"/>
                </a:cxn>
                <a:cxn ang="0">
                  <a:pos x="60" y="32"/>
                </a:cxn>
                <a:cxn ang="0">
                  <a:pos x="49" y="25"/>
                </a:cxn>
                <a:cxn ang="0">
                  <a:pos x="39" y="15"/>
                </a:cxn>
                <a:cxn ang="0">
                  <a:pos x="28" y="5"/>
                </a:cxn>
                <a:cxn ang="0">
                  <a:pos x="23" y="0"/>
                </a:cxn>
              </a:cxnLst>
              <a:rect l="0" t="0" r="r" b="b"/>
              <a:pathLst>
                <a:path w="195" h="192">
                  <a:moveTo>
                    <a:pt x="23" y="0"/>
                  </a:moveTo>
                  <a:lnTo>
                    <a:pt x="17" y="1"/>
                  </a:lnTo>
                  <a:lnTo>
                    <a:pt x="12" y="3"/>
                  </a:lnTo>
                  <a:lnTo>
                    <a:pt x="8" y="6"/>
                  </a:lnTo>
                  <a:lnTo>
                    <a:pt x="5" y="9"/>
                  </a:lnTo>
                  <a:lnTo>
                    <a:pt x="1" y="15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5" y="36"/>
                  </a:lnTo>
                  <a:lnTo>
                    <a:pt x="8" y="42"/>
                  </a:lnTo>
                  <a:lnTo>
                    <a:pt x="15" y="50"/>
                  </a:lnTo>
                  <a:lnTo>
                    <a:pt x="22" y="56"/>
                  </a:lnTo>
                  <a:lnTo>
                    <a:pt x="29" y="62"/>
                  </a:lnTo>
                  <a:lnTo>
                    <a:pt x="34" y="65"/>
                  </a:lnTo>
                  <a:lnTo>
                    <a:pt x="39" y="68"/>
                  </a:lnTo>
                  <a:lnTo>
                    <a:pt x="43" y="71"/>
                  </a:lnTo>
                  <a:lnTo>
                    <a:pt x="48" y="74"/>
                  </a:lnTo>
                  <a:lnTo>
                    <a:pt x="51" y="77"/>
                  </a:lnTo>
                  <a:lnTo>
                    <a:pt x="56" y="79"/>
                  </a:lnTo>
                  <a:lnTo>
                    <a:pt x="59" y="82"/>
                  </a:lnTo>
                  <a:lnTo>
                    <a:pt x="63" y="85"/>
                  </a:lnTo>
                  <a:lnTo>
                    <a:pt x="70" y="88"/>
                  </a:lnTo>
                  <a:lnTo>
                    <a:pt x="76" y="90"/>
                  </a:lnTo>
                  <a:lnTo>
                    <a:pt x="80" y="90"/>
                  </a:lnTo>
                  <a:lnTo>
                    <a:pt x="85" y="93"/>
                  </a:lnTo>
                  <a:lnTo>
                    <a:pt x="90" y="93"/>
                  </a:lnTo>
                  <a:lnTo>
                    <a:pt x="94" y="96"/>
                  </a:lnTo>
                  <a:lnTo>
                    <a:pt x="97" y="98"/>
                  </a:lnTo>
                  <a:lnTo>
                    <a:pt x="102" y="101"/>
                  </a:lnTo>
                  <a:lnTo>
                    <a:pt x="107" y="104"/>
                  </a:lnTo>
                  <a:lnTo>
                    <a:pt x="111" y="108"/>
                  </a:lnTo>
                  <a:lnTo>
                    <a:pt x="115" y="112"/>
                  </a:lnTo>
                  <a:lnTo>
                    <a:pt x="116" y="116"/>
                  </a:lnTo>
                  <a:lnTo>
                    <a:pt x="119" y="121"/>
                  </a:lnTo>
                  <a:lnTo>
                    <a:pt x="124" y="125"/>
                  </a:lnTo>
                  <a:lnTo>
                    <a:pt x="125" y="130"/>
                  </a:lnTo>
                  <a:lnTo>
                    <a:pt x="130" y="133"/>
                  </a:lnTo>
                  <a:lnTo>
                    <a:pt x="132" y="138"/>
                  </a:lnTo>
                  <a:lnTo>
                    <a:pt x="135" y="144"/>
                  </a:lnTo>
                  <a:lnTo>
                    <a:pt x="138" y="147"/>
                  </a:lnTo>
                  <a:lnTo>
                    <a:pt x="141" y="152"/>
                  </a:lnTo>
                  <a:lnTo>
                    <a:pt x="144" y="156"/>
                  </a:lnTo>
                  <a:lnTo>
                    <a:pt x="147" y="161"/>
                  </a:lnTo>
                  <a:lnTo>
                    <a:pt x="149" y="164"/>
                  </a:lnTo>
                  <a:lnTo>
                    <a:pt x="153" y="169"/>
                  </a:lnTo>
                  <a:lnTo>
                    <a:pt x="155" y="172"/>
                  </a:lnTo>
                  <a:lnTo>
                    <a:pt x="159" y="177"/>
                  </a:lnTo>
                  <a:lnTo>
                    <a:pt x="166" y="183"/>
                  </a:lnTo>
                  <a:lnTo>
                    <a:pt x="173" y="187"/>
                  </a:lnTo>
                  <a:lnTo>
                    <a:pt x="178" y="189"/>
                  </a:lnTo>
                  <a:lnTo>
                    <a:pt x="183" y="191"/>
                  </a:lnTo>
                  <a:lnTo>
                    <a:pt x="187" y="191"/>
                  </a:lnTo>
                  <a:lnTo>
                    <a:pt x="192" y="192"/>
                  </a:lnTo>
                  <a:lnTo>
                    <a:pt x="192" y="187"/>
                  </a:lnTo>
                  <a:lnTo>
                    <a:pt x="194" y="183"/>
                  </a:lnTo>
                  <a:lnTo>
                    <a:pt x="194" y="178"/>
                  </a:lnTo>
                  <a:lnTo>
                    <a:pt x="195" y="175"/>
                  </a:lnTo>
                  <a:lnTo>
                    <a:pt x="195" y="170"/>
                  </a:lnTo>
                  <a:lnTo>
                    <a:pt x="195" y="166"/>
                  </a:lnTo>
                  <a:lnTo>
                    <a:pt x="195" y="163"/>
                  </a:lnTo>
                  <a:lnTo>
                    <a:pt x="195" y="160"/>
                  </a:lnTo>
                  <a:lnTo>
                    <a:pt x="192" y="155"/>
                  </a:lnTo>
                  <a:lnTo>
                    <a:pt x="190" y="150"/>
                  </a:lnTo>
                  <a:lnTo>
                    <a:pt x="189" y="147"/>
                  </a:lnTo>
                  <a:lnTo>
                    <a:pt x="186" y="143"/>
                  </a:lnTo>
                  <a:lnTo>
                    <a:pt x="181" y="135"/>
                  </a:lnTo>
                  <a:lnTo>
                    <a:pt x="178" y="129"/>
                  </a:lnTo>
                  <a:lnTo>
                    <a:pt x="173" y="122"/>
                  </a:lnTo>
                  <a:lnTo>
                    <a:pt x="169" y="115"/>
                  </a:lnTo>
                  <a:lnTo>
                    <a:pt x="163" y="110"/>
                  </a:lnTo>
                  <a:lnTo>
                    <a:pt x="158" y="105"/>
                  </a:lnTo>
                  <a:lnTo>
                    <a:pt x="153" y="99"/>
                  </a:lnTo>
                  <a:lnTo>
                    <a:pt x="147" y="94"/>
                  </a:lnTo>
                  <a:lnTo>
                    <a:pt x="142" y="90"/>
                  </a:lnTo>
                  <a:lnTo>
                    <a:pt x="136" y="85"/>
                  </a:lnTo>
                  <a:lnTo>
                    <a:pt x="132" y="81"/>
                  </a:lnTo>
                  <a:lnTo>
                    <a:pt x="125" y="76"/>
                  </a:lnTo>
                  <a:lnTo>
                    <a:pt x="119" y="73"/>
                  </a:lnTo>
                  <a:lnTo>
                    <a:pt x="115" y="70"/>
                  </a:lnTo>
                  <a:lnTo>
                    <a:pt x="108" y="65"/>
                  </a:lnTo>
                  <a:lnTo>
                    <a:pt x="102" y="60"/>
                  </a:lnTo>
                  <a:lnTo>
                    <a:pt x="96" y="56"/>
                  </a:lnTo>
                  <a:lnTo>
                    <a:pt x="91" y="53"/>
                  </a:lnTo>
                  <a:lnTo>
                    <a:pt x="84" y="48"/>
                  </a:lnTo>
                  <a:lnTo>
                    <a:pt x="77" y="45"/>
                  </a:lnTo>
                  <a:lnTo>
                    <a:pt x="73" y="40"/>
                  </a:lnTo>
                  <a:lnTo>
                    <a:pt x="66" y="37"/>
                  </a:lnTo>
                  <a:lnTo>
                    <a:pt x="60" y="32"/>
                  </a:lnTo>
                  <a:lnTo>
                    <a:pt x="56" y="29"/>
                  </a:lnTo>
                  <a:lnTo>
                    <a:pt x="49" y="25"/>
                  </a:lnTo>
                  <a:lnTo>
                    <a:pt x="45" y="20"/>
                  </a:lnTo>
                  <a:lnTo>
                    <a:pt x="39" y="15"/>
                  </a:lnTo>
                  <a:lnTo>
                    <a:pt x="34" y="11"/>
                  </a:lnTo>
                  <a:lnTo>
                    <a:pt x="28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B1C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6" name="Freeform 288"/>
            <p:cNvSpPr>
              <a:spLocks/>
            </p:cNvSpPr>
            <p:nvPr/>
          </p:nvSpPr>
          <p:spPr bwMode="auto">
            <a:xfrm>
              <a:off x="4906" y="1044"/>
              <a:ext cx="78" cy="99"/>
            </a:xfrm>
            <a:custGeom>
              <a:avLst/>
              <a:gdLst/>
              <a:ahLst/>
              <a:cxnLst>
                <a:cxn ang="0">
                  <a:pos x="141" y="1"/>
                </a:cxn>
                <a:cxn ang="0">
                  <a:pos x="134" y="6"/>
                </a:cxn>
                <a:cxn ang="0">
                  <a:pos x="126" y="12"/>
                </a:cxn>
                <a:cxn ang="0">
                  <a:pos x="121" y="22"/>
                </a:cxn>
                <a:cxn ang="0">
                  <a:pos x="116" y="31"/>
                </a:cxn>
                <a:cxn ang="0">
                  <a:pos x="113" y="40"/>
                </a:cxn>
                <a:cxn ang="0">
                  <a:pos x="110" y="51"/>
                </a:cxn>
                <a:cxn ang="0">
                  <a:pos x="107" y="62"/>
                </a:cxn>
                <a:cxn ang="0">
                  <a:pos x="106" y="73"/>
                </a:cxn>
                <a:cxn ang="0">
                  <a:pos x="101" y="84"/>
                </a:cxn>
                <a:cxn ang="0">
                  <a:pos x="96" y="94"/>
                </a:cxn>
                <a:cxn ang="0">
                  <a:pos x="92" y="105"/>
                </a:cxn>
                <a:cxn ang="0">
                  <a:pos x="87" y="115"/>
                </a:cxn>
                <a:cxn ang="0">
                  <a:pos x="79" y="122"/>
                </a:cxn>
                <a:cxn ang="0">
                  <a:pos x="70" y="130"/>
                </a:cxn>
                <a:cxn ang="0">
                  <a:pos x="59" y="136"/>
                </a:cxn>
                <a:cxn ang="0">
                  <a:pos x="50" y="139"/>
                </a:cxn>
                <a:cxn ang="0">
                  <a:pos x="42" y="146"/>
                </a:cxn>
                <a:cxn ang="0">
                  <a:pos x="34" y="152"/>
                </a:cxn>
                <a:cxn ang="0">
                  <a:pos x="27" y="161"/>
                </a:cxn>
                <a:cxn ang="0">
                  <a:pos x="17" y="170"/>
                </a:cxn>
                <a:cxn ang="0">
                  <a:pos x="10" y="180"/>
                </a:cxn>
                <a:cxn ang="0">
                  <a:pos x="5" y="187"/>
                </a:cxn>
                <a:cxn ang="0">
                  <a:pos x="0" y="194"/>
                </a:cxn>
                <a:cxn ang="0">
                  <a:pos x="5" y="198"/>
                </a:cxn>
                <a:cxn ang="0">
                  <a:pos x="14" y="198"/>
                </a:cxn>
                <a:cxn ang="0">
                  <a:pos x="22" y="197"/>
                </a:cxn>
                <a:cxn ang="0">
                  <a:pos x="31" y="197"/>
                </a:cxn>
                <a:cxn ang="0">
                  <a:pos x="39" y="195"/>
                </a:cxn>
                <a:cxn ang="0">
                  <a:pos x="48" y="192"/>
                </a:cxn>
                <a:cxn ang="0">
                  <a:pos x="56" y="189"/>
                </a:cxn>
                <a:cxn ang="0">
                  <a:pos x="65" y="186"/>
                </a:cxn>
                <a:cxn ang="0">
                  <a:pos x="76" y="178"/>
                </a:cxn>
                <a:cxn ang="0">
                  <a:pos x="92" y="167"/>
                </a:cxn>
                <a:cxn ang="0">
                  <a:pos x="106" y="156"/>
                </a:cxn>
                <a:cxn ang="0">
                  <a:pos x="118" y="142"/>
                </a:cxn>
                <a:cxn ang="0">
                  <a:pos x="127" y="130"/>
                </a:cxn>
                <a:cxn ang="0">
                  <a:pos x="132" y="122"/>
                </a:cxn>
                <a:cxn ang="0">
                  <a:pos x="137" y="115"/>
                </a:cxn>
                <a:cxn ang="0">
                  <a:pos x="141" y="107"/>
                </a:cxn>
                <a:cxn ang="0">
                  <a:pos x="144" y="98"/>
                </a:cxn>
                <a:cxn ang="0">
                  <a:pos x="147" y="90"/>
                </a:cxn>
                <a:cxn ang="0">
                  <a:pos x="151" y="80"/>
                </a:cxn>
                <a:cxn ang="0">
                  <a:pos x="154" y="71"/>
                </a:cxn>
                <a:cxn ang="0">
                  <a:pos x="155" y="63"/>
                </a:cxn>
                <a:cxn ang="0">
                  <a:pos x="155" y="54"/>
                </a:cxn>
                <a:cxn ang="0">
                  <a:pos x="157" y="45"/>
                </a:cxn>
                <a:cxn ang="0">
                  <a:pos x="157" y="36"/>
                </a:cxn>
                <a:cxn ang="0">
                  <a:pos x="155" y="28"/>
                </a:cxn>
                <a:cxn ang="0">
                  <a:pos x="154" y="18"/>
                </a:cxn>
                <a:cxn ang="0">
                  <a:pos x="149" y="8"/>
                </a:cxn>
                <a:cxn ang="0">
                  <a:pos x="147" y="0"/>
                </a:cxn>
              </a:cxnLst>
              <a:rect l="0" t="0" r="r" b="b"/>
              <a:pathLst>
                <a:path w="157" h="198">
                  <a:moveTo>
                    <a:pt x="147" y="0"/>
                  </a:moveTo>
                  <a:lnTo>
                    <a:pt x="141" y="1"/>
                  </a:lnTo>
                  <a:lnTo>
                    <a:pt x="137" y="3"/>
                  </a:lnTo>
                  <a:lnTo>
                    <a:pt x="134" y="6"/>
                  </a:lnTo>
                  <a:lnTo>
                    <a:pt x="129" y="9"/>
                  </a:lnTo>
                  <a:lnTo>
                    <a:pt x="126" y="12"/>
                  </a:lnTo>
                  <a:lnTo>
                    <a:pt x="124" y="17"/>
                  </a:lnTo>
                  <a:lnTo>
                    <a:pt x="121" y="22"/>
                  </a:lnTo>
                  <a:lnTo>
                    <a:pt x="120" y="26"/>
                  </a:lnTo>
                  <a:lnTo>
                    <a:pt x="116" y="31"/>
                  </a:lnTo>
                  <a:lnTo>
                    <a:pt x="115" y="34"/>
                  </a:lnTo>
                  <a:lnTo>
                    <a:pt x="113" y="40"/>
                  </a:lnTo>
                  <a:lnTo>
                    <a:pt x="112" y="46"/>
                  </a:lnTo>
                  <a:lnTo>
                    <a:pt x="110" y="51"/>
                  </a:lnTo>
                  <a:lnTo>
                    <a:pt x="109" y="57"/>
                  </a:lnTo>
                  <a:lnTo>
                    <a:pt x="107" y="62"/>
                  </a:lnTo>
                  <a:lnTo>
                    <a:pt x="107" y="68"/>
                  </a:lnTo>
                  <a:lnTo>
                    <a:pt x="106" y="73"/>
                  </a:lnTo>
                  <a:lnTo>
                    <a:pt x="104" y="79"/>
                  </a:lnTo>
                  <a:lnTo>
                    <a:pt x="101" y="84"/>
                  </a:lnTo>
                  <a:lnTo>
                    <a:pt x="99" y="90"/>
                  </a:lnTo>
                  <a:lnTo>
                    <a:pt x="96" y="94"/>
                  </a:lnTo>
                  <a:lnTo>
                    <a:pt x="95" y="101"/>
                  </a:lnTo>
                  <a:lnTo>
                    <a:pt x="92" y="105"/>
                  </a:lnTo>
                  <a:lnTo>
                    <a:pt x="90" y="110"/>
                  </a:lnTo>
                  <a:lnTo>
                    <a:pt x="87" y="115"/>
                  </a:lnTo>
                  <a:lnTo>
                    <a:pt x="84" y="119"/>
                  </a:lnTo>
                  <a:lnTo>
                    <a:pt x="79" y="122"/>
                  </a:lnTo>
                  <a:lnTo>
                    <a:pt x="75" y="127"/>
                  </a:lnTo>
                  <a:lnTo>
                    <a:pt x="70" y="130"/>
                  </a:lnTo>
                  <a:lnTo>
                    <a:pt x="65" y="133"/>
                  </a:lnTo>
                  <a:lnTo>
                    <a:pt x="59" y="136"/>
                  </a:lnTo>
                  <a:lnTo>
                    <a:pt x="53" y="139"/>
                  </a:lnTo>
                  <a:lnTo>
                    <a:pt x="50" y="139"/>
                  </a:lnTo>
                  <a:lnTo>
                    <a:pt x="47" y="142"/>
                  </a:lnTo>
                  <a:lnTo>
                    <a:pt x="42" y="146"/>
                  </a:lnTo>
                  <a:lnTo>
                    <a:pt x="39" y="149"/>
                  </a:lnTo>
                  <a:lnTo>
                    <a:pt x="34" y="152"/>
                  </a:lnTo>
                  <a:lnTo>
                    <a:pt x="31" y="156"/>
                  </a:lnTo>
                  <a:lnTo>
                    <a:pt x="27" y="161"/>
                  </a:lnTo>
                  <a:lnTo>
                    <a:pt x="22" y="166"/>
                  </a:lnTo>
                  <a:lnTo>
                    <a:pt x="17" y="170"/>
                  </a:lnTo>
                  <a:lnTo>
                    <a:pt x="14" y="175"/>
                  </a:lnTo>
                  <a:lnTo>
                    <a:pt x="10" y="180"/>
                  </a:lnTo>
                  <a:lnTo>
                    <a:pt x="8" y="184"/>
                  </a:lnTo>
                  <a:lnTo>
                    <a:pt x="5" y="187"/>
                  </a:lnTo>
                  <a:lnTo>
                    <a:pt x="2" y="191"/>
                  </a:lnTo>
                  <a:lnTo>
                    <a:pt x="0" y="194"/>
                  </a:lnTo>
                  <a:lnTo>
                    <a:pt x="0" y="198"/>
                  </a:lnTo>
                  <a:lnTo>
                    <a:pt x="5" y="198"/>
                  </a:lnTo>
                  <a:lnTo>
                    <a:pt x="10" y="198"/>
                  </a:lnTo>
                  <a:lnTo>
                    <a:pt x="14" y="198"/>
                  </a:lnTo>
                  <a:lnTo>
                    <a:pt x="17" y="198"/>
                  </a:lnTo>
                  <a:lnTo>
                    <a:pt x="22" y="197"/>
                  </a:lnTo>
                  <a:lnTo>
                    <a:pt x="27" y="197"/>
                  </a:lnTo>
                  <a:lnTo>
                    <a:pt x="31" y="197"/>
                  </a:lnTo>
                  <a:lnTo>
                    <a:pt x="36" y="197"/>
                  </a:lnTo>
                  <a:lnTo>
                    <a:pt x="39" y="195"/>
                  </a:lnTo>
                  <a:lnTo>
                    <a:pt x="44" y="194"/>
                  </a:lnTo>
                  <a:lnTo>
                    <a:pt x="48" y="192"/>
                  </a:lnTo>
                  <a:lnTo>
                    <a:pt x="51" y="191"/>
                  </a:lnTo>
                  <a:lnTo>
                    <a:pt x="56" y="189"/>
                  </a:lnTo>
                  <a:lnTo>
                    <a:pt x="61" y="187"/>
                  </a:lnTo>
                  <a:lnTo>
                    <a:pt x="65" y="186"/>
                  </a:lnTo>
                  <a:lnTo>
                    <a:pt x="70" y="184"/>
                  </a:lnTo>
                  <a:lnTo>
                    <a:pt x="76" y="178"/>
                  </a:lnTo>
                  <a:lnTo>
                    <a:pt x="84" y="173"/>
                  </a:lnTo>
                  <a:lnTo>
                    <a:pt x="92" y="167"/>
                  </a:lnTo>
                  <a:lnTo>
                    <a:pt x="99" y="163"/>
                  </a:lnTo>
                  <a:lnTo>
                    <a:pt x="106" y="156"/>
                  </a:lnTo>
                  <a:lnTo>
                    <a:pt x="112" y="150"/>
                  </a:lnTo>
                  <a:lnTo>
                    <a:pt x="118" y="142"/>
                  </a:lnTo>
                  <a:lnTo>
                    <a:pt x="124" y="135"/>
                  </a:lnTo>
                  <a:lnTo>
                    <a:pt x="127" y="130"/>
                  </a:lnTo>
                  <a:lnTo>
                    <a:pt x="129" y="127"/>
                  </a:lnTo>
                  <a:lnTo>
                    <a:pt x="132" y="122"/>
                  </a:lnTo>
                  <a:lnTo>
                    <a:pt x="135" y="119"/>
                  </a:lnTo>
                  <a:lnTo>
                    <a:pt x="137" y="115"/>
                  </a:lnTo>
                  <a:lnTo>
                    <a:pt x="140" y="110"/>
                  </a:lnTo>
                  <a:lnTo>
                    <a:pt x="141" y="107"/>
                  </a:lnTo>
                  <a:lnTo>
                    <a:pt x="144" y="102"/>
                  </a:lnTo>
                  <a:lnTo>
                    <a:pt x="144" y="98"/>
                  </a:lnTo>
                  <a:lnTo>
                    <a:pt x="146" y="93"/>
                  </a:lnTo>
                  <a:lnTo>
                    <a:pt x="147" y="90"/>
                  </a:lnTo>
                  <a:lnTo>
                    <a:pt x="151" y="85"/>
                  </a:lnTo>
                  <a:lnTo>
                    <a:pt x="151" y="80"/>
                  </a:lnTo>
                  <a:lnTo>
                    <a:pt x="152" y="76"/>
                  </a:lnTo>
                  <a:lnTo>
                    <a:pt x="154" y="71"/>
                  </a:lnTo>
                  <a:lnTo>
                    <a:pt x="155" y="68"/>
                  </a:lnTo>
                  <a:lnTo>
                    <a:pt x="155" y="63"/>
                  </a:lnTo>
                  <a:lnTo>
                    <a:pt x="155" y="59"/>
                  </a:lnTo>
                  <a:lnTo>
                    <a:pt x="155" y="54"/>
                  </a:lnTo>
                  <a:lnTo>
                    <a:pt x="157" y="49"/>
                  </a:lnTo>
                  <a:lnTo>
                    <a:pt x="157" y="45"/>
                  </a:lnTo>
                  <a:lnTo>
                    <a:pt x="157" y="40"/>
                  </a:lnTo>
                  <a:lnTo>
                    <a:pt x="157" y="36"/>
                  </a:lnTo>
                  <a:lnTo>
                    <a:pt x="157" y="32"/>
                  </a:lnTo>
                  <a:lnTo>
                    <a:pt x="155" y="28"/>
                  </a:lnTo>
                  <a:lnTo>
                    <a:pt x="154" y="23"/>
                  </a:lnTo>
                  <a:lnTo>
                    <a:pt x="154" y="18"/>
                  </a:lnTo>
                  <a:lnTo>
                    <a:pt x="152" y="15"/>
                  </a:lnTo>
                  <a:lnTo>
                    <a:pt x="149" y="8"/>
                  </a:lnTo>
                  <a:lnTo>
                    <a:pt x="147" y="0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FF99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7" name="Freeform 289"/>
            <p:cNvSpPr>
              <a:spLocks/>
            </p:cNvSpPr>
            <p:nvPr/>
          </p:nvSpPr>
          <p:spPr bwMode="auto">
            <a:xfrm>
              <a:off x="4778" y="1223"/>
              <a:ext cx="258" cy="88"/>
            </a:xfrm>
            <a:custGeom>
              <a:avLst/>
              <a:gdLst/>
              <a:ahLst/>
              <a:cxnLst>
                <a:cxn ang="0">
                  <a:pos x="483" y="5"/>
                </a:cxn>
                <a:cxn ang="0">
                  <a:pos x="463" y="14"/>
                </a:cxn>
                <a:cxn ang="0">
                  <a:pos x="443" y="23"/>
                </a:cxn>
                <a:cxn ang="0">
                  <a:pos x="423" y="31"/>
                </a:cxn>
                <a:cxn ang="0">
                  <a:pos x="403" y="39"/>
                </a:cxn>
                <a:cxn ang="0">
                  <a:pos x="383" y="46"/>
                </a:cxn>
                <a:cxn ang="0">
                  <a:pos x="363" y="54"/>
                </a:cxn>
                <a:cxn ang="0">
                  <a:pos x="343" y="60"/>
                </a:cxn>
                <a:cxn ang="0">
                  <a:pos x="322" y="67"/>
                </a:cxn>
                <a:cxn ang="0">
                  <a:pos x="301" y="73"/>
                </a:cxn>
                <a:cxn ang="0">
                  <a:pos x="281" y="77"/>
                </a:cxn>
                <a:cxn ang="0">
                  <a:pos x="259" y="81"/>
                </a:cxn>
                <a:cxn ang="0">
                  <a:pos x="237" y="84"/>
                </a:cxn>
                <a:cxn ang="0">
                  <a:pos x="217" y="85"/>
                </a:cxn>
                <a:cxn ang="0">
                  <a:pos x="195" y="87"/>
                </a:cxn>
                <a:cxn ang="0">
                  <a:pos x="174" y="87"/>
                </a:cxn>
                <a:cxn ang="0">
                  <a:pos x="152" y="87"/>
                </a:cxn>
                <a:cxn ang="0">
                  <a:pos x="130" y="85"/>
                </a:cxn>
                <a:cxn ang="0">
                  <a:pos x="109" y="82"/>
                </a:cxn>
                <a:cxn ang="0">
                  <a:pos x="85" y="79"/>
                </a:cxn>
                <a:cxn ang="0">
                  <a:pos x="64" y="73"/>
                </a:cxn>
                <a:cxn ang="0">
                  <a:pos x="45" y="74"/>
                </a:cxn>
                <a:cxn ang="0">
                  <a:pos x="28" y="91"/>
                </a:cxn>
                <a:cxn ang="0">
                  <a:pos x="6" y="107"/>
                </a:cxn>
                <a:cxn ang="0">
                  <a:pos x="12" y="119"/>
                </a:cxn>
                <a:cxn ang="0">
                  <a:pos x="34" y="133"/>
                </a:cxn>
                <a:cxn ang="0">
                  <a:pos x="59" y="144"/>
                </a:cxn>
                <a:cxn ang="0">
                  <a:pos x="82" y="153"/>
                </a:cxn>
                <a:cxn ang="0">
                  <a:pos x="109" y="160"/>
                </a:cxn>
                <a:cxn ang="0">
                  <a:pos x="136" y="167"/>
                </a:cxn>
                <a:cxn ang="0">
                  <a:pos x="163" y="172"/>
                </a:cxn>
                <a:cxn ang="0">
                  <a:pos x="191" y="174"/>
                </a:cxn>
                <a:cxn ang="0">
                  <a:pos x="219" y="175"/>
                </a:cxn>
                <a:cxn ang="0">
                  <a:pos x="248" y="174"/>
                </a:cxn>
                <a:cxn ang="0">
                  <a:pos x="277" y="172"/>
                </a:cxn>
                <a:cxn ang="0">
                  <a:pos x="304" y="166"/>
                </a:cxn>
                <a:cxn ang="0">
                  <a:pos x="332" y="160"/>
                </a:cxn>
                <a:cxn ang="0">
                  <a:pos x="358" y="152"/>
                </a:cxn>
                <a:cxn ang="0">
                  <a:pos x="384" y="143"/>
                </a:cxn>
                <a:cxn ang="0">
                  <a:pos x="409" y="130"/>
                </a:cxn>
                <a:cxn ang="0">
                  <a:pos x="432" y="118"/>
                </a:cxn>
                <a:cxn ang="0">
                  <a:pos x="453" y="101"/>
                </a:cxn>
                <a:cxn ang="0">
                  <a:pos x="474" y="84"/>
                </a:cxn>
                <a:cxn ang="0">
                  <a:pos x="491" y="63"/>
                </a:cxn>
                <a:cxn ang="0">
                  <a:pos x="507" y="42"/>
                </a:cxn>
                <a:cxn ang="0">
                  <a:pos x="511" y="20"/>
                </a:cxn>
                <a:cxn ang="0">
                  <a:pos x="497" y="0"/>
                </a:cxn>
              </a:cxnLst>
              <a:rect l="0" t="0" r="r" b="b"/>
              <a:pathLst>
                <a:path w="516" h="175">
                  <a:moveTo>
                    <a:pt x="497" y="0"/>
                  </a:moveTo>
                  <a:lnTo>
                    <a:pt x="490" y="1"/>
                  </a:lnTo>
                  <a:lnTo>
                    <a:pt x="483" y="5"/>
                  </a:lnTo>
                  <a:lnTo>
                    <a:pt x="477" y="8"/>
                  </a:lnTo>
                  <a:lnTo>
                    <a:pt x="470" y="11"/>
                  </a:lnTo>
                  <a:lnTo>
                    <a:pt x="463" y="14"/>
                  </a:lnTo>
                  <a:lnTo>
                    <a:pt x="457" y="17"/>
                  </a:lnTo>
                  <a:lnTo>
                    <a:pt x="449" y="20"/>
                  </a:lnTo>
                  <a:lnTo>
                    <a:pt x="443" y="23"/>
                  </a:lnTo>
                  <a:lnTo>
                    <a:pt x="437" y="25"/>
                  </a:lnTo>
                  <a:lnTo>
                    <a:pt x="429" y="28"/>
                  </a:lnTo>
                  <a:lnTo>
                    <a:pt x="423" y="31"/>
                  </a:lnTo>
                  <a:lnTo>
                    <a:pt x="417" y="34"/>
                  </a:lnTo>
                  <a:lnTo>
                    <a:pt x="409" y="36"/>
                  </a:lnTo>
                  <a:lnTo>
                    <a:pt x="403" y="39"/>
                  </a:lnTo>
                  <a:lnTo>
                    <a:pt x="397" y="42"/>
                  </a:lnTo>
                  <a:lnTo>
                    <a:pt x="391" y="45"/>
                  </a:lnTo>
                  <a:lnTo>
                    <a:pt x="383" y="46"/>
                  </a:lnTo>
                  <a:lnTo>
                    <a:pt x="377" y="50"/>
                  </a:lnTo>
                  <a:lnTo>
                    <a:pt x="369" y="51"/>
                  </a:lnTo>
                  <a:lnTo>
                    <a:pt x="363" y="54"/>
                  </a:lnTo>
                  <a:lnTo>
                    <a:pt x="356" y="57"/>
                  </a:lnTo>
                  <a:lnTo>
                    <a:pt x="349" y="59"/>
                  </a:lnTo>
                  <a:lnTo>
                    <a:pt x="343" y="60"/>
                  </a:lnTo>
                  <a:lnTo>
                    <a:pt x="336" y="63"/>
                  </a:lnTo>
                  <a:lnTo>
                    <a:pt x="329" y="65"/>
                  </a:lnTo>
                  <a:lnTo>
                    <a:pt x="322" y="67"/>
                  </a:lnTo>
                  <a:lnTo>
                    <a:pt x="315" y="68"/>
                  </a:lnTo>
                  <a:lnTo>
                    <a:pt x="308" y="71"/>
                  </a:lnTo>
                  <a:lnTo>
                    <a:pt x="301" y="73"/>
                  </a:lnTo>
                  <a:lnTo>
                    <a:pt x="294" y="74"/>
                  </a:lnTo>
                  <a:lnTo>
                    <a:pt x="288" y="76"/>
                  </a:lnTo>
                  <a:lnTo>
                    <a:pt x="281" y="77"/>
                  </a:lnTo>
                  <a:lnTo>
                    <a:pt x="273" y="79"/>
                  </a:lnTo>
                  <a:lnTo>
                    <a:pt x="267" y="81"/>
                  </a:lnTo>
                  <a:lnTo>
                    <a:pt x="259" y="81"/>
                  </a:lnTo>
                  <a:lnTo>
                    <a:pt x="253" y="82"/>
                  </a:lnTo>
                  <a:lnTo>
                    <a:pt x="245" y="82"/>
                  </a:lnTo>
                  <a:lnTo>
                    <a:pt x="237" y="84"/>
                  </a:lnTo>
                  <a:lnTo>
                    <a:pt x="231" y="84"/>
                  </a:lnTo>
                  <a:lnTo>
                    <a:pt x="225" y="85"/>
                  </a:lnTo>
                  <a:lnTo>
                    <a:pt x="217" y="85"/>
                  </a:lnTo>
                  <a:lnTo>
                    <a:pt x="209" y="87"/>
                  </a:lnTo>
                  <a:lnTo>
                    <a:pt x="202" y="87"/>
                  </a:lnTo>
                  <a:lnTo>
                    <a:pt x="195" y="87"/>
                  </a:lnTo>
                  <a:lnTo>
                    <a:pt x="188" y="87"/>
                  </a:lnTo>
                  <a:lnTo>
                    <a:pt x="181" y="87"/>
                  </a:lnTo>
                  <a:lnTo>
                    <a:pt x="174" y="87"/>
                  </a:lnTo>
                  <a:lnTo>
                    <a:pt x="167" y="88"/>
                  </a:lnTo>
                  <a:lnTo>
                    <a:pt x="160" y="87"/>
                  </a:lnTo>
                  <a:lnTo>
                    <a:pt x="152" y="87"/>
                  </a:lnTo>
                  <a:lnTo>
                    <a:pt x="144" y="85"/>
                  </a:lnTo>
                  <a:lnTo>
                    <a:pt x="138" y="85"/>
                  </a:lnTo>
                  <a:lnTo>
                    <a:pt x="130" y="85"/>
                  </a:lnTo>
                  <a:lnTo>
                    <a:pt x="122" y="84"/>
                  </a:lnTo>
                  <a:lnTo>
                    <a:pt x="115" y="84"/>
                  </a:lnTo>
                  <a:lnTo>
                    <a:pt x="109" y="82"/>
                  </a:lnTo>
                  <a:lnTo>
                    <a:pt x="101" y="81"/>
                  </a:lnTo>
                  <a:lnTo>
                    <a:pt x="93" y="81"/>
                  </a:lnTo>
                  <a:lnTo>
                    <a:pt x="85" y="79"/>
                  </a:lnTo>
                  <a:lnTo>
                    <a:pt x="79" y="77"/>
                  </a:lnTo>
                  <a:lnTo>
                    <a:pt x="71" y="74"/>
                  </a:lnTo>
                  <a:lnTo>
                    <a:pt x="64" y="73"/>
                  </a:lnTo>
                  <a:lnTo>
                    <a:pt x="56" y="71"/>
                  </a:lnTo>
                  <a:lnTo>
                    <a:pt x="50" y="70"/>
                  </a:lnTo>
                  <a:lnTo>
                    <a:pt x="45" y="74"/>
                  </a:lnTo>
                  <a:lnTo>
                    <a:pt x="39" y="81"/>
                  </a:lnTo>
                  <a:lnTo>
                    <a:pt x="33" y="85"/>
                  </a:lnTo>
                  <a:lnTo>
                    <a:pt x="28" y="91"/>
                  </a:lnTo>
                  <a:lnTo>
                    <a:pt x="20" y="96"/>
                  </a:lnTo>
                  <a:lnTo>
                    <a:pt x="14" y="101"/>
                  </a:lnTo>
                  <a:lnTo>
                    <a:pt x="6" y="107"/>
                  </a:lnTo>
                  <a:lnTo>
                    <a:pt x="0" y="112"/>
                  </a:lnTo>
                  <a:lnTo>
                    <a:pt x="6" y="116"/>
                  </a:lnTo>
                  <a:lnTo>
                    <a:pt x="12" y="119"/>
                  </a:lnTo>
                  <a:lnTo>
                    <a:pt x="20" y="124"/>
                  </a:lnTo>
                  <a:lnTo>
                    <a:pt x="28" y="129"/>
                  </a:lnTo>
                  <a:lnTo>
                    <a:pt x="34" y="133"/>
                  </a:lnTo>
                  <a:lnTo>
                    <a:pt x="42" y="136"/>
                  </a:lnTo>
                  <a:lnTo>
                    <a:pt x="50" y="139"/>
                  </a:lnTo>
                  <a:lnTo>
                    <a:pt x="59" y="144"/>
                  </a:lnTo>
                  <a:lnTo>
                    <a:pt x="65" y="147"/>
                  </a:lnTo>
                  <a:lnTo>
                    <a:pt x="74" y="150"/>
                  </a:lnTo>
                  <a:lnTo>
                    <a:pt x="82" y="153"/>
                  </a:lnTo>
                  <a:lnTo>
                    <a:pt x="92" y="156"/>
                  </a:lnTo>
                  <a:lnTo>
                    <a:pt x="101" y="158"/>
                  </a:lnTo>
                  <a:lnTo>
                    <a:pt x="109" y="160"/>
                  </a:lnTo>
                  <a:lnTo>
                    <a:pt x="118" y="163"/>
                  </a:lnTo>
                  <a:lnTo>
                    <a:pt x="127" y="166"/>
                  </a:lnTo>
                  <a:lnTo>
                    <a:pt x="136" y="167"/>
                  </a:lnTo>
                  <a:lnTo>
                    <a:pt x="144" y="169"/>
                  </a:lnTo>
                  <a:lnTo>
                    <a:pt x="153" y="170"/>
                  </a:lnTo>
                  <a:lnTo>
                    <a:pt x="163" y="172"/>
                  </a:lnTo>
                  <a:lnTo>
                    <a:pt x="172" y="172"/>
                  </a:lnTo>
                  <a:lnTo>
                    <a:pt x="181" y="174"/>
                  </a:lnTo>
                  <a:lnTo>
                    <a:pt x="191" y="174"/>
                  </a:lnTo>
                  <a:lnTo>
                    <a:pt x="200" y="175"/>
                  </a:lnTo>
                  <a:lnTo>
                    <a:pt x="209" y="175"/>
                  </a:lnTo>
                  <a:lnTo>
                    <a:pt x="219" y="175"/>
                  </a:lnTo>
                  <a:lnTo>
                    <a:pt x="229" y="175"/>
                  </a:lnTo>
                  <a:lnTo>
                    <a:pt x="239" y="175"/>
                  </a:lnTo>
                  <a:lnTo>
                    <a:pt x="248" y="174"/>
                  </a:lnTo>
                  <a:lnTo>
                    <a:pt x="257" y="174"/>
                  </a:lnTo>
                  <a:lnTo>
                    <a:pt x="267" y="174"/>
                  </a:lnTo>
                  <a:lnTo>
                    <a:pt x="277" y="172"/>
                  </a:lnTo>
                  <a:lnTo>
                    <a:pt x="287" y="170"/>
                  </a:lnTo>
                  <a:lnTo>
                    <a:pt x="294" y="169"/>
                  </a:lnTo>
                  <a:lnTo>
                    <a:pt x="304" y="166"/>
                  </a:lnTo>
                  <a:lnTo>
                    <a:pt x="313" y="164"/>
                  </a:lnTo>
                  <a:lnTo>
                    <a:pt x="322" y="163"/>
                  </a:lnTo>
                  <a:lnTo>
                    <a:pt x="332" y="160"/>
                  </a:lnTo>
                  <a:lnTo>
                    <a:pt x="341" y="158"/>
                  </a:lnTo>
                  <a:lnTo>
                    <a:pt x="350" y="156"/>
                  </a:lnTo>
                  <a:lnTo>
                    <a:pt x="358" y="152"/>
                  </a:lnTo>
                  <a:lnTo>
                    <a:pt x="367" y="149"/>
                  </a:lnTo>
                  <a:lnTo>
                    <a:pt x="375" y="146"/>
                  </a:lnTo>
                  <a:lnTo>
                    <a:pt x="384" y="143"/>
                  </a:lnTo>
                  <a:lnTo>
                    <a:pt x="392" y="138"/>
                  </a:lnTo>
                  <a:lnTo>
                    <a:pt x="401" y="135"/>
                  </a:lnTo>
                  <a:lnTo>
                    <a:pt x="409" y="130"/>
                  </a:lnTo>
                  <a:lnTo>
                    <a:pt x="417" y="127"/>
                  </a:lnTo>
                  <a:lnTo>
                    <a:pt x="425" y="121"/>
                  </a:lnTo>
                  <a:lnTo>
                    <a:pt x="432" y="118"/>
                  </a:lnTo>
                  <a:lnTo>
                    <a:pt x="439" y="112"/>
                  </a:lnTo>
                  <a:lnTo>
                    <a:pt x="446" y="107"/>
                  </a:lnTo>
                  <a:lnTo>
                    <a:pt x="453" y="101"/>
                  </a:lnTo>
                  <a:lnTo>
                    <a:pt x="459" y="96"/>
                  </a:lnTo>
                  <a:lnTo>
                    <a:pt x="466" y="90"/>
                  </a:lnTo>
                  <a:lnTo>
                    <a:pt x="474" y="84"/>
                  </a:lnTo>
                  <a:lnTo>
                    <a:pt x="479" y="77"/>
                  </a:lnTo>
                  <a:lnTo>
                    <a:pt x="485" y="70"/>
                  </a:lnTo>
                  <a:lnTo>
                    <a:pt x="491" y="63"/>
                  </a:lnTo>
                  <a:lnTo>
                    <a:pt x="497" y="57"/>
                  </a:lnTo>
                  <a:lnTo>
                    <a:pt x="502" y="50"/>
                  </a:lnTo>
                  <a:lnTo>
                    <a:pt x="507" y="42"/>
                  </a:lnTo>
                  <a:lnTo>
                    <a:pt x="511" y="36"/>
                  </a:lnTo>
                  <a:lnTo>
                    <a:pt x="516" y="28"/>
                  </a:lnTo>
                  <a:lnTo>
                    <a:pt x="511" y="20"/>
                  </a:lnTo>
                  <a:lnTo>
                    <a:pt x="507" y="12"/>
                  </a:lnTo>
                  <a:lnTo>
                    <a:pt x="501" y="6"/>
                  </a:lnTo>
                  <a:lnTo>
                    <a:pt x="497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8" name="Freeform 290"/>
            <p:cNvSpPr>
              <a:spLocks/>
            </p:cNvSpPr>
            <p:nvPr/>
          </p:nvSpPr>
          <p:spPr bwMode="auto">
            <a:xfrm>
              <a:off x="4723" y="1195"/>
              <a:ext cx="272" cy="105"/>
            </a:xfrm>
            <a:custGeom>
              <a:avLst/>
              <a:gdLst/>
              <a:ahLst/>
              <a:cxnLst>
                <a:cxn ang="0">
                  <a:pos x="527" y="6"/>
                </a:cxn>
                <a:cxn ang="0">
                  <a:pos x="510" y="17"/>
                </a:cxn>
                <a:cxn ang="0">
                  <a:pos x="491" y="30"/>
                </a:cxn>
                <a:cxn ang="0">
                  <a:pos x="474" y="39"/>
                </a:cxn>
                <a:cxn ang="0">
                  <a:pos x="456" y="51"/>
                </a:cxn>
                <a:cxn ang="0">
                  <a:pos x="437" y="62"/>
                </a:cxn>
                <a:cxn ang="0">
                  <a:pos x="418" y="73"/>
                </a:cxn>
                <a:cxn ang="0">
                  <a:pos x="398" y="82"/>
                </a:cxn>
                <a:cxn ang="0">
                  <a:pos x="380" y="92"/>
                </a:cxn>
                <a:cxn ang="0">
                  <a:pos x="361" y="99"/>
                </a:cxn>
                <a:cxn ang="0">
                  <a:pos x="342" y="109"/>
                </a:cxn>
                <a:cxn ang="0">
                  <a:pos x="322" y="115"/>
                </a:cxn>
                <a:cxn ang="0">
                  <a:pos x="302" y="119"/>
                </a:cxn>
                <a:cxn ang="0">
                  <a:pos x="281" y="124"/>
                </a:cxn>
                <a:cxn ang="0">
                  <a:pos x="260" y="127"/>
                </a:cxn>
                <a:cxn ang="0">
                  <a:pos x="240" y="129"/>
                </a:cxn>
                <a:cxn ang="0">
                  <a:pos x="220" y="129"/>
                </a:cxn>
                <a:cxn ang="0">
                  <a:pos x="198" y="129"/>
                </a:cxn>
                <a:cxn ang="0">
                  <a:pos x="177" y="126"/>
                </a:cxn>
                <a:cxn ang="0">
                  <a:pos x="155" y="119"/>
                </a:cxn>
                <a:cxn ang="0">
                  <a:pos x="133" y="115"/>
                </a:cxn>
                <a:cxn ang="0">
                  <a:pos x="113" y="109"/>
                </a:cxn>
                <a:cxn ang="0">
                  <a:pos x="99" y="107"/>
                </a:cxn>
                <a:cxn ang="0">
                  <a:pos x="82" y="106"/>
                </a:cxn>
                <a:cxn ang="0">
                  <a:pos x="70" y="104"/>
                </a:cxn>
                <a:cxn ang="0">
                  <a:pos x="51" y="102"/>
                </a:cxn>
                <a:cxn ang="0">
                  <a:pos x="37" y="113"/>
                </a:cxn>
                <a:cxn ang="0">
                  <a:pos x="14" y="132"/>
                </a:cxn>
                <a:cxn ang="0">
                  <a:pos x="3" y="147"/>
                </a:cxn>
                <a:cxn ang="0">
                  <a:pos x="8" y="160"/>
                </a:cxn>
                <a:cxn ang="0">
                  <a:pos x="34" y="171"/>
                </a:cxn>
                <a:cxn ang="0">
                  <a:pos x="61" y="180"/>
                </a:cxn>
                <a:cxn ang="0">
                  <a:pos x="88" y="189"/>
                </a:cxn>
                <a:cxn ang="0">
                  <a:pos x="116" y="195"/>
                </a:cxn>
                <a:cxn ang="0">
                  <a:pos x="144" y="202"/>
                </a:cxn>
                <a:cxn ang="0">
                  <a:pos x="174" y="206"/>
                </a:cxn>
                <a:cxn ang="0">
                  <a:pos x="202" y="209"/>
                </a:cxn>
                <a:cxn ang="0">
                  <a:pos x="229" y="211"/>
                </a:cxn>
                <a:cxn ang="0">
                  <a:pos x="257" y="211"/>
                </a:cxn>
                <a:cxn ang="0">
                  <a:pos x="287" y="209"/>
                </a:cxn>
                <a:cxn ang="0">
                  <a:pos x="313" y="206"/>
                </a:cxn>
                <a:cxn ang="0">
                  <a:pos x="341" y="200"/>
                </a:cxn>
                <a:cxn ang="0">
                  <a:pos x="367" y="194"/>
                </a:cxn>
                <a:cxn ang="0">
                  <a:pos x="392" y="185"/>
                </a:cxn>
                <a:cxn ang="0">
                  <a:pos x="418" y="174"/>
                </a:cxn>
                <a:cxn ang="0">
                  <a:pos x="442" y="161"/>
                </a:cxn>
                <a:cxn ang="0">
                  <a:pos x="465" y="147"/>
                </a:cxn>
                <a:cxn ang="0">
                  <a:pos x="487" y="130"/>
                </a:cxn>
                <a:cxn ang="0">
                  <a:pos x="507" y="112"/>
                </a:cxn>
                <a:cxn ang="0">
                  <a:pos x="525" y="92"/>
                </a:cxn>
                <a:cxn ang="0">
                  <a:pos x="544" y="68"/>
                </a:cxn>
                <a:cxn ang="0">
                  <a:pos x="545" y="56"/>
                </a:cxn>
                <a:cxn ang="0">
                  <a:pos x="545" y="36"/>
                </a:cxn>
                <a:cxn ang="0">
                  <a:pos x="542" y="22"/>
                </a:cxn>
                <a:cxn ang="0">
                  <a:pos x="541" y="9"/>
                </a:cxn>
                <a:cxn ang="0">
                  <a:pos x="539" y="0"/>
                </a:cxn>
              </a:cxnLst>
              <a:rect l="0" t="0" r="r" b="b"/>
              <a:pathLst>
                <a:path w="545" h="211">
                  <a:moveTo>
                    <a:pt x="539" y="0"/>
                  </a:moveTo>
                  <a:lnTo>
                    <a:pt x="533" y="3"/>
                  </a:lnTo>
                  <a:lnTo>
                    <a:pt x="527" y="6"/>
                  </a:lnTo>
                  <a:lnTo>
                    <a:pt x="521" y="11"/>
                  </a:lnTo>
                  <a:lnTo>
                    <a:pt x="516" y="14"/>
                  </a:lnTo>
                  <a:lnTo>
                    <a:pt x="510" y="17"/>
                  </a:lnTo>
                  <a:lnTo>
                    <a:pt x="504" y="22"/>
                  </a:lnTo>
                  <a:lnTo>
                    <a:pt x="497" y="25"/>
                  </a:lnTo>
                  <a:lnTo>
                    <a:pt x="491" y="30"/>
                  </a:lnTo>
                  <a:lnTo>
                    <a:pt x="485" y="33"/>
                  </a:lnTo>
                  <a:lnTo>
                    <a:pt x="479" y="37"/>
                  </a:lnTo>
                  <a:lnTo>
                    <a:pt x="474" y="39"/>
                  </a:lnTo>
                  <a:lnTo>
                    <a:pt x="468" y="44"/>
                  </a:lnTo>
                  <a:lnTo>
                    <a:pt x="460" y="47"/>
                  </a:lnTo>
                  <a:lnTo>
                    <a:pt x="456" y="51"/>
                  </a:lnTo>
                  <a:lnTo>
                    <a:pt x="449" y="54"/>
                  </a:lnTo>
                  <a:lnTo>
                    <a:pt x="443" y="59"/>
                  </a:lnTo>
                  <a:lnTo>
                    <a:pt x="437" y="62"/>
                  </a:lnTo>
                  <a:lnTo>
                    <a:pt x="431" y="65"/>
                  </a:lnTo>
                  <a:lnTo>
                    <a:pt x="423" y="68"/>
                  </a:lnTo>
                  <a:lnTo>
                    <a:pt x="418" y="73"/>
                  </a:lnTo>
                  <a:lnTo>
                    <a:pt x="411" y="76"/>
                  </a:lnTo>
                  <a:lnTo>
                    <a:pt x="404" y="79"/>
                  </a:lnTo>
                  <a:lnTo>
                    <a:pt x="398" y="82"/>
                  </a:lnTo>
                  <a:lnTo>
                    <a:pt x="394" y="85"/>
                  </a:lnTo>
                  <a:lnTo>
                    <a:pt x="386" y="88"/>
                  </a:lnTo>
                  <a:lnTo>
                    <a:pt x="380" y="92"/>
                  </a:lnTo>
                  <a:lnTo>
                    <a:pt x="373" y="95"/>
                  </a:lnTo>
                  <a:lnTo>
                    <a:pt x="367" y="98"/>
                  </a:lnTo>
                  <a:lnTo>
                    <a:pt x="361" y="99"/>
                  </a:lnTo>
                  <a:lnTo>
                    <a:pt x="355" y="102"/>
                  </a:lnTo>
                  <a:lnTo>
                    <a:pt x="347" y="106"/>
                  </a:lnTo>
                  <a:lnTo>
                    <a:pt x="342" y="109"/>
                  </a:lnTo>
                  <a:lnTo>
                    <a:pt x="335" y="110"/>
                  </a:lnTo>
                  <a:lnTo>
                    <a:pt x="329" y="112"/>
                  </a:lnTo>
                  <a:lnTo>
                    <a:pt x="322" y="115"/>
                  </a:lnTo>
                  <a:lnTo>
                    <a:pt x="315" y="116"/>
                  </a:lnTo>
                  <a:lnTo>
                    <a:pt x="308" y="118"/>
                  </a:lnTo>
                  <a:lnTo>
                    <a:pt x="302" y="119"/>
                  </a:lnTo>
                  <a:lnTo>
                    <a:pt x="294" y="121"/>
                  </a:lnTo>
                  <a:lnTo>
                    <a:pt x="288" y="123"/>
                  </a:lnTo>
                  <a:lnTo>
                    <a:pt x="281" y="124"/>
                  </a:lnTo>
                  <a:lnTo>
                    <a:pt x="274" y="126"/>
                  </a:lnTo>
                  <a:lnTo>
                    <a:pt x="268" y="126"/>
                  </a:lnTo>
                  <a:lnTo>
                    <a:pt x="260" y="127"/>
                  </a:lnTo>
                  <a:lnTo>
                    <a:pt x="254" y="127"/>
                  </a:lnTo>
                  <a:lnTo>
                    <a:pt x="248" y="129"/>
                  </a:lnTo>
                  <a:lnTo>
                    <a:pt x="240" y="129"/>
                  </a:lnTo>
                  <a:lnTo>
                    <a:pt x="234" y="130"/>
                  </a:lnTo>
                  <a:lnTo>
                    <a:pt x="226" y="129"/>
                  </a:lnTo>
                  <a:lnTo>
                    <a:pt x="220" y="129"/>
                  </a:lnTo>
                  <a:lnTo>
                    <a:pt x="212" y="129"/>
                  </a:lnTo>
                  <a:lnTo>
                    <a:pt x="206" y="129"/>
                  </a:lnTo>
                  <a:lnTo>
                    <a:pt x="198" y="129"/>
                  </a:lnTo>
                  <a:lnTo>
                    <a:pt x="192" y="127"/>
                  </a:lnTo>
                  <a:lnTo>
                    <a:pt x="184" y="127"/>
                  </a:lnTo>
                  <a:lnTo>
                    <a:pt x="177" y="126"/>
                  </a:lnTo>
                  <a:lnTo>
                    <a:pt x="171" y="124"/>
                  </a:lnTo>
                  <a:lnTo>
                    <a:pt x="163" y="123"/>
                  </a:lnTo>
                  <a:lnTo>
                    <a:pt x="155" y="119"/>
                  </a:lnTo>
                  <a:lnTo>
                    <a:pt x="149" y="118"/>
                  </a:lnTo>
                  <a:lnTo>
                    <a:pt x="141" y="116"/>
                  </a:lnTo>
                  <a:lnTo>
                    <a:pt x="133" y="115"/>
                  </a:lnTo>
                  <a:lnTo>
                    <a:pt x="126" y="112"/>
                  </a:lnTo>
                  <a:lnTo>
                    <a:pt x="119" y="110"/>
                  </a:lnTo>
                  <a:lnTo>
                    <a:pt x="113" y="109"/>
                  </a:lnTo>
                  <a:lnTo>
                    <a:pt x="109" y="107"/>
                  </a:lnTo>
                  <a:lnTo>
                    <a:pt x="102" y="107"/>
                  </a:lnTo>
                  <a:lnTo>
                    <a:pt x="99" y="107"/>
                  </a:lnTo>
                  <a:lnTo>
                    <a:pt x="92" y="106"/>
                  </a:lnTo>
                  <a:lnTo>
                    <a:pt x="85" y="106"/>
                  </a:lnTo>
                  <a:lnTo>
                    <a:pt x="82" y="106"/>
                  </a:lnTo>
                  <a:lnTo>
                    <a:pt x="78" y="106"/>
                  </a:lnTo>
                  <a:lnTo>
                    <a:pt x="73" y="104"/>
                  </a:lnTo>
                  <a:lnTo>
                    <a:pt x="70" y="104"/>
                  </a:lnTo>
                  <a:lnTo>
                    <a:pt x="64" y="104"/>
                  </a:lnTo>
                  <a:lnTo>
                    <a:pt x="59" y="102"/>
                  </a:lnTo>
                  <a:lnTo>
                    <a:pt x="51" y="102"/>
                  </a:lnTo>
                  <a:lnTo>
                    <a:pt x="45" y="101"/>
                  </a:lnTo>
                  <a:lnTo>
                    <a:pt x="42" y="107"/>
                  </a:lnTo>
                  <a:lnTo>
                    <a:pt x="37" y="113"/>
                  </a:lnTo>
                  <a:lnTo>
                    <a:pt x="30" y="118"/>
                  </a:lnTo>
                  <a:lnTo>
                    <a:pt x="23" y="126"/>
                  </a:lnTo>
                  <a:lnTo>
                    <a:pt x="14" y="132"/>
                  </a:lnTo>
                  <a:lnTo>
                    <a:pt x="8" y="140"/>
                  </a:lnTo>
                  <a:lnTo>
                    <a:pt x="5" y="143"/>
                  </a:lnTo>
                  <a:lnTo>
                    <a:pt x="3" y="147"/>
                  </a:lnTo>
                  <a:lnTo>
                    <a:pt x="0" y="152"/>
                  </a:lnTo>
                  <a:lnTo>
                    <a:pt x="0" y="157"/>
                  </a:lnTo>
                  <a:lnTo>
                    <a:pt x="8" y="160"/>
                  </a:lnTo>
                  <a:lnTo>
                    <a:pt x="17" y="163"/>
                  </a:lnTo>
                  <a:lnTo>
                    <a:pt x="25" y="168"/>
                  </a:lnTo>
                  <a:lnTo>
                    <a:pt x="34" y="171"/>
                  </a:lnTo>
                  <a:lnTo>
                    <a:pt x="42" y="174"/>
                  </a:lnTo>
                  <a:lnTo>
                    <a:pt x="51" y="177"/>
                  </a:lnTo>
                  <a:lnTo>
                    <a:pt x="61" y="180"/>
                  </a:lnTo>
                  <a:lnTo>
                    <a:pt x="70" y="183"/>
                  </a:lnTo>
                  <a:lnTo>
                    <a:pt x="79" y="186"/>
                  </a:lnTo>
                  <a:lnTo>
                    <a:pt x="88" y="189"/>
                  </a:lnTo>
                  <a:lnTo>
                    <a:pt x="98" y="191"/>
                  </a:lnTo>
                  <a:lnTo>
                    <a:pt x="107" y="194"/>
                  </a:lnTo>
                  <a:lnTo>
                    <a:pt x="116" y="195"/>
                  </a:lnTo>
                  <a:lnTo>
                    <a:pt x="126" y="197"/>
                  </a:lnTo>
                  <a:lnTo>
                    <a:pt x="135" y="200"/>
                  </a:lnTo>
                  <a:lnTo>
                    <a:pt x="144" y="202"/>
                  </a:lnTo>
                  <a:lnTo>
                    <a:pt x="153" y="203"/>
                  </a:lnTo>
                  <a:lnTo>
                    <a:pt x="163" y="205"/>
                  </a:lnTo>
                  <a:lnTo>
                    <a:pt x="174" y="206"/>
                  </a:lnTo>
                  <a:lnTo>
                    <a:pt x="183" y="208"/>
                  </a:lnTo>
                  <a:lnTo>
                    <a:pt x="192" y="208"/>
                  </a:lnTo>
                  <a:lnTo>
                    <a:pt x="202" y="209"/>
                  </a:lnTo>
                  <a:lnTo>
                    <a:pt x="211" y="209"/>
                  </a:lnTo>
                  <a:lnTo>
                    <a:pt x="220" y="211"/>
                  </a:lnTo>
                  <a:lnTo>
                    <a:pt x="229" y="211"/>
                  </a:lnTo>
                  <a:lnTo>
                    <a:pt x="239" y="211"/>
                  </a:lnTo>
                  <a:lnTo>
                    <a:pt x="248" y="211"/>
                  </a:lnTo>
                  <a:lnTo>
                    <a:pt x="257" y="211"/>
                  </a:lnTo>
                  <a:lnTo>
                    <a:pt x="267" y="211"/>
                  </a:lnTo>
                  <a:lnTo>
                    <a:pt x="276" y="211"/>
                  </a:lnTo>
                  <a:lnTo>
                    <a:pt x="287" y="209"/>
                  </a:lnTo>
                  <a:lnTo>
                    <a:pt x="296" y="209"/>
                  </a:lnTo>
                  <a:lnTo>
                    <a:pt x="305" y="208"/>
                  </a:lnTo>
                  <a:lnTo>
                    <a:pt x="313" y="206"/>
                  </a:lnTo>
                  <a:lnTo>
                    <a:pt x="322" y="205"/>
                  </a:lnTo>
                  <a:lnTo>
                    <a:pt x="332" y="203"/>
                  </a:lnTo>
                  <a:lnTo>
                    <a:pt x="341" y="200"/>
                  </a:lnTo>
                  <a:lnTo>
                    <a:pt x="349" y="199"/>
                  </a:lnTo>
                  <a:lnTo>
                    <a:pt x="358" y="195"/>
                  </a:lnTo>
                  <a:lnTo>
                    <a:pt x="367" y="194"/>
                  </a:lnTo>
                  <a:lnTo>
                    <a:pt x="375" y="191"/>
                  </a:lnTo>
                  <a:lnTo>
                    <a:pt x="384" y="188"/>
                  </a:lnTo>
                  <a:lnTo>
                    <a:pt x="392" y="185"/>
                  </a:lnTo>
                  <a:lnTo>
                    <a:pt x="401" y="181"/>
                  </a:lnTo>
                  <a:lnTo>
                    <a:pt x="409" y="178"/>
                  </a:lnTo>
                  <a:lnTo>
                    <a:pt x="418" y="174"/>
                  </a:lnTo>
                  <a:lnTo>
                    <a:pt x="426" y="171"/>
                  </a:lnTo>
                  <a:lnTo>
                    <a:pt x="435" y="168"/>
                  </a:lnTo>
                  <a:lnTo>
                    <a:pt x="442" y="161"/>
                  </a:lnTo>
                  <a:lnTo>
                    <a:pt x="449" y="157"/>
                  </a:lnTo>
                  <a:lnTo>
                    <a:pt x="457" y="152"/>
                  </a:lnTo>
                  <a:lnTo>
                    <a:pt x="465" y="147"/>
                  </a:lnTo>
                  <a:lnTo>
                    <a:pt x="473" y="141"/>
                  </a:lnTo>
                  <a:lnTo>
                    <a:pt x="479" y="137"/>
                  </a:lnTo>
                  <a:lnTo>
                    <a:pt x="487" y="130"/>
                  </a:lnTo>
                  <a:lnTo>
                    <a:pt x="494" y="126"/>
                  </a:lnTo>
                  <a:lnTo>
                    <a:pt x="499" y="118"/>
                  </a:lnTo>
                  <a:lnTo>
                    <a:pt x="507" y="112"/>
                  </a:lnTo>
                  <a:lnTo>
                    <a:pt x="513" y="106"/>
                  </a:lnTo>
                  <a:lnTo>
                    <a:pt x="519" y="98"/>
                  </a:lnTo>
                  <a:lnTo>
                    <a:pt x="525" y="92"/>
                  </a:lnTo>
                  <a:lnTo>
                    <a:pt x="532" y="84"/>
                  </a:lnTo>
                  <a:lnTo>
                    <a:pt x="538" y="76"/>
                  </a:lnTo>
                  <a:lnTo>
                    <a:pt x="544" y="68"/>
                  </a:lnTo>
                  <a:lnTo>
                    <a:pt x="544" y="64"/>
                  </a:lnTo>
                  <a:lnTo>
                    <a:pt x="545" y="59"/>
                  </a:lnTo>
                  <a:lnTo>
                    <a:pt x="545" y="56"/>
                  </a:lnTo>
                  <a:lnTo>
                    <a:pt x="545" y="51"/>
                  </a:lnTo>
                  <a:lnTo>
                    <a:pt x="545" y="42"/>
                  </a:lnTo>
                  <a:lnTo>
                    <a:pt x="545" y="36"/>
                  </a:lnTo>
                  <a:lnTo>
                    <a:pt x="544" y="31"/>
                  </a:lnTo>
                  <a:lnTo>
                    <a:pt x="544" y="26"/>
                  </a:lnTo>
                  <a:lnTo>
                    <a:pt x="542" y="22"/>
                  </a:lnTo>
                  <a:lnTo>
                    <a:pt x="542" y="19"/>
                  </a:lnTo>
                  <a:lnTo>
                    <a:pt x="541" y="14"/>
                  </a:lnTo>
                  <a:lnTo>
                    <a:pt x="541" y="9"/>
                  </a:lnTo>
                  <a:lnTo>
                    <a:pt x="539" y="5"/>
                  </a:lnTo>
                  <a:lnTo>
                    <a:pt x="539" y="0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9" name="Freeform 291"/>
            <p:cNvSpPr>
              <a:spLocks/>
            </p:cNvSpPr>
            <p:nvPr/>
          </p:nvSpPr>
          <p:spPr bwMode="auto">
            <a:xfrm>
              <a:off x="4763" y="1178"/>
              <a:ext cx="211" cy="111"/>
            </a:xfrm>
            <a:custGeom>
              <a:avLst/>
              <a:gdLst/>
              <a:ahLst/>
              <a:cxnLst>
                <a:cxn ang="0">
                  <a:pos x="401" y="2"/>
                </a:cxn>
                <a:cxn ang="0">
                  <a:pos x="381" y="6"/>
                </a:cxn>
                <a:cxn ang="0">
                  <a:pos x="362" y="14"/>
                </a:cxn>
                <a:cxn ang="0">
                  <a:pos x="344" y="22"/>
                </a:cxn>
                <a:cxn ang="0">
                  <a:pos x="325" y="31"/>
                </a:cxn>
                <a:cxn ang="0">
                  <a:pos x="306" y="39"/>
                </a:cxn>
                <a:cxn ang="0">
                  <a:pos x="289" y="50"/>
                </a:cxn>
                <a:cxn ang="0">
                  <a:pos x="271" y="60"/>
                </a:cxn>
                <a:cxn ang="0">
                  <a:pos x="254" y="71"/>
                </a:cxn>
                <a:cxn ang="0">
                  <a:pos x="237" y="81"/>
                </a:cxn>
                <a:cxn ang="0">
                  <a:pos x="220" y="93"/>
                </a:cxn>
                <a:cxn ang="0">
                  <a:pos x="201" y="102"/>
                </a:cxn>
                <a:cxn ang="0">
                  <a:pos x="182" y="112"/>
                </a:cxn>
                <a:cxn ang="0">
                  <a:pos x="164" y="119"/>
                </a:cxn>
                <a:cxn ang="0">
                  <a:pos x="147" y="129"/>
                </a:cxn>
                <a:cxn ang="0">
                  <a:pos x="128" y="133"/>
                </a:cxn>
                <a:cxn ang="0">
                  <a:pos x="108" y="138"/>
                </a:cxn>
                <a:cxn ang="0">
                  <a:pos x="88" y="143"/>
                </a:cxn>
                <a:cxn ang="0">
                  <a:pos x="69" y="144"/>
                </a:cxn>
                <a:cxn ang="0">
                  <a:pos x="48" y="144"/>
                </a:cxn>
                <a:cxn ang="0">
                  <a:pos x="28" y="143"/>
                </a:cxn>
                <a:cxn ang="0">
                  <a:pos x="12" y="144"/>
                </a:cxn>
                <a:cxn ang="0">
                  <a:pos x="11" y="158"/>
                </a:cxn>
                <a:cxn ang="0">
                  <a:pos x="7" y="171"/>
                </a:cxn>
                <a:cxn ang="0">
                  <a:pos x="4" y="186"/>
                </a:cxn>
                <a:cxn ang="0">
                  <a:pos x="1" y="200"/>
                </a:cxn>
                <a:cxn ang="0">
                  <a:pos x="0" y="214"/>
                </a:cxn>
                <a:cxn ang="0">
                  <a:pos x="21" y="217"/>
                </a:cxn>
                <a:cxn ang="0">
                  <a:pos x="43" y="220"/>
                </a:cxn>
                <a:cxn ang="0">
                  <a:pos x="65" y="220"/>
                </a:cxn>
                <a:cxn ang="0">
                  <a:pos x="86" y="220"/>
                </a:cxn>
                <a:cxn ang="0">
                  <a:pos x="108" y="219"/>
                </a:cxn>
                <a:cxn ang="0">
                  <a:pos x="130" y="214"/>
                </a:cxn>
                <a:cxn ang="0">
                  <a:pos x="150" y="209"/>
                </a:cxn>
                <a:cxn ang="0">
                  <a:pos x="173" y="205"/>
                </a:cxn>
                <a:cxn ang="0">
                  <a:pos x="193" y="197"/>
                </a:cxn>
                <a:cxn ang="0">
                  <a:pos x="215" y="189"/>
                </a:cxn>
                <a:cxn ang="0">
                  <a:pos x="235" y="180"/>
                </a:cxn>
                <a:cxn ang="0">
                  <a:pos x="255" y="169"/>
                </a:cxn>
                <a:cxn ang="0">
                  <a:pos x="275" y="157"/>
                </a:cxn>
                <a:cxn ang="0">
                  <a:pos x="296" y="146"/>
                </a:cxn>
                <a:cxn ang="0">
                  <a:pos x="314" y="133"/>
                </a:cxn>
                <a:cxn ang="0">
                  <a:pos x="334" y="121"/>
                </a:cxn>
                <a:cxn ang="0">
                  <a:pos x="351" y="107"/>
                </a:cxn>
                <a:cxn ang="0">
                  <a:pos x="368" y="93"/>
                </a:cxn>
                <a:cxn ang="0">
                  <a:pos x="385" y="79"/>
                </a:cxn>
                <a:cxn ang="0">
                  <a:pos x="402" y="64"/>
                </a:cxn>
                <a:cxn ang="0">
                  <a:pos x="416" y="50"/>
                </a:cxn>
                <a:cxn ang="0">
                  <a:pos x="423" y="33"/>
                </a:cxn>
                <a:cxn ang="0">
                  <a:pos x="420" y="17"/>
                </a:cxn>
                <a:cxn ang="0">
                  <a:pos x="413" y="0"/>
                </a:cxn>
              </a:cxnLst>
              <a:rect l="0" t="0" r="r" b="b"/>
              <a:pathLst>
                <a:path w="423" h="222">
                  <a:moveTo>
                    <a:pt x="413" y="0"/>
                  </a:moveTo>
                  <a:lnTo>
                    <a:pt x="407" y="0"/>
                  </a:lnTo>
                  <a:lnTo>
                    <a:pt x="401" y="2"/>
                  </a:lnTo>
                  <a:lnTo>
                    <a:pt x="393" y="3"/>
                  </a:lnTo>
                  <a:lnTo>
                    <a:pt x="387" y="5"/>
                  </a:lnTo>
                  <a:lnTo>
                    <a:pt x="381" y="6"/>
                  </a:lnTo>
                  <a:lnTo>
                    <a:pt x="375" y="9"/>
                  </a:lnTo>
                  <a:lnTo>
                    <a:pt x="368" y="11"/>
                  </a:lnTo>
                  <a:lnTo>
                    <a:pt x="362" y="14"/>
                  </a:lnTo>
                  <a:lnTo>
                    <a:pt x="356" y="16"/>
                  </a:lnTo>
                  <a:lnTo>
                    <a:pt x="350" y="19"/>
                  </a:lnTo>
                  <a:lnTo>
                    <a:pt x="344" y="22"/>
                  </a:lnTo>
                  <a:lnTo>
                    <a:pt x="337" y="25"/>
                  </a:lnTo>
                  <a:lnTo>
                    <a:pt x="331" y="26"/>
                  </a:lnTo>
                  <a:lnTo>
                    <a:pt x="325" y="31"/>
                  </a:lnTo>
                  <a:lnTo>
                    <a:pt x="319" y="34"/>
                  </a:lnTo>
                  <a:lnTo>
                    <a:pt x="314" y="37"/>
                  </a:lnTo>
                  <a:lnTo>
                    <a:pt x="306" y="39"/>
                  </a:lnTo>
                  <a:lnTo>
                    <a:pt x="300" y="43"/>
                  </a:lnTo>
                  <a:lnTo>
                    <a:pt x="296" y="47"/>
                  </a:lnTo>
                  <a:lnTo>
                    <a:pt x="289" y="50"/>
                  </a:lnTo>
                  <a:lnTo>
                    <a:pt x="283" y="53"/>
                  </a:lnTo>
                  <a:lnTo>
                    <a:pt x="277" y="56"/>
                  </a:lnTo>
                  <a:lnTo>
                    <a:pt x="271" y="60"/>
                  </a:lnTo>
                  <a:lnTo>
                    <a:pt x="266" y="64"/>
                  </a:lnTo>
                  <a:lnTo>
                    <a:pt x="260" y="67"/>
                  </a:lnTo>
                  <a:lnTo>
                    <a:pt x="254" y="71"/>
                  </a:lnTo>
                  <a:lnTo>
                    <a:pt x="248" y="74"/>
                  </a:lnTo>
                  <a:lnTo>
                    <a:pt x="243" y="78"/>
                  </a:lnTo>
                  <a:lnTo>
                    <a:pt x="237" y="81"/>
                  </a:lnTo>
                  <a:lnTo>
                    <a:pt x="231" y="85"/>
                  </a:lnTo>
                  <a:lnTo>
                    <a:pt x="224" y="88"/>
                  </a:lnTo>
                  <a:lnTo>
                    <a:pt x="220" y="93"/>
                  </a:lnTo>
                  <a:lnTo>
                    <a:pt x="212" y="96"/>
                  </a:lnTo>
                  <a:lnTo>
                    <a:pt x="207" y="99"/>
                  </a:lnTo>
                  <a:lnTo>
                    <a:pt x="201" y="102"/>
                  </a:lnTo>
                  <a:lnTo>
                    <a:pt x="195" y="105"/>
                  </a:lnTo>
                  <a:lnTo>
                    <a:pt x="187" y="109"/>
                  </a:lnTo>
                  <a:lnTo>
                    <a:pt x="182" y="112"/>
                  </a:lnTo>
                  <a:lnTo>
                    <a:pt x="176" y="113"/>
                  </a:lnTo>
                  <a:lnTo>
                    <a:pt x="170" y="118"/>
                  </a:lnTo>
                  <a:lnTo>
                    <a:pt x="164" y="119"/>
                  </a:lnTo>
                  <a:lnTo>
                    <a:pt x="158" y="122"/>
                  </a:lnTo>
                  <a:lnTo>
                    <a:pt x="151" y="126"/>
                  </a:lnTo>
                  <a:lnTo>
                    <a:pt x="147" y="129"/>
                  </a:lnTo>
                  <a:lnTo>
                    <a:pt x="139" y="130"/>
                  </a:lnTo>
                  <a:lnTo>
                    <a:pt x="133" y="132"/>
                  </a:lnTo>
                  <a:lnTo>
                    <a:pt x="128" y="133"/>
                  </a:lnTo>
                  <a:lnTo>
                    <a:pt x="122" y="136"/>
                  </a:lnTo>
                  <a:lnTo>
                    <a:pt x="114" y="136"/>
                  </a:lnTo>
                  <a:lnTo>
                    <a:pt x="108" y="138"/>
                  </a:lnTo>
                  <a:lnTo>
                    <a:pt x="102" y="140"/>
                  </a:lnTo>
                  <a:lnTo>
                    <a:pt x="94" y="141"/>
                  </a:lnTo>
                  <a:lnTo>
                    <a:pt x="88" y="143"/>
                  </a:lnTo>
                  <a:lnTo>
                    <a:pt x="82" y="143"/>
                  </a:lnTo>
                  <a:lnTo>
                    <a:pt x="74" y="144"/>
                  </a:lnTo>
                  <a:lnTo>
                    <a:pt x="69" y="144"/>
                  </a:lnTo>
                  <a:lnTo>
                    <a:pt x="62" y="144"/>
                  </a:lnTo>
                  <a:lnTo>
                    <a:pt x="55" y="144"/>
                  </a:lnTo>
                  <a:lnTo>
                    <a:pt x="48" y="144"/>
                  </a:lnTo>
                  <a:lnTo>
                    <a:pt x="41" y="144"/>
                  </a:lnTo>
                  <a:lnTo>
                    <a:pt x="34" y="143"/>
                  </a:lnTo>
                  <a:lnTo>
                    <a:pt x="28" y="143"/>
                  </a:lnTo>
                  <a:lnTo>
                    <a:pt x="20" y="141"/>
                  </a:lnTo>
                  <a:lnTo>
                    <a:pt x="14" y="140"/>
                  </a:lnTo>
                  <a:lnTo>
                    <a:pt x="12" y="144"/>
                  </a:lnTo>
                  <a:lnTo>
                    <a:pt x="12" y="149"/>
                  </a:lnTo>
                  <a:lnTo>
                    <a:pt x="11" y="153"/>
                  </a:lnTo>
                  <a:lnTo>
                    <a:pt x="11" y="158"/>
                  </a:lnTo>
                  <a:lnTo>
                    <a:pt x="9" y="163"/>
                  </a:lnTo>
                  <a:lnTo>
                    <a:pt x="7" y="167"/>
                  </a:lnTo>
                  <a:lnTo>
                    <a:pt x="7" y="171"/>
                  </a:lnTo>
                  <a:lnTo>
                    <a:pt x="6" y="177"/>
                  </a:lnTo>
                  <a:lnTo>
                    <a:pt x="4" y="181"/>
                  </a:lnTo>
                  <a:lnTo>
                    <a:pt x="4" y="186"/>
                  </a:lnTo>
                  <a:lnTo>
                    <a:pt x="3" y="191"/>
                  </a:lnTo>
                  <a:lnTo>
                    <a:pt x="3" y="195"/>
                  </a:lnTo>
                  <a:lnTo>
                    <a:pt x="1" y="200"/>
                  </a:lnTo>
                  <a:lnTo>
                    <a:pt x="1" y="205"/>
                  </a:lnTo>
                  <a:lnTo>
                    <a:pt x="0" y="208"/>
                  </a:lnTo>
                  <a:lnTo>
                    <a:pt x="0" y="214"/>
                  </a:lnTo>
                  <a:lnTo>
                    <a:pt x="6" y="214"/>
                  </a:lnTo>
                  <a:lnTo>
                    <a:pt x="14" y="215"/>
                  </a:lnTo>
                  <a:lnTo>
                    <a:pt x="21" y="217"/>
                  </a:lnTo>
                  <a:lnTo>
                    <a:pt x="29" y="219"/>
                  </a:lnTo>
                  <a:lnTo>
                    <a:pt x="35" y="219"/>
                  </a:lnTo>
                  <a:lnTo>
                    <a:pt x="43" y="220"/>
                  </a:lnTo>
                  <a:lnTo>
                    <a:pt x="51" y="220"/>
                  </a:lnTo>
                  <a:lnTo>
                    <a:pt x="57" y="222"/>
                  </a:lnTo>
                  <a:lnTo>
                    <a:pt x="65" y="220"/>
                  </a:lnTo>
                  <a:lnTo>
                    <a:pt x="72" y="220"/>
                  </a:lnTo>
                  <a:lnTo>
                    <a:pt x="79" y="220"/>
                  </a:lnTo>
                  <a:lnTo>
                    <a:pt x="86" y="220"/>
                  </a:lnTo>
                  <a:lnTo>
                    <a:pt x="94" y="220"/>
                  </a:lnTo>
                  <a:lnTo>
                    <a:pt x="100" y="219"/>
                  </a:lnTo>
                  <a:lnTo>
                    <a:pt x="108" y="219"/>
                  </a:lnTo>
                  <a:lnTo>
                    <a:pt x="116" y="217"/>
                  </a:lnTo>
                  <a:lnTo>
                    <a:pt x="122" y="215"/>
                  </a:lnTo>
                  <a:lnTo>
                    <a:pt x="130" y="214"/>
                  </a:lnTo>
                  <a:lnTo>
                    <a:pt x="136" y="212"/>
                  </a:lnTo>
                  <a:lnTo>
                    <a:pt x="144" y="211"/>
                  </a:lnTo>
                  <a:lnTo>
                    <a:pt x="150" y="209"/>
                  </a:lnTo>
                  <a:lnTo>
                    <a:pt x="158" y="208"/>
                  </a:lnTo>
                  <a:lnTo>
                    <a:pt x="165" y="206"/>
                  </a:lnTo>
                  <a:lnTo>
                    <a:pt x="173" y="205"/>
                  </a:lnTo>
                  <a:lnTo>
                    <a:pt x="179" y="202"/>
                  </a:lnTo>
                  <a:lnTo>
                    <a:pt x="187" y="198"/>
                  </a:lnTo>
                  <a:lnTo>
                    <a:pt x="193" y="197"/>
                  </a:lnTo>
                  <a:lnTo>
                    <a:pt x="201" y="194"/>
                  </a:lnTo>
                  <a:lnTo>
                    <a:pt x="207" y="191"/>
                  </a:lnTo>
                  <a:lnTo>
                    <a:pt x="215" y="189"/>
                  </a:lnTo>
                  <a:lnTo>
                    <a:pt x="223" y="186"/>
                  </a:lnTo>
                  <a:lnTo>
                    <a:pt x="229" y="183"/>
                  </a:lnTo>
                  <a:lnTo>
                    <a:pt x="235" y="180"/>
                  </a:lnTo>
                  <a:lnTo>
                    <a:pt x="243" y="175"/>
                  </a:lnTo>
                  <a:lnTo>
                    <a:pt x="249" y="172"/>
                  </a:lnTo>
                  <a:lnTo>
                    <a:pt x="255" y="169"/>
                  </a:lnTo>
                  <a:lnTo>
                    <a:pt x="263" y="164"/>
                  </a:lnTo>
                  <a:lnTo>
                    <a:pt x="269" y="161"/>
                  </a:lnTo>
                  <a:lnTo>
                    <a:pt x="275" y="157"/>
                  </a:lnTo>
                  <a:lnTo>
                    <a:pt x="283" y="153"/>
                  </a:lnTo>
                  <a:lnTo>
                    <a:pt x="288" y="150"/>
                  </a:lnTo>
                  <a:lnTo>
                    <a:pt x="296" y="146"/>
                  </a:lnTo>
                  <a:lnTo>
                    <a:pt x="302" y="143"/>
                  </a:lnTo>
                  <a:lnTo>
                    <a:pt x="308" y="138"/>
                  </a:lnTo>
                  <a:lnTo>
                    <a:pt x="314" y="133"/>
                  </a:lnTo>
                  <a:lnTo>
                    <a:pt x="320" y="130"/>
                  </a:lnTo>
                  <a:lnTo>
                    <a:pt x="327" y="126"/>
                  </a:lnTo>
                  <a:lnTo>
                    <a:pt x="334" y="121"/>
                  </a:lnTo>
                  <a:lnTo>
                    <a:pt x="339" y="116"/>
                  </a:lnTo>
                  <a:lnTo>
                    <a:pt x="345" y="112"/>
                  </a:lnTo>
                  <a:lnTo>
                    <a:pt x="351" y="107"/>
                  </a:lnTo>
                  <a:lnTo>
                    <a:pt x="358" y="102"/>
                  </a:lnTo>
                  <a:lnTo>
                    <a:pt x="362" y="98"/>
                  </a:lnTo>
                  <a:lnTo>
                    <a:pt x="368" y="93"/>
                  </a:lnTo>
                  <a:lnTo>
                    <a:pt x="375" y="88"/>
                  </a:lnTo>
                  <a:lnTo>
                    <a:pt x="381" y="84"/>
                  </a:lnTo>
                  <a:lnTo>
                    <a:pt x="385" y="79"/>
                  </a:lnTo>
                  <a:lnTo>
                    <a:pt x="392" y="73"/>
                  </a:lnTo>
                  <a:lnTo>
                    <a:pt x="396" y="68"/>
                  </a:lnTo>
                  <a:lnTo>
                    <a:pt x="402" y="64"/>
                  </a:lnTo>
                  <a:lnTo>
                    <a:pt x="407" y="59"/>
                  </a:lnTo>
                  <a:lnTo>
                    <a:pt x="413" y="54"/>
                  </a:lnTo>
                  <a:lnTo>
                    <a:pt x="416" y="50"/>
                  </a:lnTo>
                  <a:lnTo>
                    <a:pt x="423" y="45"/>
                  </a:lnTo>
                  <a:lnTo>
                    <a:pt x="423" y="37"/>
                  </a:lnTo>
                  <a:lnTo>
                    <a:pt x="423" y="33"/>
                  </a:lnTo>
                  <a:lnTo>
                    <a:pt x="423" y="28"/>
                  </a:lnTo>
                  <a:lnTo>
                    <a:pt x="421" y="23"/>
                  </a:lnTo>
                  <a:lnTo>
                    <a:pt x="420" y="17"/>
                  </a:lnTo>
                  <a:lnTo>
                    <a:pt x="418" y="12"/>
                  </a:lnTo>
                  <a:lnTo>
                    <a:pt x="415" y="6"/>
                  </a:lnTo>
                  <a:lnTo>
                    <a:pt x="413" y="0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0" name="Freeform 292"/>
            <p:cNvSpPr>
              <a:spLocks/>
            </p:cNvSpPr>
            <p:nvPr/>
          </p:nvSpPr>
          <p:spPr bwMode="auto">
            <a:xfrm>
              <a:off x="4786" y="1169"/>
              <a:ext cx="141" cy="82"/>
            </a:xfrm>
            <a:custGeom>
              <a:avLst/>
              <a:gdLst/>
              <a:ahLst/>
              <a:cxnLst>
                <a:cxn ang="0">
                  <a:pos x="265" y="6"/>
                </a:cxn>
                <a:cxn ang="0">
                  <a:pos x="245" y="15"/>
                </a:cxn>
                <a:cxn ang="0">
                  <a:pos x="223" y="23"/>
                </a:cxn>
                <a:cxn ang="0">
                  <a:pos x="211" y="26"/>
                </a:cxn>
                <a:cxn ang="0">
                  <a:pos x="198" y="31"/>
                </a:cxn>
                <a:cxn ang="0">
                  <a:pos x="186" y="33"/>
                </a:cxn>
                <a:cxn ang="0">
                  <a:pos x="174" y="37"/>
                </a:cxn>
                <a:cxn ang="0">
                  <a:pos x="161" y="40"/>
                </a:cxn>
                <a:cxn ang="0">
                  <a:pos x="149" y="43"/>
                </a:cxn>
                <a:cxn ang="0">
                  <a:pos x="135" y="46"/>
                </a:cxn>
                <a:cxn ang="0">
                  <a:pos x="123" y="51"/>
                </a:cxn>
                <a:cxn ang="0">
                  <a:pos x="109" y="53"/>
                </a:cxn>
                <a:cxn ang="0">
                  <a:pos x="90" y="60"/>
                </a:cxn>
                <a:cxn ang="0">
                  <a:pos x="67" y="68"/>
                </a:cxn>
                <a:cxn ang="0">
                  <a:pos x="47" y="79"/>
                </a:cxn>
                <a:cxn ang="0">
                  <a:pos x="30" y="90"/>
                </a:cxn>
                <a:cxn ang="0">
                  <a:pos x="19" y="102"/>
                </a:cxn>
                <a:cxn ang="0">
                  <a:pos x="9" y="115"/>
                </a:cxn>
                <a:cxn ang="0">
                  <a:pos x="3" y="129"/>
                </a:cxn>
                <a:cxn ang="0">
                  <a:pos x="0" y="144"/>
                </a:cxn>
                <a:cxn ang="0">
                  <a:pos x="0" y="163"/>
                </a:cxn>
                <a:cxn ang="0">
                  <a:pos x="13" y="163"/>
                </a:cxn>
                <a:cxn ang="0">
                  <a:pos x="28" y="163"/>
                </a:cxn>
                <a:cxn ang="0">
                  <a:pos x="45" y="163"/>
                </a:cxn>
                <a:cxn ang="0">
                  <a:pos x="64" y="161"/>
                </a:cxn>
                <a:cxn ang="0">
                  <a:pos x="82" y="158"/>
                </a:cxn>
                <a:cxn ang="0">
                  <a:pos x="101" y="157"/>
                </a:cxn>
                <a:cxn ang="0">
                  <a:pos x="119" y="152"/>
                </a:cxn>
                <a:cxn ang="0">
                  <a:pos x="140" y="149"/>
                </a:cxn>
                <a:cxn ang="0">
                  <a:pos x="158" y="143"/>
                </a:cxn>
                <a:cxn ang="0">
                  <a:pos x="178" y="136"/>
                </a:cxn>
                <a:cxn ang="0">
                  <a:pos x="195" y="129"/>
                </a:cxn>
                <a:cxn ang="0">
                  <a:pos x="212" y="121"/>
                </a:cxn>
                <a:cxn ang="0">
                  <a:pos x="228" y="112"/>
                </a:cxn>
                <a:cxn ang="0">
                  <a:pos x="242" y="102"/>
                </a:cxn>
                <a:cxn ang="0">
                  <a:pos x="254" y="91"/>
                </a:cxn>
                <a:cxn ang="0">
                  <a:pos x="267" y="81"/>
                </a:cxn>
                <a:cxn ang="0">
                  <a:pos x="273" y="68"/>
                </a:cxn>
                <a:cxn ang="0">
                  <a:pos x="279" y="53"/>
                </a:cxn>
                <a:cxn ang="0">
                  <a:pos x="282" y="39"/>
                </a:cxn>
                <a:cxn ang="0">
                  <a:pos x="282" y="23"/>
                </a:cxn>
                <a:cxn ang="0">
                  <a:pos x="279" y="6"/>
                </a:cxn>
              </a:cxnLst>
              <a:rect l="0" t="0" r="r" b="b"/>
              <a:pathLst>
                <a:path w="282" h="163">
                  <a:moveTo>
                    <a:pt x="277" y="0"/>
                  </a:moveTo>
                  <a:lnTo>
                    <a:pt x="271" y="3"/>
                  </a:lnTo>
                  <a:lnTo>
                    <a:pt x="265" y="6"/>
                  </a:lnTo>
                  <a:lnTo>
                    <a:pt x="259" y="9"/>
                  </a:lnTo>
                  <a:lnTo>
                    <a:pt x="253" y="14"/>
                  </a:lnTo>
                  <a:lnTo>
                    <a:pt x="245" y="15"/>
                  </a:lnTo>
                  <a:lnTo>
                    <a:pt x="239" y="19"/>
                  </a:lnTo>
                  <a:lnTo>
                    <a:pt x="231" y="20"/>
                  </a:lnTo>
                  <a:lnTo>
                    <a:pt x="223" y="23"/>
                  </a:lnTo>
                  <a:lnTo>
                    <a:pt x="219" y="25"/>
                  </a:lnTo>
                  <a:lnTo>
                    <a:pt x="215" y="26"/>
                  </a:lnTo>
                  <a:lnTo>
                    <a:pt x="211" y="26"/>
                  </a:lnTo>
                  <a:lnTo>
                    <a:pt x="208" y="28"/>
                  </a:lnTo>
                  <a:lnTo>
                    <a:pt x="203" y="29"/>
                  </a:lnTo>
                  <a:lnTo>
                    <a:pt x="198" y="31"/>
                  </a:lnTo>
                  <a:lnTo>
                    <a:pt x="195" y="31"/>
                  </a:lnTo>
                  <a:lnTo>
                    <a:pt x="191" y="33"/>
                  </a:lnTo>
                  <a:lnTo>
                    <a:pt x="186" y="33"/>
                  </a:lnTo>
                  <a:lnTo>
                    <a:pt x="181" y="34"/>
                  </a:lnTo>
                  <a:lnTo>
                    <a:pt x="178" y="36"/>
                  </a:lnTo>
                  <a:lnTo>
                    <a:pt x="174" y="37"/>
                  </a:lnTo>
                  <a:lnTo>
                    <a:pt x="169" y="37"/>
                  </a:lnTo>
                  <a:lnTo>
                    <a:pt x="166" y="39"/>
                  </a:lnTo>
                  <a:lnTo>
                    <a:pt x="161" y="40"/>
                  </a:lnTo>
                  <a:lnTo>
                    <a:pt x="158" y="42"/>
                  </a:lnTo>
                  <a:lnTo>
                    <a:pt x="154" y="42"/>
                  </a:lnTo>
                  <a:lnTo>
                    <a:pt x="149" y="43"/>
                  </a:lnTo>
                  <a:lnTo>
                    <a:pt x="144" y="45"/>
                  </a:lnTo>
                  <a:lnTo>
                    <a:pt x="140" y="46"/>
                  </a:lnTo>
                  <a:lnTo>
                    <a:pt x="135" y="46"/>
                  </a:lnTo>
                  <a:lnTo>
                    <a:pt x="130" y="48"/>
                  </a:lnTo>
                  <a:lnTo>
                    <a:pt x="126" y="50"/>
                  </a:lnTo>
                  <a:lnTo>
                    <a:pt x="123" y="51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9" y="53"/>
                  </a:lnTo>
                  <a:lnTo>
                    <a:pt x="105" y="54"/>
                  </a:lnTo>
                  <a:lnTo>
                    <a:pt x="98" y="57"/>
                  </a:lnTo>
                  <a:lnTo>
                    <a:pt x="90" y="60"/>
                  </a:lnTo>
                  <a:lnTo>
                    <a:pt x="82" y="62"/>
                  </a:lnTo>
                  <a:lnTo>
                    <a:pt x="75" y="65"/>
                  </a:lnTo>
                  <a:lnTo>
                    <a:pt x="67" y="68"/>
                  </a:lnTo>
                  <a:lnTo>
                    <a:pt x="61" y="71"/>
                  </a:lnTo>
                  <a:lnTo>
                    <a:pt x="53" y="74"/>
                  </a:lnTo>
                  <a:lnTo>
                    <a:pt x="47" y="79"/>
                  </a:lnTo>
                  <a:lnTo>
                    <a:pt x="40" y="84"/>
                  </a:lnTo>
                  <a:lnTo>
                    <a:pt x="34" y="88"/>
                  </a:lnTo>
                  <a:lnTo>
                    <a:pt x="30" y="90"/>
                  </a:lnTo>
                  <a:lnTo>
                    <a:pt x="26" y="95"/>
                  </a:lnTo>
                  <a:lnTo>
                    <a:pt x="22" y="98"/>
                  </a:lnTo>
                  <a:lnTo>
                    <a:pt x="19" y="102"/>
                  </a:lnTo>
                  <a:lnTo>
                    <a:pt x="14" y="105"/>
                  </a:lnTo>
                  <a:lnTo>
                    <a:pt x="11" y="110"/>
                  </a:lnTo>
                  <a:lnTo>
                    <a:pt x="9" y="115"/>
                  </a:lnTo>
                  <a:lnTo>
                    <a:pt x="8" y="119"/>
                  </a:lnTo>
                  <a:lnTo>
                    <a:pt x="5" y="124"/>
                  </a:lnTo>
                  <a:lnTo>
                    <a:pt x="3" y="129"/>
                  </a:lnTo>
                  <a:lnTo>
                    <a:pt x="2" y="133"/>
                  </a:lnTo>
                  <a:lnTo>
                    <a:pt x="0" y="139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7"/>
                  </a:lnTo>
                  <a:lnTo>
                    <a:pt x="0" y="163"/>
                  </a:lnTo>
                  <a:lnTo>
                    <a:pt x="5" y="163"/>
                  </a:lnTo>
                  <a:lnTo>
                    <a:pt x="9" y="163"/>
                  </a:lnTo>
                  <a:lnTo>
                    <a:pt x="13" y="163"/>
                  </a:lnTo>
                  <a:lnTo>
                    <a:pt x="19" y="163"/>
                  </a:lnTo>
                  <a:lnTo>
                    <a:pt x="23" y="163"/>
                  </a:lnTo>
                  <a:lnTo>
                    <a:pt x="28" y="163"/>
                  </a:lnTo>
                  <a:lnTo>
                    <a:pt x="34" y="163"/>
                  </a:lnTo>
                  <a:lnTo>
                    <a:pt x="40" y="163"/>
                  </a:lnTo>
                  <a:lnTo>
                    <a:pt x="45" y="163"/>
                  </a:lnTo>
                  <a:lnTo>
                    <a:pt x="51" y="161"/>
                  </a:lnTo>
                  <a:lnTo>
                    <a:pt x="56" y="161"/>
                  </a:lnTo>
                  <a:lnTo>
                    <a:pt x="64" y="161"/>
                  </a:lnTo>
                  <a:lnTo>
                    <a:pt x="68" y="160"/>
                  </a:lnTo>
                  <a:lnTo>
                    <a:pt x="75" y="160"/>
                  </a:lnTo>
                  <a:lnTo>
                    <a:pt x="82" y="158"/>
                  </a:lnTo>
                  <a:lnTo>
                    <a:pt x="88" y="158"/>
                  </a:lnTo>
                  <a:lnTo>
                    <a:pt x="95" y="157"/>
                  </a:lnTo>
                  <a:lnTo>
                    <a:pt x="101" y="157"/>
                  </a:lnTo>
                  <a:lnTo>
                    <a:pt x="107" y="155"/>
                  </a:lnTo>
                  <a:lnTo>
                    <a:pt x="113" y="153"/>
                  </a:lnTo>
                  <a:lnTo>
                    <a:pt x="119" y="152"/>
                  </a:lnTo>
                  <a:lnTo>
                    <a:pt x="126" y="150"/>
                  </a:lnTo>
                  <a:lnTo>
                    <a:pt x="133" y="149"/>
                  </a:lnTo>
                  <a:lnTo>
                    <a:pt x="140" y="149"/>
                  </a:lnTo>
                  <a:lnTo>
                    <a:pt x="146" y="146"/>
                  </a:lnTo>
                  <a:lnTo>
                    <a:pt x="152" y="144"/>
                  </a:lnTo>
                  <a:lnTo>
                    <a:pt x="158" y="143"/>
                  </a:lnTo>
                  <a:lnTo>
                    <a:pt x="164" y="141"/>
                  </a:lnTo>
                  <a:lnTo>
                    <a:pt x="171" y="138"/>
                  </a:lnTo>
                  <a:lnTo>
                    <a:pt x="178" y="136"/>
                  </a:lnTo>
                  <a:lnTo>
                    <a:pt x="183" y="133"/>
                  </a:lnTo>
                  <a:lnTo>
                    <a:pt x="191" y="132"/>
                  </a:lnTo>
                  <a:lnTo>
                    <a:pt x="195" y="129"/>
                  </a:lnTo>
                  <a:lnTo>
                    <a:pt x="202" y="127"/>
                  </a:lnTo>
                  <a:lnTo>
                    <a:pt x="206" y="124"/>
                  </a:lnTo>
                  <a:lnTo>
                    <a:pt x="212" y="121"/>
                  </a:lnTo>
                  <a:lnTo>
                    <a:pt x="217" y="118"/>
                  </a:lnTo>
                  <a:lnTo>
                    <a:pt x="223" y="115"/>
                  </a:lnTo>
                  <a:lnTo>
                    <a:pt x="228" y="112"/>
                  </a:lnTo>
                  <a:lnTo>
                    <a:pt x="234" y="110"/>
                  </a:lnTo>
                  <a:lnTo>
                    <a:pt x="237" y="107"/>
                  </a:lnTo>
                  <a:lnTo>
                    <a:pt x="242" y="102"/>
                  </a:lnTo>
                  <a:lnTo>
                    <a:pt x="246" y="99"/>
                  </a:lnTo>
                  <a:lnTo>
                    <a:pt x="251" y="96"/>
                  </a:lnTo>
                  <a:lnTo>
                    <a:pt x="254" y="91"/>
                  </a:lnTo>
                  <a:lnTo>
                    <a:pt x="259" y="88"/>
                  </a:lnTo>
                  <a:lnTo>
                    <a:pt x="262" y="84"/>
                  </a:lnTo>
                  <a:lnTo>
                    <a:pt x="267" y="81"/>
                  </a:lnTo>
                  <a:lnTo>
                    <a:pt x="268" y="76"/>
                  </a:lnTo>
                  <a:lnTo>
                    <a:pt x="271" y="71"/>
                  </a:lnTo>
                  <a:lnTo>
                    <a:pt x="273" y="68"/>
                  </a:lnTo>
                  <a:lnTo>
                    <a:pt x="276" y="64"/>
                  </a:lnTo>
                  <a:lnTo>
                    <a:pt x="277" y="57"/>
                  </a:lnTo>
                  <a:lnTo>
                    <a:pt x="279" y="53"/>
                  </a:lnTo>
                  <a:lnTo>
                    <a:pt x="281" y="48"/>
                  </a:lnTo>
                  <a:lnTo>
                    <a:pt x="282" y="43"/>
                  </a:lnTo>
                  <a:lnTo>
                    <a:pt x="282" y="39"/>
                  </a:lnTo>
                  <a:lnTo>
                    <a:pt x="282" y="33"/>
                  </a:lnTo>
                  <a:lnTo>
                    <a:pt x="282" y="28"/>
                  </a:lnTo>
                  <a:lnTo>
                    <a:pt x="282" y="23"/>
                  </a:lnTo>
                  <a:lnTo>
                    <a:pt x="281" y="17"/>
                  </a:lnTo>
                  <a:lnTo>
                    <a:pt x="281" y="11"/>
                  </a:lnTo>
                  <a:lnTo>
                    <a:pt x="279" y="6"/>
                  </a:lnTo>
                  <a:lnTo>
                    <a:pt x="277" y="0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FCBD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1" name="Freeform 293"/>
            <p:cNvSpPr>
              <a:spLocks/>
            </p:cNvSpPr>
            <p:nvPr/>
          </p:nvSpPr>
          <p:spPr bwMode="auto">
            <a:xfrm>
              <a:off x="4653" y="1111"/>
              <a:ext cx="125" cy="10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43" y="6"/>
                </a:cxn>
                <a:cxn ang="0">
                  <a:pos x="34" y="14"/>
                </a:cxn>
                <a:cxn ang="0">
                  <a:pos x="26" y="27"/>
                </a:cxn>
                <a:cxn ang="0">
                  <a:pos x="18" y="40"/>
                </a:cxn>
                <a:cxn ang="0">
                  <a:pos x="12" y="54"/>
                </a:cxn>
                <a:cxn ang="0">
                  <a:pos x="7" y="68"/>
                </a:cxn>
                <a:cxn ang="0">
                  <a:pos x="3" y="81"/>
                </a:cxn>
                <a:cxn ang="0">
                  <a:pos x="7" y="90"/>
                </a:cxn>
                <a:cxn ang="0">
                  <a:pos x="20" y="96"/>
                </a:cxn>
                <a:cxn ang="0">
                  <a:pos x="34" y="104"/>
                </a:cxn>
                <a:cxn ang="0">
                  <a:pos x="48" y="112"/>
                </a:cxn>
                <a:cxn ang="0">
                  <a:pos x="62" y="118"/>
                </a:cxn>
                <a:cxn ang="0">
                  <a:pos x="76" y="124"/>
                </a:cxn>
                <a:cxn ang="0">
                  <a:pos x="90" y="132"/>
                </a:cxn>
                <a:cxn ang="0">
                  <a:pos x="103" y="138"/>
                </a:cxn>
                <a:cxn ang="0">
                  <a:pos x="117" y="146"/>
                </a:cxn>
                <a:cxn ang="0">
                  <a:pos x="130" y="152"/>
                </a:cxn>
                <a:cxn ang="0">
                  <a:pos x="144" y="160"/>
                </a:cxn>
                <a:cxn ang="0">
                  <a:pos x="158" y="168"/>
                </a:cxn>
                <a:cxn ang="0">
                  <a:pos x="172" y="174"/>
                </a:cxn>
                <a:cxn ang="0">
                  <a:pos x="184" y="182"/>
                </a:cxn>
                <a:cxn ang="0">
                  <a:pos x="198" y="188"/>
                </a:cxn>
                <a:cxn ang="0">
                  <a:pos x="212" y="195"/>
                </a:cxn>
                <a:cxn ang="0">
                  <a:pos x="221" y="194"/>
                </a:cxn>
                <a:cxn ang="0">
                  <a:pos x="229" y="185"/>
                </a:cxn>
                <a:cxn ang="0">
                  <a:pos x="238" y="175"/>
                </a:cxn>
                <a:cxn ang="0">
                  <a:pos x="246" y="166"/>
                </a:cxn>
                <a:cxn ang="0">
                  <a:pos x="249" y="158"/>
                </a:cxn>
                <a:cxn ang="0">
                  <a:pos x="249" y="149"/>
                </a:cxn>
                <a:cxn ang="0">
                  <a:pos x="248" y="140"/>
                </a:cxn>
                <a:cxn ang="0">
                  <a:pos x="243" y="127"/>
                </a:cxn>
                <a:cxn ang="0">
                  <a:pos x="237" y="116"/>
                </a:cxn>
                <a:cxn ang="0">
                  <a:pos x="227" y="107"/>
                </a:cxn>
                <a:cxn ang="0">
                  <a:pos x="217" y="99"/>
                </a:cxn>
                <a:cxn ang="0">
                  <a:pos x="203" y="92"/>
                </a:cxn>
                <a:cxn ang="0">
                  <a:pos x="190" y="85"/>
                </a:cxn>
                <a:cxn ang="0">
                  <a:pos x="176" y="79"/>
                </a:cxn>
                <a:cxn ang="0">
                  <a:pos x="161" y="75"/>
                </a:cxn>
                <a:cxn ang="0">
                  <a:pos x="147" y="67"/>
                </a:cxn>
                <a:cxn ang="0">
                  <a:pos x="131" y="61"/>
                </a:cxn>
                <a:cxn ang="0">
                  <a:pos x="119" y="54"/>
                </a:cxn>
                <a:cxn ang="0">
                  <a:pos x="105" y="45"/>
                </a:cxn>
                <a:cxn ang="0">
                  <a:pos x="94" y="36"/>
                </a:cxn>
                <a:cxn ang="0">
                  <a:pos x="85" y="25"/>
                </a:cxn>
                <a:cxn ang="0">
                  <a:pos x="76" y="14"/>
                </a:cxn>
                <a:cxn ang="0">
                  <a:pos x="68" y="5"/>
                </a:cxn>
                <a:cxn ang="0">
                  <a:pos x="63" y="0"/>
                </a:cxn>
              </a:cxnLst>
              <a:rect l="0" t="0" r="r" b="b"/>
              <a:pathLst>
                <a:path w="251" h="200">
                  <a:moveTo>
                    <a:pt x="63" y="0"/>
                  </a:moveTo>
                  <a:lnTo>
                    <a:pt x="55" y="0"/>
                  </a:lnTo>
                  <a:lnTo>
                    <a:pt x="51" y="3"/>
                  </a:lnTo>
                  <a:lnTo>
                    <a:pt x="43" y="6"/>
                  </a:lnTo>
                  <a:lnTo>
                    <a:pt x="38" y="11"/>
                  </a:lnTo>
                  <a:lnTo>
                    <a:pt x="34" y="14"/>
                  </a:lnTo>
                  <a:lnTo>
                    <a:pt x="29" y="20"/>
                  </a:lnTo>
                  <a:lnTo>
                    <a:pt x="26" y="27"/>
                  </a:lnTo>
                  <a:lnTo>
                    <a:pt x="23" y="34"/>
                  </a:lnTo>
                  <a:lnTo>
                    <a:pt x="18" y="40"/>
                  </a:lnTo>
                  <a:lnTo>
                    <a:pt x="15" y="47"/>
                  </a:lnTo>
                  <a:lnTo>
                    <a:pt x="12" y="54"/>
                  </a:lnTo>
                  <a:lnTo>
                    <a:pt x="10" y="61"/>
                  </a:lnTo>
                  <a:lnTo>
                    <a:pt x="7" y="68"/>
                  </a:lnTo>
                  <a:lnTo>
                    <a:pt x="4" y="75"/>
                  </a:lnTo>
                  <a:lnTo>
                    <a:pt x="3" y="81"/>
                  </a:lnTo>
                  <a:lnTo>
                    <a:pt x="0" y="87"/>
                  </a:lnTo>
                  <a:lnTo>
                    <a:pt x="7" y="90"/>
                  </a:lnTo>
                  <a:lnTo>
                    <a:pt x="14" y="93"/>
                  </a:lnTo>
                  <a:lnTo>
                    <a:pt x="20" y="96"/>
                  </a:lnTo>
                  <a:lnTo>
                    <a:pt x="28" y="101"/>
                  </a:lnTo>
                  <a:lnTo>
                    <a:pt x="34" y="104"/>
                  </a:lnTo>
                  <a:lnTo>
                    <a:pt x="41" y="107"/>
                  </a:lnTo>
                  <a:lnTo>
                    <a:pt x="48" y="112"/>
                  </a:lnTo>
                  <a:lnTo>
                    <a:pt x="55" y="115"/>
                  </a:lnTo>
                  <a:lnTo>
                    <a:pt x="62" y="118"/>
                  </a:lnTo>
                  <a:lnTo>
                    <a:pt x="69" y="121"/>
                  </a:lnTo>
                  <a:lnTo>
                    <a:pt x="76" y="124"/>
                  </a:lnTo>
                  <a:lnTo>
                    <a:pt x="82" y="129"/>
                  </a:lnTo>
                  <a:lnTo>
                    <a:pt x="90" y="132"/>
                  </a:lnTo>
                  <a:lnTo>
                    <a:pt x="96" y="135"/>
                  </a:lnTo>
                  <a:lnTo>
                    <a:pt x="103" y="138"/>
                  </a:lnTo>
                  <a:lnTo>
                    <a:pt x="110" y="143"/>
                  </a:lnTo>
                  <a:lnTo>
                    <a:pt x="117" y="146"/>
                  </a:lnTo>
                  <a:lnTo>
                    <a:pt x="124" y="149"/>
                  </a:lnTo>
                  <a:lnTo>
                    <a:pt x="130" y="152"/>
                  </a:lnTo>
                  <a:lnTo>
                    <a:pt x="138" y="157"/>
                  </a:lnTo>
                  <a:lnTo>
                    <a:pt x="144" y="160"/>
                  </a:lnTo>
                  <a:lnTo>
                    <a:pt x="150" y="163"/>
                  </a:lnTo>
                  <a:lnTo>
                    <a:pt x="158" y="168"/>
                  </a:lnTo>
                  <a:lnTo>
                    <a:pt x="164" y="171"/>
                  </a:lnTo>
                  <a:lnTo>
                    <a:pt x="172" y="174"/>
                  </a:lnTo>
                  <a:lnTo>
                    <a:pt x="178" y="177"/>
                  </a:lnTo>
                  <a:lnTo>
                    <a:pt x="184" y="182"/>
                  </a:lnTo>
                  <a:lnTo>
                    <a:pt x="192" y="185"/>
                  </a:lnTo>
                  <a:lnTo>
                    <a:pt x="198" y="188"/>
                  </a:lnTo>
                  <a:lnTo>
                    <a:pt x="204" y="192"/>
                  </a:lnTo>
                  <a:lnTo>
                    <a:pt x="212" y="195"/>
                  </a:lnTo>
                  <a:lnTo>
                    <a:pt x="218" y="200"/>
                  </a:lnTo>
                  <a:lnTo>
                    <a:pt x="221" y="194"/>
                  </a:lnTo>
                  <a:lnTo>
                    <a:pt x="226" y="189"/>
                  </a:lnTo>
                  <a:lnTo>
                    <a:pt x="229" y="185"/>
                  </a:lnTo>
                  <a:lnTo>
                    <a:pt x="234" y="180"/>
                  </a:lnTo>
                  <a:lnTo>
                    <a:pt x="238" y="175"/>
                  </a:lnTo>
                  <a:lnTo>
                    <a:pt x="241" y="171"/>
                  </a:lnTo>
                  <a:lnTo>
                    <a:pt x="246" y="166"/>
                  </a:lnTo>
                  <a:lnTo>
                    <a:pt x="251" y="163"/>
                  </a:lnTo>
                  <a:lnTo>
                    <a:pt x="249" y="158"/>
                  </a:lnTo>
                  <a:lnTo>
                    <a:pt x="249" y="154"/>
                  </a:lnTo>
                  <a:lnTo>
                    <a:pt x="249" y="149"/>
                  </a:lnTo>
                  <a:lnTo>
                    <a:pt x="249" y="147"/>
                  </a:lnTo>
                  <a:lnTo>
                    <a:pt x="248" y="140"/>
                  </a:lnTo>
                  <a:lnTo>
                    <a:pt x="246" y="133"/>
                  </a:lnTo>
                  <a:lnTo>
                    <a:pt x="243" y="127"/>
                  </a:lnTo>
                  <a:lnTo>
                    <a:pt x="240" y="121"/>
                  </a:lnTo>
                  <a:lnTo>
                    <a:pt x="237" y="116"/>
                  </a:lnTo>
                  <a:lnTo>
                    <a:pt x="232" y="112"/>
                  </a:lnTo>
                  <a:lnTo>
                    <a:pt x="227" y="107"/>
                  </a:lnTo>
                  <a:lnTo>
                    <a:pt x="221" y="102"/>
                  </a:lnTo>
                  <a:lnTo>
                    <a:pt x="217" y="99"/>
                  </a:lnTo>
                  <a:lnTo>
                    <a:pt x="210" y="96"/>
                  </a:lnTo>
                  <a:lnTo>
                    <a:pt x="203" y="92"/>
                  </a:lnTo>
                  <a:lnTo>
                    <a:pt x="196" y="90"/>
                  </a:lnTo>
                  <a:lnTo>
                    <a:pt x="190" y="85"/>
                  </a:lnTo>
                  <a:lnTo>
                    <a:pt x="184" y="84"/>
                  </a:lnTo>
                  <a:lnTo>
                    <a:pt x="176" y="79"/>
                  </a:lnTo>
                  <a:lnTo>
                    <a:pt x="169" y="76"/>
                  </a:lnTo>
                  <a:lnTo>
                    <a:pt x="161" y="75"/>
                  </a:lnTo>
                  <a:lnTo>
                    <a:pt x="155" y="71"/>
                  </a:lnTo>
                  <a:lnTo>
                    <a:pt x="147" y="67"/>
                  </a:lnTo>
                  <a:lnTo>
                    <a:pt x="139" y="64"/>
                  </a:lnTo>
                  <a:lnTo>
                    <a:pt x="131" y="61"/>
                  </a:lnTo>
                  <a:lnTo>
                    <a:pt x="125" y="58"/>
                  </a:lnTo>
                  <a:lnTo>
                    <a:pt x="119" y="54"/>
                  </a:lnTo>
                  <a:lnTo>
                    <a:pt x="111" y="50"/>
                  </a:lnTo>
                  <a:lnTo>
                    <a:pt x="105" y="45"/>
                  </a:lnTo>
                  <a:lnTo>
                    <a:pt x="100" y="40"/>
                  </a:lnTo>
                  <a:lnTo>
                    <a:pt x="94" y="36"/>
                  </a:lnTo>
                  <a:lnTo>
                    <a:pt x="90" y="31"/>
                  </a:lnTo>
                  <a:lnTo>
                    <a:pt x="85" y="25"/>
                  </a:lnTo>
                  <a:lnTo>
                    <a:pt x="80" y="20"/>
                  </a:lnTo>
                  <a:lnTo>
                    <a:pt x="76" y="14"/>
                  </a:lnTo>
                  <a:lnTo>
                    <a:pt x="71" y="11"/>
                  </a:lnTo>
                  <a:lnTo>
                    <a:pt x="68" y="5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B319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2" name="Freeform 294"/>
            <p:cNvSpPr>
              <a:spLocks/>
            </p:cNvSpPr>
            <p:nvPr/>
          </p:nvSpPr>
          <p:spPr bwMode="auto">
            <a:xfrm>
              <a:off x="4630" y="1199"/>
              <a:ext cx="74" cy="113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59" y="0"/>
                </a:cxn>
                <a:cxn ang="0">
                  <a:pos x="49" y="0"/>
                </a:cxn>
                <a:cxn ang="0">
                  <a:pos x="43" y="5"/>
                </a:cxn>
                <a:cxn ang="0">
                  <a:pos x="35" y="12"/>
                </a:cxn>
                <a:cxn ang="0">
                  <a:pos x="31" y="22"/>
                </a:cxn>
                <a:cxn ang="0">
                  <a:pos x="31" y="31"/>
                </a:cxn>
                <a:cxn ang="0">
                  <a:pos x="29" y="40"/>
                </a:cxn>
                <a:cxn ang="0">
                  <a:pos x="29" y="49"/>
                </a:cxn>
                <a:cxn ang="0">
                  <a:pos x="28" y="57"/>
                </a:cxn>
                <a:cxn ang="0">
                  <a:pos x="28" y="68"/>
                </a:cxn>
                <a:cxn ang="0">
                  <a:pos x="26" y="76"/>
                </a:cxn>
                <a:cxn ang="0">
                  <a:pos x="25" y="85"/>
                </a:cxn>
                <a:cxn ang="0">
                  <a:pos x="21" y="93"/>
                </a:cxn>
                <a:cxn ang="0">
                  <a:pos x="17" y="101"/>
                </a:cxn>
                <a:cxn ang="0">
                  <a:pos x="15" y="111"/>
                </a:cxn>
                <a:cxn ang="0">
                  <a:pos x="15" y="124"/>
                </a:cxn>
                <a:cxn ang="0">
                  <a:pos x="14" y="132"/>
                </a:cxn>
                <a:cxn ang="0">
                  <a:pos x="12" y="139"/>
                </a:cxn>
                <a:cxn ang="0">
                  <a:pos x="9" y="149"/>
                </a:cxn>
                <a:cxn ang="0">
                  <a:pos x="6" y="156"/>
                </a:cxn>
                <a:cxn ang="0">
                  <a:pos x="3" y="166"/>
                </a:cxn>
                <a:cxn ang="0">
                  <a:pos x="1" y="177"/>
                </a:cxn>
                <a:cxn ang="0">
                  <a:pos x="0" y="192"/>
                </a:cxn>
                <a:cxn ang="0">
                  <a:pos x="4" y="208"/>
                </a:cxn>
                <a:cxn ang="0">
                  <a:pos x="14" y="217"/>
                </a:cxn>
                <a:cxn ang="0">
                  <a:pos x="23" y="223"/>
                </a:cxn>
                <a:cxn ang="0">
                  <a:pos x="37" y="223"/>
                </a:cxn>
                <a:cxn ang="0">
                  <a:pos x="49" y="222"/>
                </a:cxn>
                <a:cxn ang="0">
                  <a:pos x="57" y="218"/>
                </a:cxn>
                <a:cxn ang="0">
                  <a:pos x="69" y="214"/>
                </a:cxn>
                <a:cxn ang="0">
                  <a:pos x="83" y="206"/>
                </a:cxn>
                <a:cxn ang="0">
                  <a:pos x="97" y="197"/>
                </a:cxn>
                <a:cxn ang="0">
                  <a:pos x="110" y="186"/>
                </a:cxn>
                <a:cxn ang="0">
                  <a:pos x="122" y="173"/>
                </a:cxn>
                <a:cxn ang="0">
                  <a:pos x="131" y="161"/>
                </a:cxn>
                <a:cxn ang="0">
                  <a:pos x="139" y="147"/>
                </a:cxn>
                <a:cxn ang="0">
                  <a:pos x="144" y="132"/>
                </a:cxn>
                <a:cxn ang="0">
                  <a:pos x="147" y="116"/>
                </a:cxn>
                <a:cxn ang="0">
                  <a:pos x="147" y="102"/>
                </a:cxn>
                <a:cxn ang="0">
                  <a:pos x="144" y="87"/>
                </a:cxn>
                <a:cxn ang="0">
                  <a:pos x="138" y="71"/>
                </a:cxn>
                <a:cxn ang="0">
                  <a:pos x="128" y="57"/>
                </a:cxn>
                <a:cxn ang="0">
                  <a:pos x="114" y="43"/>
                </a:cxn>
                <a:cxn ang="0">
                  <a:pos x="104" y="31"/>
                </a:cxn>
                <a:cxn ang="0">
                  <a:pos x="96" y="20"/>
                </a:cxn>
                <a:cxn ang="0">
                  <a:pos x="88" y="9"/>
                </a:cxn>
                <a:cxn ang="0">
                  <a:pos x="80" y="3"/>
                </a:cxn>
                <a:cxn ang="0">
                  <a:pos x="79" y="1"/>
                </a:cxn>
              </a:cxnLst>
              <a:rect l="0" t="0" r="r" b="b"/>
              <a:pathLst>
                <a:path w="147" h="226">
                  <a:moveTo>
                    <a:pt x="79" y="1"/>
                  </a:moveTo>
                  <a:lnTo>
                    <a:pt x="71" y="0"/>
                  </a:lnTo>
                  <a:lnTo>
                    <a:pt x="65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49" y="0"/>
                  </a:lnTo>
                  <a:lnTo>
                    <a:pt x="46" y="3"/>
                  </a:lnTo>
                  <a:lnTo>
                    <a:pt x="43" y="5"/>
                  </a:lnTo>
                  <a:lnTo>
                    <a:pt x="42" y="8"/>
                  </a:lnTo>
                  <a:lnTo>
                    <a:pt x="35" y="12"/>
                  </a:lnTo>
                  <a:lnTo>
                    <a:pt x="32" y="18"/>
                  </a:lnTo>
                  <a:lnTo>
                    <a:pt x="31" y="22"/>
                  </a:lnTo>
                  <a:lnTo>
                    <a:pt x="31" y="26"/>
                  </a:lnTo>
                  <a:lnTo>
                    <a:pt x="31" y="31"/>
                  </a:lnTo>
                  <a:lnTo>
                    <a:pt x="31" y="36"/>
                  </a:lnTo>
                  <a:lnTo>
                    <a:pt x="29" y="40"/>
                  </a:lnTo>
                  <a:lnTo>
                    <a:pt x="29" y="45"/>
                  </a:lnTo>
                  <a:lnTo>
                    <a:pt x="29" y="49"/>
                  </a:lnTo>
                  <a:lnTo>
                    <a:pt x="29" y="53"/>
                  </a:lnTo>
                  <a:lnTo>
                    <a:pt x="28" y="57"/>
                  </a:lnTo>
                  <a:lnTo>
                    <a:pt x="28" y="63"/>
                  </a:lnTo>
                  <a:lnTo>
                    <a:pt x="28" y="68"/>
                  </a:lnTo>
                  <a:lnTo>
                    <a:pt x="28" y="73"/>
                  </a:lnTo>
                  <a:lnTo>
                    <a:pt x="26" y="76"/>
                  </a:lnTo>
                  <a:lnTo>
                    <a:pt x="26" y="80"/>
                  </a:lnTo>
                  <a:lnTo>
                    <a:pt x="25" y="85"/>
                  </a:lnTo>
                  <a:lnTo>
                    <a:pt x="23" y="90"/>
                  </a:lnTo>
                  <a:lnTo>
                    <a:pt x="21" y="93"/>
                  </a:lnTo>
                  <a:lnTo>
                    <a:pt x="20" y="96"/>
                  </a:lnTo>
                  <a:lnTo>
                    <a:pt x="17" y="101"/>
                  </a:lnTo>
                  <a:lnTo>
                    <a:pt x="15" y="104"/>
                  </a:lnTo>
                  <a:lnTo>
                    <a:pt x="15" y="111"/>
                  </a:lnTo>
                  <a:lnTo>
                    <a:pt x="17" y="119"/>
                  </a:lnTo>
                  <a:lnTo>
                    <a:pt x="15" y="124"/>
                  </a:lnTo>
                  <a:lnTo>
                    <a:pt x="15" y="127"/>
                  </a:lnTo>
                  <a:lnTo>
                    <a:pt x="14" y="132"/>
                  </a:lnTo>
                  <a:lnTo>
                    <a:pt x="14" y="136"/>
                  </a:lnTo>
                  <a:lnTo>
                    <a:pt x="12" y="139"/>
                  </a:lnTo>
                  <a:lnTo>
                    <a:pt x="11" y="144"/>
                  </a:lnTo>
                  <a:lnTo>
                    <a:pt x="9" y="149"/>
                  </a:lnTo>
                  <a:lnTo>
                    <a:pt x="7" y="152"/>
                  </a:lnTo>
                  <a:lnTo>
                    <a:pt x="6" y="156"/>
                  </a:lnTo>
                  <a:lnTo>
                    <a:pt x="4" y="161"/>
                  </a:lnTo>
                  <a:lnTo>
                    <a:pt x="3" y="166"/>
                  </a:lnTo>
                  <a:lnTo>
                    <a:pt x="3" y="169"/>
                  </a:lnTo>
                  <a:lnTo>
                    <a:pt x="1" y="177"/>
                  </a:lnTo>
                  <a:lnTo>
                    <a:pt x="0" y="186"/>
                  </a:lnTo>
                  <a:lnTo>
                    <a:pt x="0" y="192"/>
                  </a:lnTo>
                  <a:lnTo>
                    <a:pt x="1" y="201"/>
                  </a:lnTo>
                  <a:lnTo>
                    <a:pt x="4" y="208"/>
                  </a:lnTo>
                  <a:lnTo>
                    <a:pt x="11" y="214"/>
                  </a:lnTo>
                  <a:lnTo>
                    <a:pt x="14" y="217"/>
                  </a:lnTo>
                  <a:lnTo>
                    <a:pt x="18" y="220"/>
                  </a:lnTo>
                  <a:lnTo>
                    <a:pt x="23" y="223"/>
                  </a:lnTo>
                  <a:lnTo>
                    <a:pt x="29" y="226"/>
                  </a:lnTo>
                  <a:lnTo>
                    <a:pt x="37" y="223"/>
                  </a:lnTo>
                  <a:lnTo>
                    <a:pt x="45" y="223"/>
                  </a:lnTo>
                  <a:lnTo>
                    <a:pt x="49" y="222"/>
                  </a:lnTo>
                  <a:lnTo>
                    <a:pt x="54" y="220"/>
                  </a:lnTo>
                  <a:lnTo>
                    <a:pt x="57" y="218"/>
                  </a:lnTo>
                  <a:lnTo>
                    <a:pt x="62" y="217"/>
                  </a:lnTo>
                  <a:lnTo>
                    <a:pt x="69" y="214"/>
                  </a:lnTo>
                  <a:lnTo>
                    <a:pt x="77" y="211"/>
                  </a:lnTo>
                  <a:lnTo>
                    <a:pt x="83" y="206"/>
                  </a:lnTo>
                  <a:lnTo>
                    <a:pt x="91" y="203"/>
                  </a:lnTo>
                  <a:lnTo>
                    <a:pt x="97" y="197"/>
                  </a:lnTo>
                  <a:lnTo>
                    <a:pt x="104" y="191"/>
                  </a:lnTo>
                  <a:lnTo>
                    <a:pt x="110" y="186"/>
                  </a:lnTo>
                  <a:lnTo>
                    <a:pt x="116" y="181"/>
                  </a:lnTo>
                  <a:lnTo>
                    <a:pt x="122" y="173"/>
                  </a:lnTo>
                  <a:lnTo>
                    <a:pt x="127" y="167"/>
                  </a:lnTo>
                  <a:lnTo>
                    <a:pt x="131" y="161"/>
                  </a:lnTo>
                  <a:lnTo>
                    <a:pt x="136" y="155"/>
                  </a:lnTo>
                  <a:lnTo>
                    <a:pt x="139" y="147"/>
                  </a:lnTo>
                  <a:lnTo>
                    <a:pt x="142" y="139"/>
                  </a:lnTo>
                  <a:lnTo>
                    <a:pt x="144" y="132"/>
                  </a:lnTo>
                  <a:lnTo>
                    <a:pt x="145" y="125"/>
                  </a:lnTo>
                  <a:lnTo>
                    <a:pt x="147" y="116"/>
                  </a:lnTo>
                  <a:lnTo>
                    <a:pt x="147" y="110"/>
                  </a:lnTo>
                  <a:lnTo>
                    <a:pt x="147" y="102"/>
                  </a:lnTo>
                  <a:lnTo>
                    <a:pt x="147" y="94"/>
                  </a:lnTo>
                  <a:lnTo>
                    <a:pt x="144" y="87"/>
                  </a:lnTo>
                  <a:lnTo>
                    <a:pt x="141" y="79"/>
                  </a:lnTo>
                  <a:lnTo>
                    <a:pt x="138" y="71"/>
                  </a:lnTo>
                  <a:lnTo>
                    <a:pt x="135" y="65"/>
                  </a:lnTo>
                  <a:lnTo>
                    <a:pt x="128" y="57"/>
                  </a:lnTo>
                  <a:lnTo>
                    <a:pt x="122" y="49"/>
                  </a:lnTo>
                  <a:lnTo>
                    <a:pt x="114" y="43"/>
                  </a:lnTo>
                  <a:lnTo>
                    <a:pt x="107" y="37"/>
                  </a:lnTo>
                  <a:lnTo>
                    <a:pt x="104" y="31"/>
                  </a:lnTo>
                  <a:lnTo>
                    <a:pt x="99" y="26"/>
                  </a:lnTo>
                  <a:lnTo>
                    <a:pt x="96" y="20"/>
                  </a:lnTo>
                  <a:lnTo>
                    <a:pt x="93" y="15"/>
                  </a:lnTo>
                  <a:lnTo>
                    <a:pt x="88" y="9"/>
                  </a:lnTo>
                  <a:lnTo>
                    <a:pt x="85" y="6"/>
                  </a:lnTo>
                  <a:lnTo>
                    <a:pt x="80" y="3"/>
                  </a:lnTo>
                  <a:lnTo>
                    <a:pt x="79" y="1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rgbClr val="D463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3" name="Freeform 295"/>
            <p:cNvSpPr>
              <a:spLocks/>
            </p:cNvSpPr>
            <p:nvPr/>
          </p:nvSpPr>
          <p:spPr bwMode="auto">
            <a:xfrm>
              <a:off x="4561" y="1265"/>
              <a:ext cx="100" cy="86"/>
            </a:xfrm>
            <a:custGeom>
              <a:avLst/>
              <a:gdLst/>
              <a:ahLst/>
              <a:cxnLst>
                <a:cxn ang="0">
                  <a:pos x="20" y="3"/>
                </a:cxn>
                <a:cxn ang="0">
                  <a:pos x="11" y="7"/>
                </a:cxn>
                <a:cxn ang="0">
                  <a:pos x="1" y="17"/>
                </a:cxn>
                <a:cxn ang="0">
                  <a:pos x="1" y="32"/>
                </a:cxn>
                <a:cxn ang="0">
                  <a:pos x="6" y="43"/>
                </a:cxn>
                <a:cxn ang="0">
                  <a:pos x="11" y="52"/>
                </a:cxn>
                <a:cxn ang="0">
                  <a:pos x="23" y="63"/>
                </a:cxn>
                <a:cxn ang="0">
                  <a:pos x="35" y="74"/>
                </a:cxn>
                <a:cxn ang="0">
                  <a:pos x="45" y="82"/>
                </a:cxn>
                <a:cxn ang="0">
                  <a:pos x="53" y="88"/>
                </a:cxn>
                <a:cxn ang="0">
                  <a:pos x="60" y="93"/>
                </a:cxn>
                <a:cxn ang="0">
                  <a:pos x="71" y="99"/>
                </a:cxn>
                <a:cxn ang="0">
                  <a:pos x="83" y="108"/>
                </a:cxn>
                <a:cxn ang="0">
                  <a:pos x="97" y="121"/>
                </a:cxn>
                <a:cxn ang="0">
                  <a:pos x="110" y="131"/>
                </a:cxn>
                <a:cxn ang="0">
                  <a:pos x="124" y="141"/>
                </a:cxn>
                <a:cxn ang="0">
                  <a:pos x="138" y="150"/>
                </a:cxn>
                <a:cxn ang="0">
                  <a:pos x="153" y="158"/>
                </a:cxn>
                <a:cxn ang="0">
                  <a:pos x="164" y="162"/>
                </a:cxn>
                <a:cxn ang="0">
                  <a:pos x="173" y="165"/>
                </a:cxn>
                <a:cxn ang="0">
                  <a:pos x="181" y="169"/>
                </a:cxn>
                <a:cxn ang="0">
                  <a:pos x="190" y="170"/>
                </a:cxn>
                <a:cxn ang="0">
                  <a:pos x="197" y="165"/>
                </a:cxn>
                <a:cxn ang="0">
                  <a:pos x="200" y="153"/>
                </a:cxn>
                <a:cxn ang="0">
                  <a:pos x="200" y="144"/>
                </a:cxn>
                <a:cxn ang="0">
                  <a:pos x="197" y="134"/>
                </a:cxn>
                <a:cxn ang="0">
                  <a:pos x="190" y="127"/>
                </a:cxn>
                <a:cxn ang="0">
                  <a:pos x="183" y="119"/>
                </a:cxn>
                <a:cxn ang="0">
                  <a:pos x="173" y="111"/>
                </a:cxn>
                <a:cxn ang="0">
                  <a:pos x="164" y="105"/>
                </a:cxn>
                <a:cxn ang="0">
                  <a:pos x="153" y="99"/>
                </a:cxn>
                <a:cxn ang="0">
                  <a:pos x="141" y="94"/>
                </a:cxn>
                <a:cxn ang="0">
                  <a:pos x="130" y="86"/>
                </a:cxn>
                <a:cxn ang="0">
                  <a:pos x="119" y="80"/>
                </a:cxn>
                <a:cxn ang="0">
                  <a:pos x="108" y="74"/>
                </a:cxn>
                <a:cxn ang="0">
                  <a:pos x="99" y="68"/>
                </a:cxn>
                <a:cxn ang="0">
                  <a:pos x="91" y="60"/>
                </a:cxn>
                <a:cxn ang="0">
                  <a:pos x="85" y="52"/>
                </a:cxn>
                <a:cxn ang="0">
                  <a:pos x="77" y="43"/>
                </a:cxn>
                <a:cxn ang="0">
                  <a:pos x="66" y="34"/>
                </a:cxn>
                <a:cxn ang="0">
                  <a:pos x="57" y="26"/>
                </a:cxn>
                <a:cxn ang="0">
                  <a:pos x="48" y="18"/>
                </a:cxn>
                <a:cxn ang="0">
                  <a:pos x="40" y="12"/>
                </a:cxn>
                <a:cxn ang="0">
                  <a:pos x="31" y="3"/>
                </a:cxn>
                <a:cxn ang="0">
                  <a:pos x="28" y="0"/>
                </a:cxn>
              </a:cxnLst>
              <a:rect l="0" t="0" r="r" b="b"/>
              <a:pathLst>
                <a:path w="200" h="172">
                  <a:moveTo>
                    <a:pt x="28" y="0"/>
                  </a:moveTo>
                  <a:lnTo>
                    <a:pt x="20" y="3"/>
                  </a:lnTo>
                  <a:lnTo>
                    <a:pt x="14" y="4"/>
                  </a:lnTo>
                  <a:lnTo>
                    <a:pt x="11" y="7"/>
                  </a:lnTo>
                  <a:lnTo>
                    <a:pt x="8" y="10"/>
                  </a:lnTo>
                  <a:lnTo>
                    <a:pt x="1" y="17"/>
                  </a:lnTo>
                  <a:lnTo>
                    <a:pt x="0" y="24"/>
                  </a:lnTo>
                  <a:lnTo>
                    <a:pt x="1" y="32"/>
                  </a:lnTo>
                  <a:lnTo>
                    <a:pt x="4" y="40"/>
                  </a:lnTo>
                  <a:lnTo>
                    <a:pt x="6" y="43"/>
                  </a:lnTo>
                  <a:lnTo>
                    <a:pt x="9" y="48"/>
                  </a:lnTo>
                  <a:lnTo>
                    <a:pt x="11" y="52"/>
                  </a:lnTo>
                  <a:lnTo>
                    <a:pt x="15" y="55"/>
                  </a:lnTo>
                  <a:lnTo>
                    <a:pt x="23" y="63"/>
                  </a:lnTo>
                  <a:lnTo>
                    <a:pt x="31" y="71"/>
                  </a:lnTo>
                  <a:lnTo>
                    <a:pt x="35" y="74"/>
                  </a:lnTo>
                  <a:lnTo>
                    <a:pt x="40" y="77"/>
                  </a:lnTo>
                  <a:lnTo>
                    <a:pt x="45" y="82"/>
                  </a:lnTo>
                  <a:lnTo>
                    <a:pt x="48" y="85"/>
                  </a:lnTo>
                  <a:lnTo>
                    <a:pt x="53" y="88"/>
                  </a:lnTo>
                  <a:lnTo>
                    <a:pt x="56" y="91"/>
                  </a:lnTo>
                  <a:lnTo>
                    <a:pt x="60" y="93"/>
                  </a:lnTo>
                  <a:lnTo>
                    <a:pt x="65" y="96"/>
                  </a:lnTo>
                  <a:lnTo>
                    <a:pt x="71" y="99"/>
                  </a:lnTo>
                  <a:lnTo>
                    <a:pt x="77" y="103"/>
                  </a:lnTo>
                  <a:lnTo>
                    <a:pt x="83" y="108"/>
                  </a:lnTo>
                  <a:lnTo>
                    <a:pt x="90" y="114"/>
                  </a:lnTo>
                  <a:lnTo>
                    <a:pt x="97" y="121"/>
                  </a:lnTo>
                  <a:lnTo>
                    <a:pt x="104" y="127"/>
                  </a:lnTo>
                  <a:lnTo>
                    <a:pt x="110" y="131"/>
                  </a:lnTo>
                  <a:lnTo>
                    <a:pt x="118" y="136"/>
                  </a:lnTo>
                  <a:lnTo>
                    <a:pt x="124" y="141"/>
                  </a:lnTo>
                  <a:lnTo>
                    <a:pt x="132" y="147"/>
                  </a:lnTo>
                  <a:lnTo>
                    <a:pt x="138" y="150"/>
                  </a:lnTo>
                  <a:lnTo>
                    <a:pt x="145" y="155"/>
                  </a:lnTo>
                  <a:lnTo>
                    <a:pt x="153" y="158"/>
                  </a:lnTo>
                  <a:lnTo>
                    <a:pt x="161" y="161"/>
                  </a:lnTo>
                  <a:lnTo>
                    <a:pt x="164" y="162"/>
                  </a:lnTo>
                  <a:lnTo>
                    <a:pt x="169" y="164"/>
                  </a:lnTo>
                  <a:lnTo>
                    <a:pt x="173" y="165"/>
                  </a:lnTo>
                  <a:lnTo>
                    <a:pt x="178" y="167"/>
                  </a:lnTo>
                  <a:lnTo>
                    <a:pt x="181" y="169"/>
                  </a:lnTo>
                  <a:lnTo>
                    <a:pt x="186" y="169"/>
                  </a:lnTo>
                  <a:lnTo>
                    <a:pt x="190" y="170"/>
                  </a:lnTo>
                  <a:lnTo>
                    <a:pt x="197" y="172"/>
                  </a:lnTo>
                  <a:lnTo>
                    <a:pt x="197" y="165"/>
                  </a:lnTo>
                  <a:lnTo>
                    <a:pt x="200" y="159"/>
                  </a:lnTo>
                  <a:lnTo>
                    <a:pt x="200" y="153"/>
                  </a:lnTo>
                  <a:lnTo>
                    <a:pt x="200" y="148"/>
                  </a:lnTo>
                  <a:lnTo>
                    <a:pt x="200" y="144"/>
                  </a:lnTo>
                  <a:lnTo>
                    <a:pt x="198" y="139"/>
                  </a:lnTo>
                  <a:lnTo>
                    <a:pt x="197" y="134"/>
                  </a:lnTo>
                  <a:lnTo>
                    <a:pt x="193" y="131"/>
                  </a:lnTo>
                  <a:lnTo>
                    <a:pt x="190" y="127"/>
                  </a:lnTo>
                  <a:lnTo>
                    <a:pt x="187" y="122"/>
                  </a:lnTo>
                  <a:lnTo>
                    <a:pt x="183" y="119"/>
                  </a:lnTo>
                  <a:lnTo>
                    <a:pt x="180" y="116"/>
                  </a:lnTo>
                  <a:lnTo>
                    <a:pt x="173" y="111"/>
                  </a:lnTo>
                  <a:lnTo>
                    <a:pt x="169" y="110"/>
                  </a:lnTo>
                  <a:lnTo>
                    <a:pt x="164" y="105"/>
                  </a:lnTo>
                  <a:lnTo>
                    <a:pt x="159" y="103"/>
                  </a:lnTo>
                  <a:lnTo>
                    <a:pt x="153" y="99"/>
                  </a:lnTo>
                  <a:lnTo>
                    <a:pt x="147" y="96"/>
                  </a:lnTo>
                  <a:lnTo>
                    <a:pt x="141" y="94"/>
                  </a:lnTo>
                  <a:lnTo>
                    <a:pt x="136" y="91"/>
                  </a:lnTo>
                  <a:lnTo>
                    <a:pt x="130" y="86"/>
                  </a:lnTo>
                  <a:lnTo>
                    <a:pt x="124" y="85"/>
                  </a:lnTo>
                  <a:lnTo>
                    <a:pt x="119" y="80"/>
                  </a:lnTo>
                  <a:lnTo>
                    <a:pt x="114" y="79"/>
                  </a:lnTo>
                  <a:lnTo>
                    <a:pt x="108" y="74"/>
                  </a:lnTo>
                  <a:lnTo>
                    <a:pt x="104" y="71"/>
                  </a:lnTo>
                  <a:lnTo>
                    <a:pt x="99" y="68"/>
                  </a:lnTo>
                  <a:lnTo>
                    <a:pt x="96" y="65"/>
                  </a:lnTo>
                  <a:lnTo>
                    <a:pt x="91" y="60"/>
                  </a:lnTo>
                  <a:lnTo>
                    <a:pt x="88" y="57"/>
                  </a:lnTo>
                  <a:lnTo>
                    <a:pt x="85" y="52"/>
                  </a:lnTo>
                  <a:lnTo>
                    <a:pt x="83" y="49"/>
                  </a:lnTo>
                  <a:lnTo>
                    <a:pt x="77" y="43"/>
                  </a:lnTo>
                  <a:lnTo>
                    <a:pt x="70" y="37"/>
                  </a:lnTo>
                  <a:lnTo>
                    <a:pt x="66" y="34"/>
                  </a:lnTo>
                  <a:lnTo>
                    <a:pt x="62" y="31"/>
                  </a:lnTo>
                  <a:lnTo>
                    <a:pt x="57" y="26"/>
                  </a:lnTo>
                  <a:lnTo>
                    <a:pt x="53" y="23"/>
                  </a:lnTo>
                  <a:lnTo>
                    <a:pt x="48" y="18"/>
                  </a:lnTo>
                  <a:lnTo>
                    <a:pt x="45" y="15"/>
                  </a:lnTo>
                  <a:lnTo>
                    <a:pt x="40" y="12"/>
                  </a:lnTo>
                  <a:lnTo>
                    <a:pt x="37" y="9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4" name="Freeform 296"/>
            <p:cNvSpPr>
              <a:spLocks/>
            </p:cNvSpPr>
            <p:nvPr/>
          </p:nvSpPr>
          <p:spPr bwMode="auto">
            <a:xfrm>
              <a:off x="4688" y="1088"/>
              <a:ext cx="97" cy="7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3" y="5"/>
                </a:cxn>
                <a:cxn ang="0">
                  <a:pos x="5" y="11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7"/>
                </a:cxn>
                <a:cxn ang="0">
                  <a:pos x="2" y="48"/>
                </a:cxn>
                <a:cxn ang="0">
                  <a:pos x="5" y="59"/>
                </a:cxn>
                <a:cxn ang="0">
                  <a:pos x="11" y="68"/>
                </a:cxn>
                <a:cxn ang="0">
                  <a:pos x="17" y="79"/>
                </a:cxn>
                <a:cxn ang="0">
                  <a:pos x="24" y="87"/>
                </a:cxn>
                <a:cxn ang="0">
                  <a:pos x="31" y="96"/>
                </a:cxn>
                <a:cxn ang="0">
                  <a:pos x="41" y="103"/>
                </a:cxn>
                <a:cxn ang="0">
                  <a:pos x="48" y="109"/>
                </a:cxn>
                <a:cxn ang="0">
                  <a:pos x="58" y="112"/>
                </a:cxn>
                <a:cxn ang="0">
                  <a:pos x="65" y="113"/>
                </a:cxn>
                <a:cxn ang="0">
                  <a:pos x="76" y="120"/>
                </a:cxn>
                <a:cxn ang="0">
                  <a:pos x="89" y="127"/>
                </a:cxn>
                <a:cxn ang="0">
                  <a:pos x="103" y="134"/>
                </a:cxn>
                <a:cxn ang="0">
                  <a:pos x="118" y="138"/>
                </a:cxn>
                <a:cxn ang="0">
                  <a:pos x="132" y="143"/>
                </a:cxn>
                <a:cxn ang="0">
                  <a:pos x="144" y="144"/>
                </a:cxn>
                <a:cxn ang="0">
                  <a:pos x="152" y="146"/>
                </a:cxn>
                <a:cxn ang="0">
                  <a:pos x="162" y="147"/>
                </a:cxn>
                <a:cxn ang="0">
                  <a:pos x="169" y="149"/>
                </a:cxn>
                <a:cxn ang="0">
                  <a:pos x="179" y="151"/>
                </a:cxn>
                <a:cxn ang="0">
                  <a:pos x="188" y="152"/>
                </a:cxn>
                <a:cxn ang="0">
                  <a:pos x="192" y="146"/>
                </a:cxn>
                <a:cxn ang="0">
                  <a:pos x="194" y="134"/>
                </a:cxn>
                <a:cxn ang="0">
                  <a:pos x="191" y="123"/>
                </a:cxn>
                <a:cxn ang="0">
                  <a:pos x="186" y="115"/>
                </a:cxn>
                <a:cxn ang="0">
                  <a:pos x="179" y="109"/>
                </a:cxn>
                <a:cxn ang="0">
                  <a:pos x="169" y="104"/>
                </a:cxn>
                <a:cxn ang="0">
                  <a:pos x="158" y="99"/>
                </a:cxn>
                <a:cxn ang="0">
                  <a:pos x="146" y="98"/>
                </a:cxn>
                <a:cxn ang="0">
                  <a:pos x="132" y="95"/>
                </a:cxn>
                <a:cxn ang="0">
                  <a:pos x="120" y="92"/>
                </a:cxn>
                <a:cxn ang="0">
                  <a:pos x="106" y="87"/>
                </a:cxn>
                <a:cxn ang="0">
                  <a:pos x="93" y="82"/>
                </a:cxn>
                <a:cxn ang="0">
                  <a:pos x="81" y="78"/>
                </a:cxn>
                <a:cxn ang="0">
                  <a:pos x="70" y="72"/>
                </a:cxn>
                <a:cxn ang="0">
                  <a:pos x="61" y="64"/>
                </a:cxn>
                <a:cxn ang="0">
                  <a:pos x="55" y="53"/>
                </a:cxn>
                <a:cxn ang="0">
                  <a:pos x="50" y="42"/>
                </a:cxn>
                <a:cxn ang="0">
                  <a:pos x="42" y="30"/>
                </a:cxn>
                <a:cxn ang="0">
                  <a:pos x="34" y="14"/>
                </a:cxn>
                <a:cxn ang="0">
                  <a:pos x="30" y="2"/>
                </a:cxn>
                <a:cxn ang="0">
                  <a:pos x="28" y="0"/>
                </a:cxn>
              </a:cxnLst>
              <a:rect l="0" t="0" r="r" b="b"/>
              <a:pathLst>
                <a:path w="194" h="154">
                  <a:moveTo>
                    <a:pt x="28" y="0"/>
                  </a:moveTo>
                  <a:lnTo>
                    <a:pt x="21" y="0"/>
                  </a:lnTo>
                  <a:lnTo>
                    <a:pt x="17" y="2"/>
                  </a:lnTo>
                  <a:lnTo>
                    <a:pt x="13" y="5"/>
                  </a:lnTo>
                  <a:lnTo>
                    <a:pt x="10" y="8"/>
                  </a:lnTo>
                  <a:lnTo>
                    <a:pt x="5" y="11"/>
                  </a:lnTo>
                  <a:lnTo>
                    <a:pt x="3" y="16"/>
                  </a:lnTo>
                  <a:lnTo>
                    <a:pt x="2" y="20"/>
                  </a:lnTo>
                  <a:lnTo>
                    <a:pt x="2" y="23"/>
                  </a:lnTo>
                  <a:lnTo>
                    <a:pt x="0" y="28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2" y="42"/>
                  </a:lnTo>
                  <a:lnTo>
                    <a:pt x="2" y="48"/>
                  </a:lnTo>
                  <a:lnTo>
                    <a:pt x="3" y="53"/>
                  </a:lnTo>
                  <a:lnTo>
                    <a:pt x="5" y="59"/>
                  </a:lnTo>
                  <a:lnTo>
                    <a:pt x="8" y="64"/>
                  </a:lnTo>
                  <a:lnTo>
                    <a:pt x="11" y="68"/>
                  </a:lnTo>
                  <a:lnTo>
                    <a:pt x="14" y="75"/>
                  </a:lnTo>
                  <a:lnTo>
                    <a:pt x="17" y="79"/>
                  </a:lnTo>
                  <a:lnTo>
                    <a:pt x="21" y="84"/>
                  </a:lnTo>
                  <a:lnTo>
                    <a:pt x="24" y="87"/>
                  </a:lnTo>
                  <a:lnTo>
                    <a:pt x="27" y="92"/>
                  </a:lnTo>
                  <a:lnTo>
                    <a:pt x="31" y="96"/>
                  </a:lnTo>
                  <a:lnTo>
                    <a:pt x="36" y="99"/>
                  </a:lnTo>
                  <a:lnTo>
                    <a:pt x="41" y="103"/>
                  </a:lnTo>
                  <a:lnTo>
                    <a:pt x="44" y="106"/>
                  </a:lnTo>
                  <a:lnTo>
                    <a:pt x="48" y="109"/>
                  </a:lnTo>
                  <a:lnTo>
                    <a:pt x="53" y="112"/>
                  </a:lnTo>
                  <a:lnTo>
                    <a:pt x="58" y="112"/>
                  </a:lnTo>
                  <a:lnTo>
                    <a:pt x="61" y="113"/>
                  </a:lnTo>
                  <a:lnTo>
                    <a:pt x="65" y="113"/>
                  </a:lnTo>
                  <a:lnTo>
                    <a:pt x="70" y="115"/>
                  </a:lnTo>
                  <a:lnTo>
                    <a:pt x="76" y="120"/>
                  </a:lnTo>
                  <a:lnTo>
                    <a:pt x="82" y="123"/>
                  </a:lnTo>
                  <a:lnTo>
                    <a:pt x="89" y="127"/>
                  </a:lnTo>
                  <a:lnTo>
                    <a:pt x="96" y="130"/>
                  </a:lnTo>
                  <a:lnTo>
                    <a:pt x="103" y="134"/>
                  </a:lnTo>
                  <a:lnTo>
                    <a:pt x="110" y="137"/>
                  </a:lnTo>
                  <a:lnTo>
                    <a:pt x="118" y="138"/>
                  </a:lnTo>
                  <a:lnTo>
                    <a:pt x="126" y="141"/>
                  </a:lnTo>
                  <a:lnTo>
                    <a:pt x="132" y="143"/>
                  </a:lnTo>
                  <a:lnTo>
                    <a:pt x="141" y="144"/>
                  </a:lnTo>
                  <a:lnTo>
                    <a:pt x="144" y="144"/>
                  </a:lnTo>
                  <a:lnTo>
                    <a:pt x="149" y="146"/>
                  </a:lnTo>
                  <a:lnTo>
                    <a:pt x="152" y="146"/>
                  </a:lnTo>
                  <a:lnTo>
                    <a:pt x="157" y="147"/>
                  </a:lnTo>
                  <a:lnTo>
                    <a:pt x="162" y="147"/>
                  </a:lnTo>
                  <a:lnTo>
                    <a:pt x="166" y="149"/>
                  </a:lnTo>
                  <a:lnTo>
                    <a:pt x="169" y="149"/>
                  </a:lnTo>
                  <a:lnTo>
                    <a:pt x="174" y="151"/>
                  </a:lnTo>
                  <a:lnTo>
                    <a:pt x="179" y="151"/>
                  </a:lnTo>
                  <a:lnTo>
                    <a:pt x="183" y="152"/>
                  </a:lnTo>
                  <a:lnTo>
                    <a:pt x="188" y="152"/>
                  </a:lnTo>
                  <a:lnTo>
                    <a:pt x="191" y="154"/>
                  </a:lnTo>
                  <a:lnTo>
                    <a:pt x="192" y="146"/>
                  </a:lnTo>
                  <a:lnTo>
                    <a:pt x="194" y="140"/>
                  </a:lnTo>
                  <a:lnTo>
                    <a:pt x="194" y="134"/>
                  </a:lnTo>
                  <a:lnTo>
                    <a:pt x="194" y="129"/>
                  </a:lnTo>
                  <a:lnTo>
                    <a:pt x="191" y="123"/>
                  </a:lnTo>
                  <a:lnTo>
                    <a:pt x="189" y="120"/>
                  </a:lnTo>
                  <a:lnTo>
                    <a:pt x="186" y="115"/>
                  </a:lnTo>
                  <a:lnTo>
                    <a:pt x="183" y="113"/>
                  </a:lnTo>
                  <a:lnTo>
                    <a:pt x="179" y="109"/>
                  </a:lnTo>
                  <a:lnTo>
                    <a:pt x="174" y="106"/>
                  </a:lnTo>
                  <a:lnTo>
                    <a:pt x="169" y="104"/>
                  </a:lnTo>
                  <a:lnTo>
                    <a:pt x="165" y="103"/>
                  </a:lnTo>
                  <a:lnTo>
                    <a:pt x="158" y="99"/>
                  </a:lnTo>
                  <a:lnTo>
                    <a:pt x="152" y="99"/>
                  </a:lnTo>
                  <a:lnTo>
                    <a:pt x="146" y="98"/>
                  </a:lnTo>
                  <a:lnTo>
                    <a:pt x="140" y="96"/>
                  </a:lnTo>
                  <a:lnTo>
                    <a:pt x="132" y="95"/>
                  </a:lnTo>
                  <a:lnTo>
                    <a:pt x="126" y="93"/>
                  </a:lnTo>
                  <a:lnTo>
                    <a:pt x="120" y="92"/>
                  </a:lnTo>
                  <a:lnTo>
                    <a:pt x="112" y="90"/>
                  </a:lnTo>
                  <a:lnTo>
                    <a:pt x="106" y="87"/>
                  </a:lnTo>
                  <a:lnTo>
                    <a:pt x="100" y="85"/>
                  </a:lnTo>
                  <a:lnTo>
                    <a:pt x="93" y="82"/>
                  </a:lnTo>
                  <a:lnTo>
                    <a:pt x="87" y="81"/>
                  </a:lnTo>
                  <a:lnTo>
                    <a:pt x="81" y="78"/>
                  </a:lnTo>
                  <a:lnTo>
                    <a:pt x="76" y="75"/>
                  </a:lnTo>
                  <a:lnTo>
                    <a:pt x="70" y="72"/>
                  </a:lnTo>
                  <a:lnTo>
                    <a:pt x="65" y="68"/>
                  </a:lnTo>
                  <a:lnTo>
                    <a:pt x="61" y="64"/>
                  </a:lnTo>
                  <a:lnTo>
                    <a:pt x="58" y="59"/>
                  </a:lnTo>
                  <a:lnTo>
                    <a:pt x="55" y="53"/>
                  </a:lnTo>
                  <a:lnTo>
                    <a:pt x="53" y="48"/>
                  </a:lnTo>
                  <a:lnTo>
                    <a:pt x="50" y="42"/>
                  </a:lnTo>
                  <a:lnTo>
                    <a:pt x="47" y="37"/>
                  </a:lnTo>
                  <a:lnTo>
                    <a:pt x="42" y="30"/>
                  </a:lnTo>
                  <a:lnTo>
                    <a:pt x="39" y="22"/>
                  </a:lnTo>
                  <a:lnTo>
                    <a:pt x="34" y="14"/>
                  </a:lnTo>
                  <a:lnTo>
                    <a:pt x="31" y="8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5" name="Freeform 297"/>
            <p:cNvSpPr>
              <a:spLocks/>
            </p:cNvSpPr>
            <p:nvPr/>
          </p:nvSpPr>
          <p:spPr bwMode="auto">
            <a:xfrm>
              <a:off x="4474" y="894"/>
              <a:ext cx="91" cy="337"/>
            </a:xfrm>
            <a:custGeom>
              <a:avLst/>
              <a:gdLst/>
              <a:ahLst/>
              <a:cxnLst>
                <a:cxn ang="0">
                  <a:pos x="40" y="14"/>
                </a:cxn>
                <a:cxn ang="0">
                  <a:pos x="25" y="40"/>
                </a:cxn>
                <a:cxn ang="0">
                  <a:pos x="17" y="68"/>
                </a:cxn>
                <a:cxn ang="0">
                  <a:pos x="12" y="96"/>
                </a:cxn>
                <a:cxn ang="0">
                  <a:pos x="11" y="113"/>
                </a:cxn>
                <a:cxn ang="0">
                  <a:pos x="11" y="130"/>
                </a:cxn>
                <a:cxn ang="0">
                  <a:pos x="9" y="147"/>
                </a:cxn>
                <a:cxn ang="0">
                  <a:pos x="9" y="164"/>
                </a:cxn>
                <a:cxn ang="0">
                  <a:pos x="8" y="182"/>
                </a:cxn>
                <a:cxn ang="0">
                  <a:pos x="6" y="197"/>
                </a:cxn>
                <a:cxn ang="0">
                  <a:pos x="4" y="217"/>
                </a:cxn>
                <a:cxn ang="0">
                  <a:pos x="0" y="248"/>
                </a:cxn>
                <a:cxn ang="0">
                  <a:pos x="4" y="275"/>
                </a:cxn>
                <a:cxn ang="0">
                  <a:pos x="9" y="301"/>
                </a:cxn>
                <a:cxn ang="0">
                  <a:pos x="15" y="329"/>
                </a:cxn>
                <a:cxn ang="0">
                  <a:pos x="20" y="354"/>
                </a:cxn>
                <a:cxn ang="0">
                  <a:pos x="28" y="380"/>
                </a:cxn>
                <a:cxn ang="0">
                  <a:pos x="35" y="406"/>
                </a:cxn>
                <a:cxn ang="0">
                  <a:pos x="43" y="433"/>
                </a:cxn>
                <a:cxn ang="0">
                  <a:pos x="51" y="459"/>
                </a:cxn>
                <a:cxn ang="0">
                  <a:pos x="60" y="484"/>
                </a:cxn>
                <a:cxn ang="0">
                  <a:pos x="69" y="510"/>
                </a:cxn>
                <a:cxn ang="0">
                  <a:pos x="80" y="536"/>
                </a:cxn>
                <a:cxn ang="0">
                  <a:pos x="93" y="563"/>
                </a:cxn>
                <a:cxn ang="0">
                  <a:pos x="104" y="588"/>
                </a:cxn>
                <a:cxn ang="0">
                  <a:pos x="116" y="614"/>
                </a:cxn>
                <a:cxn ang="0">
                  <a:pos x="128" y="640"/>
                </a:cxn>
                <a:cxn ang="0">
                  <a:pos x="145" y="660"/>
                </a:cxn>
                <a:cxn ang="0">
                  <a:pos x="159" y="667"/>
                </a:cxn>
                <a:cxn ang="0">
                  <a:pos x="176" y="670"/>
                </a:cxn>
                <a:cxn ang="0">
                  <a:pos x="183" y="651"/>
                </a:cxn>
                <a:cxn ang="0">
                  <a:pos x="179" y="633"/>
                </a:cxn>
                <a:cxn ang="0">
                  <a:pos x="172" y="614"/>
                </a:cxn>
                <a:cxn ang="0">
                  <a:pos x="158" y="595"/>
                </a:cxn>
                <a:cxn ang="0">
                  <a:pos x="144" y="575"/>
                </a:cxn>
                <a:cxn ang="0">
                  <a:pos x="131" y="555"/>
                </a:cxn>
                <a:cxn ang="0">
                  <a:pos x="124" y="536"/>
                </a:cxn>
                <a:cxn ang="0">
                  <a:pos x="121" y="516"/>
                </a:cxn>
                <a:cxn ang="0">
                  <a:pos x="108" y="488"/>
                </a:cxn>
                <a:cxn ang="0">
                  <a:pos x="96" y="459"/>
                </a:cxn>
                <a:cxn ang="0">
                  <a:pos x="87" y="430"/>
                </a:cxn>
                <a:cxn ang="0">
                  <a:pos x="77" y="400"/>
                </a:cxn>
                <a:cxn ang="0">
                  <a:pos x="68" y="371"/>
                </a:cxn>
                <a:cxn ang="0">
                  <a:pos x="62" y="341"/>
                </a:cxn>
                <a:cxn ang="0">
                  <a:pos x="56" y="312"/>
                </a:cxn>
                <a:cxn ang="0">
                  <a:pos x="52" y="282"/>
                </a:cxn>
                <a:cxn ang="0">
                  <a:pos x="49" y="251"/>
                </a:cxn>
                <a:cxn ang="0">
                  <a:pos x="48" y="220"/>
                </a:cxn>
                <a:cxn ang="0">
                  <a:pos x="48" y="191"/>
                </a:cxn>
                <a:cxn ang="0">
                  <a:pos x="49" y="160"/>
                </a:cxn>
                <a:cxn ang="0">
                  <a:pos x="51" y="129"/>
                </a:cxn>
                <a:cxn ang="0">
                  <a:pos x="56" y="99"/>
                </a:cxn>
                <a:cxn ang="0">
                  <a:pos x="60" y="67"/>
                </a:cxn>
                <a:cxn ang="0">
                  <a:pos x="65" y="39"/>
                </a:cxn>
                <a:cxn ang="0">
                  <a:pos x="60" y="9"/>
                </a:cxn>
                <a:cxn ang="0">
                  <a:pos x="59" y="0"/>
                </a:cxn>
              </a:cxnLst>
              <a:rect l="0" t="0" r="r" b="b"/>
              <a:pathLst>
                <a:path w="183" h="674">
                  <a:moveTo>
                    <a:pt x="59" y="0"/>
                  </a:moveTo>
                  <a:lnTo>
                    <a:pt x="52" y="5"/>
                  </a:lnTo>
                  <a:lnTo>
                    <a:pt x="46" y="9"/>
                  </a:lnTo>
                  <a:lnTo>
                    <a:pt x="40" y="14"/>
                  </a:lnTo>
                  <a:lnTo>
                    <a:pt x="35" y="20"/>
                  </a:lnTo>
                  <a:lnTo>
                    <a:pt x="32" y="27"/>
                  </a:lnTo>
                  <a:lnTo>
                    <a:pt x="28" y="33"/>
                  </a:lnTo>
                  <a:lnTo>
                    <a:pt x="25" y="40"/>
                  </a:lnTo>
                  <a:lnTo>
                    <a:pt x="23" y="47"/>
                  </a:lnTo>
                  <a:lnTo>
                    <a:pt x="20" y="54"/>
                  </a:lnTo>
                  <a:lnTo>
                    <a:pt x="18" y="62"/>
                  </a:lnTo>
                  <a:lnTo>
                    <a:pt x="17" y="68"/>
                  </a:lnTo>
                  <a:lnTo>
                    <a:pt x="15" y="78"/>
                  </a:lnTo>
                  <a:lnTo>
                    <a:pt x="14" y="84"/>
                  </a:lnTo>
                  <a:lnTo>
                    <a:pt x="12" y="93"/>
                  </a:lnTo>
                  <a:lnTo>
                    <a:pt x="12" y="96"/>
                  </a:lnTo>
                  <a:lnTo>
                    <a:pt x="12" y="101"/>
                  </a:lnTo>
                  <a:lnTo>
                    <a:pt x="12" y="106"/>
                  </a:lnTo>
                  <a:lnTo>
                    <a:pt x="12" y="110"/>
                  </a:lnTo>
                  <a:lnTo>
                    <a:pt x="11" y="113"/>
                  </a:lnTo>
                  <a:lnTo>
                    <a:pt x="11" y="118"/>
                  </a:lnTo>
                  <a:lnTo>
                    <a:pt x="11" y="123"/>
                  </a:lnTo>
                  <a:lnTo>
                    <a:pt x="11" y="126"/>
                  </a:lnTo>
                  <a:lnTo>
                    <a:pt x="11" y="130"/>
                  </a:lnTo>
                  <a:lnTo>
                    <a:pt x="11" y="135"/>
                  </a:lnTo>
                  <a:lnTo>
                    <a:pt x="11" y="140"/>
                  </a:lnTo>
                  <a:lnTo>
                    <a:pt x="11" y="143"/>
                  </a:lnTo>
                  <a:lnTo>
                    <a:pt x="9" y="147"/>
                  </a:lnTo>
                  <a:lnTo>
                    <a:pt x="9" y="152"/>
                  </a:lnTo>
                  <a:lnTo>
                    <a:pt x="9" y="157"/>
                  </a:lnTo>
                  <a:lnTo>
                    <a:pt x="9" y="160"/>
                  </a:lnTo>
                  <a:lnTo>
                    <a:pt x="9" y="164"/>
                  </a:lnTo>
                  <a:lnTo>
                    <a:pt x="9" y="169"/>
                  </a:lnTo>
                  <a:lnTo>
                    <a:pt x="9" y="174"/>
                  </a:lnTo>
                  <a:lnTo>
                    <a:pt x="9" y="177"/>
                  </a:lnTo>
                  <a:lnTo>
                    <a:pt x="8" y="182"/>
                  </a:lnTo>
                  <a:lnTo>
                    <a:pt x="8" y="186"/>
                  </a:lnTo>
                  <a:lnTo>
                    <a:pt x="8" y="189"/>
                  </a:lnTo>
                  <a:lnTo>
                    <a:pt x="8" y="194"/>
                  </a:lnTo>
                  <a:lnTo>
                    <a:pt x="6" y="197"/>
                  </a:lnTo>
                  <a:lnTo>
                    <a:pt x="6" y="202"/>
                  </a:lnTo>
                  <a:lnTo>
                    <a:pt x="6" y="206"/>
                  </a:lnTo>
                  <a:lnTo>
                    <a:pt x="6" y="211"/>
                  </a:lnTo>
                  <a:lnTo>
                    <a:pt x="4" y="217"/>
                  </a:lnTo>
                  <a:lnTo>
                    <a:pt x="3" y="226"/>
                  </a:lnTo>
                  <a:lnTo>
                    <a:pt x="1" y="234"/>
                  </a:lnTo>
                  <a:lnTo>
                    <a:pt x="0" y="242"/>
                  </a:lnTo>
                  <a:lnTo>
                    <a:pt x="0" y="248"/>
                  </a:lnTo>
                  <a:lnTo>
                    <a:pt x="1" y="254"/>
                  </a:lnTo>
                  <a:lnTo>
                    <a:pt x="3" y="261"/>
                  </a:lnTo>
                  <a:lnTo>
                    <a:pt x="4" y="268"/>
                  </a:lnTo>
                  <a:lnTo>
                    <a:pt x="4" y="275"/>
                  </a:lnTo>
                  <a:lnTo>
                    <a:pt x="6" y="281"/>
                  </a:lnTo>
                  <a:lnTo>
                    <a:pt x="8" y="288"/>
                  </a:lnTo>
                  <a:lnTo>
                    <a:pt x="9" y="295"/>
                  </a:lnTo>
                  <a:lnTo>
                    <a:pt x="9" y="301"/>
                  </a:lnTo>
                  <a:lnTo>
                    <a:pt x="11" y="309"/>
                  </a:lnTo>
                  <a:lnTo>
                    <a:pt x="12" y="315"/>
                  </a:lnTo>
                  <a:lnTo>
                    <a:pt x="14" y="321"/>
                  </a:lnTo>
                  <a:lnTo>
                    <a:pt x="15" y="329"/>
                  </a:lnTo>
                  <a:lnTo>
                    <a:pt x="17" y="335"/>
                  </a:lnTo>
                  <a:lnTo>
                    <a:pt x="18" y="341"/>
                  </a:lnTo>
                  <a:lnTo>
                    <a:pt x="20" y="349"/>
                  </a:lnTo>
                  <a:lnTo>
                    <a:pt x="20" y="354"/>
                  </a:lnTo>
                  <a:lnTo>
                    <a:pt x="21" y="361"/>
                  </a:lnTo>
                  <a:lnTo>
                    <a:pt x="23" y="368"/>
                  </a:lnTo>
                  <a:lnTo>
                    <a:pt x="26" y="374"/>
                  </a:lnTo>
                  <a:lnTo>
                    <a:pt x="28" y="380"/>
                  </a:lnTo>
                  <a:lnTo>
                    <a:pt x="29" y="388"/>
                  </a:lnTo>
                  <a:lnTo>
                    <a:pt x="31" y="394"/>
                  </a:lnTo>
                  <a:lnTo>
                    <a:pt x="34" y="400"/>
                  </a:lnTo>
                  <a:lnTo>
                    <a:pt x="35" y="406"/>
                  </a:lnTo>
                  <a:lnTo>
                    <a:pt x="35" y="412"/>
                  </a:lnTo>
                  <a:lnTo>
                    <a:pt x="38" y="420"/>
                  </a:lnTo>
                  <a:lnTo>
                    <a:pt x="40" y="426"/>
                  </a:lnTo>
                  <a:lnTo>
                    <a:pt x="43" y="433"/>
                  </a:lnTo>
                  <a:lnTo>
                    <a:pt x="45" y="439"/>
                  </a:lnTo>
                  <a:lnTo>
                    <a:pt x="48" y="447"/>
                  </a:lnTo>
                  <a:lnTo>
                    <a:pt x="49" y="453"/>
                  </a:lnTo>
                  <a:lnTo>
                    <a:pt x="51" y="459"/>
                  </a:lnTo>
                  <a:lnTo>
                    <a:pt x="52" y="465"/>
                  </a:lnTo>
                  <a:lnTo>
                    <a:pt x="56" y="471"/>
                  </a:lnTo>
                  <a:lnTo>
                    <a:pt x="57" y="478"/>
                  </a:lnTo>
                  <a:lnTo>
                    <a:pt x="60" y="484"/>
                  </a:lnTo>
                  <a:lnTo>
                    <a:pt x="62" y="490"/>
                  </a:lnTo>
                  <a:lnTo>
                    <a:pt x="65" y="498"/>
                  </a:lnTo>
                  <a:lnTo>
                    <a:pt x="68" y="504"/>
                  </a:lnTo>
                  <a:lnTo>
                    <a:pt x="69" y="510"/>
                  </a:lnTo>
                  <a:lnTo>
                    <a:pt x="73" y="516"/>
                  </a:lnTo>
                  <a:lnTo>
                    <a:pt x="74" y="523"/>
                  </a:lnTo>
                  <a:lnTo>
                    <a:pt x="77" y="529"/>
                  </a:lnTo>
                  <a:lnTo>
                    <a:pt x="80" y="536"/>
                  </a:lnTo>
                  <a:lnTo>
                    <a:pt x="83" y="543"/>
                  </a:lnTo>
                  <a:lnTo>
                    <a:pt x="87" y="549"/>
                  </a:lnTo>
                  <a:lnTo>
                    <a:pt x="90" y="557"/>
                  </a:lnTo>
                  <a:lnTo>
                    <a:pt x="93" y="563"/>
                  </a:lnTo>
                  <a:lnTo>
                    <a:pt x="94" y="569"/>
                  </a:lnTo>
                  <a:lnTo>
                    <a:pt x="97" y="575"/>
                  </a:lnTo>
                  <a:lnTo>
                    <a:pt x="100" y="581"/>
                  </a:lnTo>
                  <a:lnTo>
                    <a:pt x="104" y="588"/>
                  </a:lnTo>
                  <a:lnTo>
                    <a:pt x="107" y="594"/>
                  </a:lnTo>
                  <a:lnTo>
                    <a:pt x="110" y="602"/>
                  </a:lnTo>
                  <a:lnTo>
                    <a:pt x="113" y="608"/>
                  </a:lnTo>
                  <a:lnTo>
                    <a:pt x="116" y="614"/>
                  </a:lnTo>
                  <a:lnTo>
                    <a:pt x="119" y="620"/>
                  </a:lnTo>
                  <a:lnTo>
                    <a:pt x="122" y="626"/>
                  </a:lnTo>
                  <a:lnTo>
                    <a:pt x="127" y="633"/>
                  </a:lnTo>
                  <a:lnTo>
                    <a:pt x="128" y="640"/>
                  </a:lnTo>
                  <a:lnTo>
                    <a:pt x="133" y="647"/>
                  </a:lnTo>
                  <a:lnTo>
                    <a:pt x="136" y="653"/>
                  </a:lnTo>
                  <a:lnTo>
                    <a:pt x="141" y="660"/>
                  </a:lnTo>
                  <a:lnTo>
                    <a:pt x="145" y="660"/>
                  </a:lnTo>
                  <a:lnTo>
                    <a:pt x="148" y="660"/>
                  </a:lnTo>
                  <a:lnTo>
                    <a:pt x="153" y="662"/>
                  </a:lnTo>
                  <a:lnTo>
                    <a:pt x="156" y="665"/>
                  </a:lnTo>
                  <a:lnTo>
                    <a:pt x="159" y="667"/>
                  </a:lnTo>
                  <a:lnTo>
                    <a:pt x="164" y="670"/>
                  </a:lnTo>
                  <a:lnTo>
                    <a:pt x="169" y="671"/>
                  </a:lnTo>
                  <a:lnTo>
                    <a:pt x="173" y="674"/>
                  </a:lnTo>
                  <a:lnTo>
                    <a:pt x="176" y="670"/>
                  </a:lnTo>
                  <a:lnTo>
                    <a:pt x="179" y="665"/>
                  </a:lnTo>
                  <a:lnTo>
                    <a:pt x="181" y="660"/>
                  </a:lnTo>
                  <a:lnTo>
                    <a:pt x="183" y="656"/>
                  </a:lnTo>
                  <a:lnTo>
                    <a:pt x="183" y="651"/>
                  </a:lnTo>
                  <a:lnTo>
                    <a:pt x="183" y="647"/>
                  </a:lnTo>
                  <a:lnTo>
                    <a:pt x="183" y="642"/>
                  </a:lnTo>
                  <a:lnTo>
                    <a:pt x="183" y="639"/>
                  </a:lnTo>
                  <a:lnTo>
                    <a:pt x="179" y="633"/>
                  </a:lnTo>
                  <a:lnTo>
                    <a:pt x="178" y="628"/>
                  </a:lnTo>
                  <a:lnTo>
                    <a:pt x="176" y="623"/>
                  </a:lnTo>
                  <a:lnTo>
                    <a:pt x="175" y="619"/>
                  </a:lnTo>
                  <a:lnTo>
                    <a:pt x="172" y="614"/>
                  </a:lnTo>
                  <a:lnTo>
                    <a:pt x="169" y="609"/>
                  </a:lnTo>
                  <a:lnTo>
                    <a:pt x="166" y="605"/>
                  </a:lnTo>
                  <a:lnTo>
                    <a:pt x="162" y="600"/>
                  </a:lnTo>
                  <a:lnTo>
                    <a:pt x="158" y="595"/>
                  </a:lnTo>
                  <a:lnTo>
                    <a:pt x="155" y="589"/>
                  </a:lnTo>
                  <a:lnTo>
                    <a:pt x="150" y="585"/>
                  </a:lnTo>
                  <a:lnTo>
                    <a:pt x="148" y="580"/>
                  </a:lnTo>
                  <a:lnTo>
                    <a:pt x="144" y="575"/>
                  </a:lnTo>
                  <a:lnTo>
                    <a:pt x="141" y="569"/>
                  </a:lnTo>
                  <a:lnTo>
                    <a:pt x="138" y="566"/>
                  </a:lnTo>
                  <a:lnTo>
                    <a:pt x="135" y="561"/>
                  </a:lnTo>
                  <a:lnTo>
                    <a:pt x="131" y="555"/>
                  </a:lnTo>
                  <a:lnTo>
                    <a:pt x="128" y="550"/>
                  </a:lnTo>
                  <a:lnTo>
                    <a:pt x="127" y="546"/>
                  </a:lnTo>
                  <a:lnTo>
                    <a:pt x="127" y="541"/>
                  </a:lnTo>
                  <a:lnTo>
                    <a:pt x="124" y="536"/>
                  </a:lnTo>
                  <a:lnTo>
                    <a:pt x="124" y="532"/>
                  </a:lnTo>
                  <a:lnTo>
                    <a:pt x="124" y="527"/>
                  </a:lnTo>
                  <a:lnTo>
                    <a:pt x="124" y="524"/>
                  </a:lnTo>
                  <a:lnTo>
                    <a:pt x="121" y="516"/>
                  </a:lnTo>
                  <a:lnTo>
                    <a:pt x="118" y="509"/>
                  </a:lnTo>
                  <a:lnTo>
                    <a:pt x="113" y="502"/>
                  </a:lnTo>
                  <a:lnTo>
                    <a:pt x="111" y="495"/>
                  </a:lnTo>
                  <a:lnTo>
                    <a:pt x="108" y="488"/>
                  </a:lnTo>
                  <a:lnTo>
                    <a:pt x="105" y="481"/>
                  </a:lnTo>
                  <a:lnTo>
                    <a:pt x="102" y="473"/>
                  </a:lnTo>
                  <a:lnTo>
                    <a:pt x="99" y="467"/>
                  </a:lnTo>
                  <a:lnTo>
                    <a:pt x="96" y="459"/>
                  </a:lnTo>
                  <a:lnTo>
                    <a:pt x="93" y="451"/>
                  </a:lnTo>
                  <a:lnTo>
                    <a:pt x="91" y="443"/>
                  </a:lnTo>
                  <a:lnTo>
                    <a:pt x="88" y="437"/>
                  </a:lnTo>
                  <a:lnTo>
                    <a:pt x="87" y="430"/>
                  </a:lnTo>
                  <a:lnTo>
                    <a:pt x="83" y="422"/>
                  </a:lnTo>
                  <a:lnTo>
                    <a:pt x="82" y="414"/>
                  </a:lnTo>
                  <a:lnTo>
                    <a:pt x="79" y="408"/>
                  </a:lnTo>
                  <a:lnTo>
                    <a:pt x="77" y="400"/>
                  </a:lnTo>
                  <a:lnTo>
                    <a:pt x="74" y="392"/>
                  </a:lnTo>
                  <a:lnTo>
                    <a:pt x="73" y="385"/>
                  </a:lnTo>
                  <a:lnTo>
                    <a:pt x="71" y="378"/>
                  </a:lnTo>
                  <a:lnTo>
                    <a:pt x="68" y="371"/>
                  </a:lnTo>
                  <a:lnTo>
                    <a:pt x="66" y="363"/>
                  </a:lnTo>
                  <a:lnTo>
                    <a:pt x="65" y="355"/>
                  </a:lnTo>
                  <a:lnTo>
                    <a:pt x="63" y="349"/>
                  </a:lnTo>
                  <a:lnTo>
                    <a:pt x="62" y="341"/>
                  </a:lnTo>
                  <a:lnTo>
                    <a:pt x="60" y="333"/>
                  </a:lnTo>
                  <a:lnTo>
                    <a:pt x="59" y="326"/>
                  </a:lnTo>
                  <a:lnTo>
                    <a:pt x="57" y="319"/>
                  </a:lnTo>
                  <a:lnTo>
                    <a:pt x="56" y="312"/>
                  </a:lnTo>
                  <a:lnTo>
                    <a:pt x="56" y="304"/>
                  </a:lnTo>
                  <a:lnTo>
                    <a:pt x="54" y="296"/>
                  </a:lnTo>
                  <a:lnTo>
                    <a:pt x="54" y="290"/>
                  </a:lnTo>
                  <a:lnTo>
                    <a:pt x="52" y="282"/>
                  </a:lnTo>
                  <a:lnTo>
                    <a:pt x="52" y="275"/>
                  </a:lnTo>
                  <a:lnTo>
                    <a:pt x="51" y="267"/>
                  </a:lnTo>
                  <a:lnTo>
                    <a:pt x="51" y="259"/>
                  </a:lnTo>
                  <a:lnTo>
                    <a:pt x="49" y="251"/>
                  </a:lnTo>
                  <a:lnTo>
                    <a:pt x="49" y="244"/>
                  </a:lnTo>
                  <a:lnTo>
                    <a:pt x="48" y="237"/>
                  </a:lnTo>
                  <a:lnTo>
                    <a:pt x="48" y="230"/>
                  </a:lnTo>
                  <a:lnTo>
                    <a:pt x="48" y="220"/>
                  </a:lnTo>
                  <a:lnTo>
                    <a:pt x="48" y="214"/>
                  </a:lnTo>
                  <a:lnTo>
                    <a:pt x="48" y="206"/>
                  </a:lnTo>
                  <a:lnTo>
                    <a:pt x="48" y="199"/>
                  </a:lnTo>
                  <a:lnTo>
                    <a:pt x="48" y="191"/>
                  </a:lnTo>
                  <a:lnTo>
                    <a:pt x="48" y="183"/>
                  </a:lnTo>
                  <a:lnTo>
                    <a:pt x="48" y="175"/>
                  </a:lnTo>
                  <a:lnTo>
                    <a:pt x="49" y="169"/>
                  </a:lnTo>
                  <a:lnTo>
                    <a:pt x="49" y="160"/>
                  </a:lnTo>
                  <a:lnTo>
                    <a:pt x="49" y="154"/>
                  </a:lnTo>
                  <a:lnTo>
                    <a:pt x="49" y="144"/>
                  </a:lnTo>
                  <a:lnTo>
                    <a:pt x="51" y="138"/>
                  </a:lnTo>
                  <a:lnTo>
                    <a:pt x="51" y="129"/>
                  </a:lnTo>
                  <a:lnTo>
                    <a:pt x="52" y="123"/>
                  </a:lnTo>
                  <a:lnTo>
                    <a:pt x="52" y="115"/>
                  </a:lnTo>
                  <a:lnTo>
                    <a:pt x="56" y="107"/>
                  </a:lnTo>
                  <a:lnTo>
                    <a:pt x="56" y="99"/>
                  </a:lnTo>
                  <a:lnTo>
                    <a:pt x="57" y="92"/>
                  </a:lnTo>
                  <a:lnTo>
                    <a:pt x="57" y="82"/>
                  </a:lnTo>
                  <a:lnTo>
                    <a:pt x="59" y="76"/>
                  </a:lnTo>
                  <a:lnTo>
                    <a:pt x="60" y="67"/>
                  </a:lnTo>
                  <a:lnTo>
                    <a:pt x="62" y="61"/>
                  </a:lnTo>
                  <a:lnTo>
                    <a:pt x="65" y="53"/>
                  </a:lnTo>
                  <a:lnTo>
                    <a:pt x="66" y="45"/>
                  </a:lnTo>
                  <a:lnTo>
                    <a:pt x="65" y="39"/>
                  </a:lnTo>
                  <a:lnTo>
                    <a:pt x="65" y="33"/>
                  </a:lnTo>
                  <a:lnTo>
                    <a:pt x="63" y="23"/>
                  </a:lnTo>
                  <a:lnTo>
                    <a:pt x="62" y="17"/>
                  </a:lnTo>
                  <a:lnTo>
                    <a:pt x="60" y="9"/>
                  </a:lnTo>
                  <a:lnTo>
                    <a:pt x="59" y="5"/>
                  </a:lnTo>
                  <a:lnTo>
                    <a:pt x="59" y="2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6" name="Freeform 298"/>
            <p:cNvSpPr>
              <a:spLocks/>
            </p:cNvSpPr>
            <p:nvPr/>
          </p:nvSpPr>
          <p:spPr bwMode="auto">
            <a:xfrm>
              <a:off x="4648" y="1265"/>
              <a:ext cx="447" cy="293"/>
            </a:xfrm>
            <a:custGeom>
              <a:avLst/>
              <a:gdLst/>
              <a:ahLst/>
              <a:cxnLst>
                <a:cxn ang="0">
                  <a:pos x="846" y="32"/>
                </a:cxn>
                <a:cxn ang="0">
                  <a:pos x="809" y="80"/>
                </a:cxn>
                <a:cxn ang="0">
                  <a:pos x="781" y="134"/>
                </a:cxn>
                <a:cxn ang="0">
                  <a:pos x="760" y="193"/>
                </a:cxn>
                <a:cxn ang="0">
                  <a:pos x="744" y="255"/>
                </a:cxn>
                <a:cxn ang="0">
                  <a:pos x="727" y="316"/>
                </a:cxn>
                <a:cxn ang="0">
                  <a:pos x="708" y="378"/>
                </a:cxn>
                <a:cxn ang="0">
                  <a:pos x="684" y="434"/>
                </a:cxn>
                <a:cxn ang="0">
                  <a:pos x="650" y="485"/>
                </a:cxn>
                <a:cxn ang="0">
                  <a:pos x="606" y="519"/>
                </a:cxn>
                <a:cxn ang="0">
                  <a:pos x="560" y="534"/>
                </a:cxn>
                <a:cxn ang="0">
                  <a:pos x="513" y="539"/>
                </a:cxn>
                <a:cxn ang="0">
                  <a:pos x="467" y="533"/>
                </a:cxn>
                <a:cxn ang="0">
                  <a:pos x="422" y="516"/>
                </a:cxn>
                <a:cxn ang="0">
                  <a:pos x="380" y="493"/>
                </a:cxn>
                <a:cxn ang="0">
                  <a:pos x="340" y="460"/>
                </a:cxn>
                <a:cxn ang="0">
                  <a:pos x="304" y="423"/>
                </a:cxn>
                <a:cxn ang="0">
                  <a:pos x="271" y="382"/>
                </a:cxn>
                <a:cxn ang="0">
                  <a:pos x="248" y="345"/>
                </a:cxn>
                <a:cxn ang="0">
                  <a:pos x="225" y="316"/>
                </a:cxn>
                <a:cxn ang="0">
                  <a:pos x="179" y="268"/>
                </a:cxn>
                <a:cxn ang="0">
                  <a:pos x="126" y="221"/>
                </a:cxn>
                <a:cxn ang="0">
                  <a:pos x="73" y="175"/>
                </a:cxn>
                <a:cxn ang="0">
                  <a:pos x="25" y="136"/>
                </a:cxn>
                <a:cxn ang="0">
                  <a:pos x="0" y="158"/>
                </a:cxn>
                <a:cxn ang="0">
                  <a:pos x="16" y="193"/>
                </a:cxn>
                <a:cxn ang="0">
                  <a:pos x="50" y="220"/>
                </a:cxn>
                <a:cxn ang="0">
                  <a:pos x="82" y="241"/>
                </a:cxn>
                <a:cxn ang="0">
                  <a:pos x="118" y="269"/>
                </a:cxn>
                <a:cxn ang="0">
                  <a:pos x="157" y="310"/>
                </a:cxn>
                <a:cxn ang="0">
                  <a:pos x="196" y="356"/>
                </a:cxn>
                <a:cxn ang="0">
                  <a:pos x="233" y="403"/>
                </a:cxn>
                <a:cxn ang="0">
                  <a:pos x="271" y="449"/>
                </a:cxn>
                <a:cxn ang="0">
                  <a:pos x="309" y="491"/>
                </a:cxn>
                <a:cxn ang="0">
                  <a:pos x="352" y="528"/>
                </a:cxn>
                <a:cxn ang="0">
                  <a:pos x="399" y="558"/>
                </a:cxn>
                <a:cxn ang="0">
                  <a:pos x="451" y="579"/>
                </a:cxn>
                <a:cxn ang="0">
                  <a:pos x="499" y="586"/>
                </a:cxn>
                <a:cxn ang="0">
                  <a:pos x="535" y="582"/>
                </a:cxn>
                <a:cxn ang="0">
                  <a:pos x="572" y="575"/>
                </a:cxn>
                <a:cxn ang="0">
                  <a:pos x="609" y="561"/>
                </a:cxn>
                <a:cxn ang="0">
                  <a:pos x="643" y="544"/>
                </a:cxn>
                <a:cxn ang="0">
                  <a:pos x="674" y="520"/>
                </a:cxn>
                <a:cxn ang="0">
                  <a:pos x="710" y="486"/>
                </a:cxn>
                <a:cxn ang="0">
                  <a:pos x="729" y="454"/>
                </a:cxn>
                <a:cxn ang="0">
                  <a:pos x="742" y="420"/>
                </a:cxn>
                <a:cxn ang="0">
                  <a:pos x="752" y="378"/>
                </a:cxn>
                <a:cxn ang="0">
                  <a:pos x="761" y="333"/>
                </a:cxn>
                <a:cxn ang="0">
                  <a:pos x="773" y="289"/>
                </a:cxn>
                <a:cxn ang="0">
                  <a:pos x="786" y="246"/>
                </a:cxn>
                <a:cxn ang="0">
                  <a:pos x="800" y="207"/>
                </a:cxn>
                <a:cxn ang="0">
                  <a:pos x="815" y="165"/>
                </a:cxn>
                <a:cxn ang="0">
                  <a:pos x="834" y="127"/>
                </a:cxn>
                <a:cxn ang="0">
                  <a:pos x="854" y="90"/>
                </a:cxn>
                <a:cxn ang="0">
                  <a:pos x="879" y="54"/>
                </a:cxn>
                <a:cxn ang="0">
                  <a:pos x="893" y="20"/>
                </a:cxn>
              </a:cxnLst>
              <a:rect l="0" t="0" r="r" b="b"/>
              <a:pathLst>
                <a:path w="894" h="586">
                  <a:moveTo>
                    <a:pt x="890" y="0"/>
                  </a:moveTo>
                  <a:lnTo>
                    <a:pt x="880" y="4"/>
                  </a:lnTo>
                  <a:lnTo>
                    <a:pt x="873" y="9"/>
                  </a:lnTo>
                  <a:lnTo>
                    <a:pt x="866" y="15"/>
                  </a:lnTo>
                  <a:lnTo>
                    <a:pt x="860" y="21"/>
                  </a:lnTo>
                  <a:lnTo>
                    <a:pt x="852" y="26"/>
                  </a:lnTo>
                  <a:lnTo>
                    <a:pt x="846" y="32"/>
                  </a:lnTo>
                  <a:lnTo>
                    <a:pt x="840" y="38"/>
                  </a:lnTo>
                  <a:lnTo>
                    <a:pt x="835" y="46"/>
                  </a:lnTo>
                  <a:lnTo>
                    <a:pt x="829" y="52"/>
                  </a:lnTo>
                  <a:lnTo>
                    <a:pt x="823" y="59"/>
                  </a:lnTo>
                  <a:lnTo>
                    <a:pt x="818" y="66"/>
                  </a:lnTo>
                  <a:lnTo>
                    <a:pt x="814" y="74"/>
                  </a:lnTo>
                  <a:lnTo>
                    <a:pt x="809" y="80"/>
                  </a:lnTo>
                  <a:lnTo>
                    <a:pt x="804" y="88"/>
                  </a:lnTo>
                  <a:lnTo>
                    <a:pt x="800" y="96"/>
                  </a:lnTo>
                  <a:lnTo>
                    <a:pt x="797" y="103"/>
                  </a:lnTo>
                  <a:lnTo>
                    <a:pt x="792" y="111"/>
                  </a:lnTo>
                  <a:lnTo>
                    <a:pt x="787" y="119"/>
                  </a:lnTo>
                  <a:lnTo>
                    <a:pt x="784" y="127"/>
                  </a:lnTo>
                  <a:lnTo>
                    <a:pt x="781" y="134"/>
                  </a:lnTo>
                  <a:lnTo>
                    <a:pt x="777" y="142"/>
                  </a:lnTo>
                  <a:lnTo>
                    <a:pt x="773" y="152"/>
                  </a:lnTo>
                  <a:lnTo>
                    <a:pt x="772" y="159"/>
                  </a:lnTo>
                  <a:lnTo>
                    <a:pt x="769" y="169"/>
                  </a:lnTo>
                  <a:lnTo>
                    <a:pt x="766" y="176"/>
                  </a:lnTo>
                  <a:lnTo>
                    <a:pt x="763" y="186"/>
                  </a:lnTo>
                  <a:lnTo>
                    <a:pt x="760" y="193"/>
                  </a:lnTo>
                  <a:lnTo>
                    <a:pt x="758" y="203"/>
                  </a:lnTo>
                  <a:lnTo>
                    <a:pt x="756" y="210"/>
                  </a:lnTo>
                  <a:lnTo>
                    <a:pt x="753" y="220"/>
                  </a:lnTo>
                  <a:lnTo>
                    <a:pt x="752" y="229"/>
                  </a:lnTo>
                  <a:lnTo>
                    <a:pt x="749" y="238"/>
                  </a:lnTo>
                  <a:lnTo>
                    <a:pt x="746" y="246"/>
                  </a:lnTo>
                  <a:lnTo>
                    <a:pt x="744" y="255"/>
                  </a:lnTo>
                  <a:lnTo>
                    <a:pt x="741" y="265"/>
                  </a:lnTo>
                  <a:lnTo>
                    <a:pt x="739" y="272"/>
                  </a:lnTo>
                  <a:lnTo>
                    <a:pt x="736" y="282"/>
                  </a:lnTo>
                  <a:lnTo>
                    <a:pt x="735" y="289"/>
                  </a:lnTo>
                  <a:lnTo>
                    <a:pt x="732" y="299"/>
                  </a:lnTo>
                  <a:lnTo>
                    <a:pt x="730" y="308"/>
                  </a:lnTo>
                  <a:lnTo>
                    <a:pt x="727" y="316"/>
                  </a:lnTo>
                  <a:lnTo>
                    <a:pt x="724" y="325"/>
                  </a:lnTo>
                  <a:lnTo>
                    <a:pt x="721" y="334"/>
                  </a:lnTo>
                  <a:lnTo>
                    <a:pt x="719" y="342"/>
                  </a:lnTo>
                  <a:lnTo>
                    <a:pt x="716" y="351"/>
                  </a:lnTo>
                  <a:lnTo>
                    <a:pt x="715" y="361"/>
                  </a:lnTo>
                  <a:lnTo>
                    <a:pt x="712" y="369"/>
                  </a:lnTo>
                  <a:lnTo>
                    <a:pt x="708" y="378"/>
                  </a:lnTo>
                  <a:lnTo>
                    <a:pt x="705" y="384"/>
                  </a:lnTo>
                  <a:lnTo>
                    <a:pt x="702" y="393"/>
                  </a:lnTo>
                  <a:lnTo>
                    <a:pt x="699" y="401"/>
                  </a:lnTo>
                  <a:lnTo>
                    <a:pt x="696" y="410"/>
                  </a:lnTo>
                  <a:lnTo>
                    <a:pt x="691" y="418"/>
                  </a:lnTo>
                  <a:lnTo>
                    <a:pt x="687" y="426"/>
                  </a:lnTo>
                  <a:lnTo>
                    <a:pt x="684" y="434"/>
                  </a:lnTo>
                  <a:lnTo>
                    <a:pt x="681" y="441"/>
                  </a:lnTo>
                  <a:lnTo>
                    <a:pt x="674" y="449"/>
                  </a:lnTo>
                  <a:lnTo>
                    <a:pt x="670" y="457"/>
                  </a:lnTo>
                  <a:lnTo>
                    <a:pt x="665" y="463"/>
                  </a:lnTo>
                  <a:lnTo>
                    <a:pt x="660" y="471"/>
                  </a:lnTo>
                  <a:lnTo>
                    <a:pt x="656" y="477"/>
                  </a:lnTo>
                  <a:lnTo>
                    <a:pt x="650" y="485"/>
                  </a:lnTo>
                  <a:lnTo>
                    <a:pt x="645" y="493"/>
                  </a:lnTo>
                  <a:lnTo>
                    <a:pt x="640" y="499"/>
                  </a:lnTo>
                  <a:lnTo>
                    <a:pt x="632" y="503"/>
                  </a:lnTo>
                  <a:lnTo>
                    <a:pt x="626" y="508"/>
                  </a:lnTo>
                  <a:lnTo>
                    <a:pt x="620" y="511"/>
                  </a:lnTo>
                  <a:lnTo>
                    <a:pt x="612" y="516"/>
                  </a:lnTo>
                  <a:lnTo>
                    <a:pt x="606" y="519"/>
                  </a:lnTo>
                  <a:lnTo>
                    <a:pt x="600" y="522"/>
                  </a:lnTo>
                  <a:lnTo>
                    <a:pt x="592" y="525"/>
                  </a:lnTo>
                  <a:lnTo>
                    <a:pt x="586" y="528"/>
                  </a:lnTo>
                  <a:lnTo>
                    <a:pt x="580" y="530"/>
                  </a:lnTo>
                  <a:lnTo>
                    <a:pt x="572" y="531"/>
                  </a:lnTo>
                  <a:lnTo>
                    <a:pt x="566" y="533"/>
                  </a:lnTo>
                  <a:lnTo>
                    <a:pt x="560" y="534"/>
                  </a:lnTo>
                  <a:lnTo>
                    <a:pt x="552" y="536"/>
                  </a:lnTo>
                  <a:lnTo>
                    <a:pt x="546" y="537"/>
                  </a:lnTo>
                  <a:lnTo>
                    <a:pt x="540" y="537"/>
                  </a:lnTo>
                  <a:lnTo>
                    <a:pt x="532" y="539"/>
                  </a:lnTo>
                  <a:lnTo>
                    <a:pt x="526" y="539"/>
                  </a:lnTo>
                  <a:lnTo>
                    <a:pt x="519" y="539"/>
                  </a:lnTo>
                  <a:lnTo>
                    <a:pt x="513" y="539"/>
                  </a:lnTo>
                  <a:lnTo>
                    <a:pt x="505" y="539"/>
                  </a:lnTo>
                  <a:lnTo>
                    <a:pt x="499" y="537"/>
                  </a:lnTo>
                  <a:lnTo>
                    <a:pt x="493" y="537"/>
                  </a:lnTo>
                  <a:lnTo>
                    <a:pt x="485" y="537"/>
                  </a:lnTo>
                  <a:lnTo>
                    <a:pt x="479" y="536"/>
                  </a:lnTo>
                  <a:lnTo>
                    <a:pt x="473" y="534"/>
                  </a:lnTo>
                  <a:lnTo>
                    <a:pt x="467" y="533"/>
                  </a:lnTo>
                  <a:lnTo>
                    <a:pt x="459" y="530"/>
                  </a:lnTo>
                  <a:lnTo>
                    <a:pt x="454" y="528"/>
                  </a:lnTo>
                  <a:lnTo>
                    <a:pt x="447" y="527"/>
                  </a:lnTo>
                  <a:lnTo>
                    <a:pt x="440" y="524"/>
                  </a:lnTo>
                  <a:lnTo>
                    <a:pt x="436" y="522"/>
                  </a:lnTo>
                  <a:lnTo>
                    <a:pt x="430" y="519"/>
                  </a:lnTo>
                  <a:lnTo>
                    <a:pt x="422" y="516"/>
                  </a:lnTo>
                  <a:lnTo>
                    <a:pt x="416" y="513"/>
                  </a:lnTo>
                  <a:lnTo>
                    <a:pt x="409" y="510"/>
                  </a:lnTo>
                  <a:lnTo>
                    <a:pt x="403" y="506"/>
                  </a:lnTo>
                  <a:lnTo>
                    <a:pt x="397" y="502"/>
                  </a:lnTo>
                  <a:lnTo>
                    <a:pt x="391" y="499"/>
                  </a:lnTo>
                  <a:lnTo>
                    <a:pt x="385" y="496"/>
                  </a:lnTo>
                  <a:lnTo>
                    <a:pt x="380" y="493"/>
                  </a:lnTo>
                  <a:lnTo>
                    <a:pt x="374" y="488"/>
                  </a:lnTo>
                  <a:lnTo>
                    <a:pt x="368" y="483"/>
                  </a:lnTo>
                  <a:lnTo>
                    <a:pt x="363" y="479"/>
                  </a:lnTo>
                  <a:lnTo>
                    <a:pt x="357" y="474"/>
                  </a:lnTo>
                  <a:lnTo>
                    <a:pt x="351" y="469"/>
                  </a:lnTo>
                  <a:lnTo>
                    <a:pt x="346" y="465"/>
                  </a:lnTo>
                  <a:lnTo>
                    <a:pt x="340" y="460"/>
                  </a:lnTo>
                  <a:lnTo>
                    <a:pt x="335" y="455"/>
                  </a:lnTo>
                  <a:lnTo>
                    <a:pt x="329" y="449"/>
                  </a:lnTo>
                  <a:lnTo>
                    <a:pt x="324" y="444"/>
                  </a:lnTo>
                  <a:lnTo>
                    <a:pt x="320" y="440"/>
                  </a:lnTo>
                  <a:lnTo>
                    <a:pt x="315" y="434"/>
                  </a:lnTo>
                  <a:lnTo>
                    <a:pt x="309" y="427"/>
                  </a:lnTo>
                  <a:lnTo>
                    <a:pt x="304" y="423"/>
                  </a:lnTo>
                  <a:lnTo>
                    <a:pt x="299" y="418"/>
                  </a:lnTo>
                  <a:lnTo>
                    <a:pt x="295" y="412"/>
                  </a:lnTo>
                  <a:lnTo>
                    <a:pt x="290" y="406"/>
                  </a:lnTo>
                  <a:lnTo>
                    <a:pt x="285" y="401"/>
                  </a:lnTo>
                  <a:lnTo>
                    <a:pt x="281" y="395"/>
                  </a:lnTo>
                  <a:lnTo>
                    <a:pt x="276" y="389"/>
                  </a:lnTo>
                  <a:lnTo>
                    <a:pt x="271" y="382"/>
                  </a:lnTo>
                  <a:lnTo>
                    <a:pt x="267" y="378"/>
                  </a:lnTo>
                  <a:lnTo>
                    <a:pt x="264" y="370"/>
                  </a:lnTo>
                  <a:lnTo>
                    <a:pt x="261" y="365"/>
                  </a:lnTo>
                  <a:lnTo>
                    <a:pt x="256" y="361"/>
                  </a:lnTo>
                  <a:lnTo>
                    <a:pt x="253" y="355"/>
                  </a:lnTo>
                  <a:lnTo>
                    <a:pt x="250" y="350"/>
                  </a:lnTo>
                  <a:lnTo>
                    <a:pt x="248" y="345"/>
                  </a:lnTo>
                  <a:lnTo>
                    <a:pt x="244" y="342"/>
                  </a:lnTo>
                  <a:lnTo>
                    <a:pt x="241" y="338"/>
                  </a:lnTo>
                  <a:lnTo>
                    <a:pt x="237" y="333"/>
                  </a:lnTo>
                  <a:lnTo>
                    <a:pt x="234" y="328"/>
                  </a:lnTo>
                  <a:lnTo>
                    <a:pt x="231" y="325"/>
                  </a:lnTo>
                  <a:lnTo>
                    <a:pt x="228" y="320"/>
                  </a:lnTo>
                  <a:lnTo>
                    <a:pt x="225" y="316"/>
                  </a:lnTo>
                  <a:lnTo>
                    <a:pt x="222" y="311"/>
                  </a:lnTo>
                  <a:lnTo>
                    <a:pt x="214" y="303"/>
                  </a:lnTo>
                  <a:lnTo>
                    <a:pt x="208" y="297"/>
                  </a:lnTo>
                  <a:lnTo>
                    <a:pt x="200" y="288"/>
                  </a:lnTo>
                  <a:lnTo>
                    <a:pt x="194" y="282"/>
                  </a:lnTo>
                  <a:lnTo>
                    <a:pt x="186" y="274"/>
                  </a:lnTo>
                  <a:lnTo>
                    <a:pt x="179" y="268"/>
                  </a:lnTo>
                  <a:lnTo>
                    <a:pt x="171" y="260"/>
                  </a:lnTo>
                  <a:lnTo>
                    <a:pt x="163" y="254"/>
                  </a:lnTo>
                  <a:lnTo>
                    <a:pt x="157" y="246"/>
                  </a:lnTo>
                  <a:lnTo>
                    <a:pt x="149" y="241"/>
                  </a:lnTo>
                  <a:lnTo>
                    <a:pt x="141" y="234"/>
                  </a:lnTo>
                  <a:lnTo>
                    <a:pt x="134" y="227"/>
                  </a:lnTo>
                  <a:lnTo>
                    <a:pt x="126" y="221"/>
                  </a:lnTo>
                  <a:lnTo>
                    <a:pt x="120" y="215"/>
                  </a:lnTo>
                  <a:lnTo>
                    <a:pt x="110" y="209"/>
                  </a:lnTo>
                  <a:lnTo>
                    <a:pt x="103" y="201"/>
                  </a:lnTo>
                  <a:lnTo>
                    <a:pt x="95" y="195"/>
                  </a:lnTo>
                  <a:lnTo>
                    <a:pt x="89" y="189"/>
                  </a:lnTo>
                  <a:lnTo>
                    <a:pt x="81" y="183"/>
                  </a:lnTo>
                  <a:lnTo>
                    <a:pt x="73" y="175"/>
                  </a:lnTo>
                  <a:lnTo>
                    <a:pt x="64" y="169"/>
                  </a:lnTo>
                  <a:lnTo>
                    <a:pt x="58" y="162"/>
                  </a:lnTo>
                  <a:lnTo>
                    <a:pt x="50" y="155"/>
                  </a:lnTo>
                  <a:lnTo>
                    <a:pt x="44" y="148"/>
                  </a:lnTo>
                  <a:lnTo>
                    <a:pt x="36" y="142"/>
                  </a:lnTo>
                  <a:lnTo>
                    <a:pt x="30" y="134"/>
                  </a:lnTo>
                  <a:lnTo>
                    <a:pt x="25" y="136"/>
                  </a:lnTo>
                  <a:lnTo>
                    <a:pt x="22" y="138"/>
                  </a:lnTo>
                  <a:lnTo>
                    <a:pt x="17" y="139"/>
                  </a:lnTo>
                  <a:lnTo>
                    <a:pt x="16" y="142"/>
                  </a:lnTo>
                  <a:lnTo>
                    <a:pt x="10" y="145"/>
                  </a:lnTo>
                  <a:lnTo>
                    <a:pt x="7" y="150"/>
                  </a:lnTo>
                  <a:lnTo>
                    <a:pt x="3" y="153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0" y="167"/>
                  </a:lnTo>
                  <a:lnTo>
                    <a:pt x="2" y="173"/>
                  </a:lnTo>
                  <a:lnTo>
                    <a:pt x="7" y="183"/>
                  </a:lnTo>
                  <a:lnTo>
                    <a:pt x="8" y="186"/>
                  </a:lnTo>
                  <a:lnTo>
                    <a:pt x="11" y="190"/>
                  </a:lnTo>
                  <a:lnTo>
                    <a:pt x="16" y="193"/>
                  </a:lnTo>
                  <a:lnTo>
                    <a:pt x="20" y="198"/>
                  </a:lnTo>
                  <a:lnTo>
                    <a:pt x="24" y="201"/>
                  </a:lnTo>
                  <a:lnTo>
                    <a:pt x="28" y="206"/>
                  </a:lnTo>
                  <a:lnTo>
                    <a:pt x="34" y="209"/>
                  </a:lnTo>
                  <a:lnTo>
                    <a:pt x="39" y="214"/>
                  </a:lnTo>
                  <a:lnTo>
                    <a:pt x="44" y="217"/>
                  </a:lnTo>
                  <a:lnTo>
                    <a:pt x="50" y="220"/>
                  </a:lnTo>
                  <a:lnTo>
                    <a:pt x="55" y="223"/>
                  </a:lnTo>
                  <a:lnTo>
                    <a:pt x="61" y="226"/>
                  </a:lnTo>
                  <a:lnTo>
                    <a:pt x="65" y="229"/>
                  </a:lnTo>
                  <a:lnTo>
                    <a:pt x="70" y="232"/>
                  </a:lnTo>
                  <a:lnTo>
                    <a:pt x="75" y="235"/>
                  </a:lnTo>
                  <a:lnTo>
                    <a:pt x="79" y="238"/>
                  </a:lnTo>
                  <a:lnTo>
                    <a:pt x="82" y="241"/>
                  </a:lnTo>
                  <a:lnTo>
                    <a:pt x="87" y="245"/>
                  </a:lnTo>
                  <a:lnTo>
                    <a:pt x="90" y="246"/>
                  </a:lnTo>
                  <a:lnTo>
                    <a:pt x="93" y="249"/>
                  </a:lnTo>
                  <a:lnTo>
                    <a:pt x="100" y="254"/>
                  </a:lnTo>
                  <a:lnTo>
                    <a:pt x="106" y="258"/>
                  </a:lnTo>
                  <a:lnTo>
                    <a:pt x="110" y="263"/>
                  </a:lnTo>
                  <a:lnTo>
                    <a:pt x="118" y="269"/>
                  </a:lnTo>
                  <a:lnTo>
                    <a:pt x="123" y="274"/>
                  </a:lnTo>
                  <a:lnTo>
                    <a:pt x="129" y="280"/>
                  </a:lnTo>
                  <a:lnTo>
                    <a:pt x="135" y="285"/>
                  </a:lnTo>
                  <a:lnTo>
                    <a:pt x="141" y="293"/>
                  </a:lnTo>
                  <a:lnTo>
                    <a:pt x="146" y="297"/>
                  </a:lnTo>
                  <a:lnTo>
                    <a:pt x="152" y="303"/>
                  </a:lnTo>
                  <a:lnTo>
                    <a:pt x="157" y="310"/>
                  </a:lnTo>
                  <a:lnTo>
                    <a:pt x="163" y="316"/>
                  </a:lnTo>
                  <a:lnTo>
                    <a:pt x="169" y="324"/>
                  </a:lnTo>
                  <a:lnTo>
                    <a:pt x="174" y="330"/>
                  </a:lnTo>
                  <a:lnTo>
                    <a:pt x="180" y="336"/>
                  </a:lnTo>
                  <a:lnTo>
                    <a:pt x="186" y="342"/>
                  </a:lnTo>
                  <a:lnTo>
                    <a:pt x="191" y="348"/>
                  </a:lnTo>
                  <a:lnTo>
                    <a:pt x="196" y="356"/>
                  </a:lnTo>
                  <a:lnTo>
                    <a:pt x="200" y="362"/>
                  </a:lnTo>
                  <a:lnTo>
                    <a:pt x="206" y="369"/>
                  </a:lnTo>
                  <a:lnTo>
                    <a:pt x="211" y="376"/>
                  </a:lnTo>
                  <a:lnTo>
                    <a:pt x="217" y="382"/>
                  </a:lnTo>
                  <a:lnTo>
                    <a:pt x="222" y="389"/>
                  </a:lnTo>
                  <a:lnTo>
                    <a:pt x="228" y="396"/>
                  </a:lnTo>
                  <a:lnTo>
                    <a:pt x="233" y="403"/>
                  </a:lnTo>
                  <a:lnTo>
                    <a:pt x="239" y="409"/>
                  </a:lnTo>
                  <a:lnTo>
                    <a:pt x="244" y="417"/>
                  </a:lnTo>
                  <a:lnTo>
                    <a:pt x="250" y="423"/>
                  </a:lnTo>
                  <a:lnTo>
                    <a:pt x="254" y="429"/>
                  </a:lnTo>
                  <a:lnTo>
                    <a:pt x="261" y="437"/>
                  </a:lnTo>
                  <a:lnTo>
                    <a:pt x="265" y="443"/>
                  </a:lnTo>
                  <a:lnTo>
                    <a:pt x="271" y="449"/>
                  </a:lnTo>
                  <a:lnTo>
                    <a:pt x="276" y="455"/>
                  </a:lnTo>
                  <a:lnTo>
                    <a:pt x="282" y="462"/>
                  </a:lnTo>
                  <a:lnTo>
                    <a:pt x="287" y="468"/>
                  </a:lnTo>
                  <a:lnTo>
                    <a:pt x="293" y="474"/>
                  </a:lnTo>
                  <a:lnTo>
                    <a:pt x="298" y="480"/>
                  </a:lnTo>
                  <a:lnTo>
                    <a:pt x="304" y="485"/>
                  </a:lnTo>
                  <a:lnTo>
                    <a:pt x="309" y="491"/>
                  </a:lnTo>
                  <a:lnTo>
                    <a:pt x="316" y="497"/>
                  </a:lnTo>
                  <a:lnTo>
                    <a:pt x="321" y="502"/>
                  </a:lnTo>
                  <a:lnTo>
                    <a:pt x="327" y="508"/>
                  </a:lnTo>
                  <a:lnTo>
                    <a:pt x="333" y="513"/>
                  </a:lnTo>
                  <a:lnTo>
                    <a:pt x="340" y="519"/>
                  </a:lnTo>
                  <a:lnTo>
                    <a:pt x="346" y="524"/>
                  </a:lnTo>
                  <a:lnTo>
                    <a:pt x="352" y="528"/>
                  </a:lnTo>
                  <a:lnTo>
                    <a:pt x="360" y="534"/>
                  </a:lnTo>
                  <a:lnTo>
                    <a:pt x="366" y="539"/>
                  </a:lnTo>
                  <a:lnTo>
                    <a:pt x="372" y="542"/>
                  </a:lnTo>
                  <a:lnTo>
                    <a:pt x="378" y="547"/>
                  </a:lnTo>
                  <a:lnTo>
                    <a:pt x="385" y="551"/>
                  </a:lnTo>
                  <a:lnTo>
                    <a:pt x="392" y="555"/>
                  </a:lnTo>
                  <a:lnTo>
                    <a:pt x="399" y="558"/>
                  </a:lnTo>
                  <a:lnTo>
                    <a:pt x="405" y="562"/>
                  </a:lnTo>
                  <a:lnTo>
                    <a:pt x="412" y="565"/>
                  </a:lnTo>
                  <a:lnTo>
                    <a:pt x="420" y="570"/>
                  </a:lnTo>
                  <a:lnTo>
                    <a:pt x="426" y="572"/>
                  </a:lnTo>
                  <a:lnTo>
                    <a:pt x="436" y="575"/>
                  </a:lnTo>
                  <a:lnTo>
                    <a:pt x="442" y="576"/>
                  </a:lnTo>
                  <a:lnTo>
                    <a:pt x="451" y="579"/>
                  </a:lnTo>
                  <a:lnTo>
                    <a:pt x="457" y="581"/>
                  </a:lnTo>
                  <a:lnTo>
                    <a:pt x="467" y="582"/>
                  </a:lnTo>
                  <a:lnTo>
                    <a:pt x="474" y="584"/>
                  </a:lnTo>
                  <a:lnTo>
                    <a:pt x="484" y="586"/>
                  </a:lnTo>
                  <a:lnTo>
                    <a:pt x="488" y="586"/>
                  </a:lnTo>
                  <a:lnTo>
                    <a:pt x="493" y="586"/>
                  </a:lnTo>
                  <a:lnTo>
                    <a:pt x="499" y="586"/>
                  </a:lnTo>
                  <a:lnTo>
                    <a:pt x="504" y="586"/>
                  </a:lnTo>
                  <a:lnTo>
                    <a:pt x="509" y="586"/>
                  </a:lnTo>
                  <a:lnTo>
                    <a:pt x="513" y="586"/>
                  </a:lnTo>
                  <a:lnTo>
                    <a:pt x="519" y="584"/>
                  </a:lnTo>
                  <a:lnTo>
                    <a:pt x="526" y="584"/>
                  </a:lnTo>
                  <a:lnTo>
                    <a:pt x="530" y="582"/>
                  </a:lnTo>
                  <a:lnTo>
                    <a:pt x="535" y="582"/>
                  </a:lnTo>
                  <a:lnTo>
                    <a:pt x="541" y="581"/>
                  </a:lnTo>
                  <a:lnTo>
                    <a:pt x="547" y="581"/>
                  </a:lnTo>
                  <a:lnTo>
                    <a:pt x="550" y="579"/>
                  </a:lnTo>
                  <a:lnTo>
                    <a:pt x="557" y="578"/>
                  </a:lnTo>
                  <a:lnTo>
                    <a:pt x="563" y="576"/>
                  </a:lnTo>
                  <a:lnTo>
                    <a:pt x="567" y="576"/>
                  </a:lnTo>
                  <a:lnTo>
                    <a:pt x="572" y="575"/>
                  </a:lnTo>
                  <a:lnTo>
                    <a:pt x="578" y="573"/>
                  </a:lnTo>
                  <a:lnTo>
                    <a:pt x="583" y="572"/>
                  </a:lnTo>
                  <a:lnTo>
                    <a:pt x="589" y="570"/>
                  </a:lnTo>
                  <a:lnTo>
                    <a:pt x="594" y="567"/>
                  </a:lnTo>
                  <a:lnTo>
                    <a:pt x="598" y="565"/>
                  </a:lnTo>
                  <a:lnTo>
                    <a:pt x="605" y="562"/>
                  </a:lnTo>
                  <a:lnTo>
                    <a:pt x="609" y="561"/>
                  </a:lnTo>
                  <a:lnTo>
                    <a:pt x="614" y="558"/>
                  </a:lnTo>
                  <a:lnTo>
                    <a:pt x="620" y="556"/>
                  </a:lnTo>
                  <a:lnTo>
                    <a:pt x="623" y="555"/>
                  </a:lnTo>
                  <a:lnTo>
                    <a:pt x="629" y="551"/>
                  </a:lnTo>
                  <a:lnTo>
                    <a:pt x="634" y="548"/>
                  </a:lnTo>
                  <a:lnTo>
                    <a:pt x="639" y="547"/>
                  </a:lnTo>
                  <a:lnTo>
                    <a:pt x="643" y="544"/>
                  </a:lnTo>
                  <a:lnTo>
                    <a:pt x="650" y="541"/>
                  </a:lnTo>
                  <a:lnTo>
                    <a:pt x="653" y="537"/>
                  </a:lnTo>
                  <a:lnTo>
                    <a:pt x="657" y="534"/>
                  </a:lnTo>
                  <a:lnTo>
                    <a:pt x="662" y="531"/>
                  </a:lnTo>
                  <a:lnTo>
                    <a:pt x="667" y="528"/>
                  </a:lnTo>
                  <a:lnTo>
                    <a:pt x="670" y="524"/>
                  </a:lnTo>
                  <a:lnTo>
                    <a:pt x="674" y="520"/>
                  </a:lnTo>
                  <a:lnTo>
                    <a:pt x="679" y="517"/>
                  </a:lnTo>
                  <a:lnTo>
                    <a:pt x="684" y="514"/>
                  </a:lnTo>
                  <a:lnTo>
                    <a:pt x="691" y="506"/>
                  </a:lnTo>
                  <a:lnTo>
                    <a:pt x="699" y="499"/>
                  </a:lnTo>
                  <a:lnTo>
                    <a:pt x="702" y="494"/>
                  </a:lnTo>
                  <a:lnTo>
                    <a:pt x="705" y="491"/>
                  </a:lnTo>
                  <a:lnTo>
                    <a:pt x="710" y="486"/>
                  </a:lnTo>
                  <a:lnTo>
                    <a:pt x="713" y="482"/>
                  </a:lnTo>
                  <a:lnTo>
                    <a:pt x="716" y="477"/>
                  </a:lnTo>
                  <a:lnTo>
                    <a:pt x="718" y="472"/>
                  </a:lnTo>
                  <a:lnTo>
                    <a:pt x="721" y="468"/>
                  </a:lnTo>
                  <a:lnTo>
                    <a:pt x="724" y="463"/>
                  </a:lnTo>
                  <a:lnTo>
                    <a:pt x="727" y="458"/>
                  </a:lnTo>
                  <a:lnTo>
                    <a:pt x="729" y="454"/>
                  </a:lnTo>
                  <a:lnTo>
                    <a:pt x="732" y="449"/>
                  </a:lnTo>
                  <a:lnTo>
                    <a:pt x="735" y="444"/>
                  </a:lnTo>
                  <a:lnTo>
                    <a:pt x="736" y="440"/>
                  </a:lnTo>
                  <a:lnTo>
                    <a:pt x="738" y="435"/>
                  </a:lnTo>
                  <a:lnTo>
                    <a:pt x="739" y="429"/>
                  </a:lnTo>
                  <a:lnTo>
                    <a:pt x="741" y="424"/>
                  </a:lnTo>
                  <a:lnTo>
                    <a:pt x="742" y="420"/>
                  </a:lnTo>
                  <a:lnTo>
                    <a:pt x="744" y="413"/>
                  </a:lnTo>
                  <a:lnTo>
                    <a:pt x="746" y="409"/>
                  </a:lnTo>
                  <a:lnTo>
                    <a:pt x="747" y="403"/>
                  </a:lnTo>
                  <a:lnTo>
                    <a:pt x="747" y="396"/>
                  </a:lnTo>
                  <a:lnTo>
                    <a:pt x="749" y="390"/>
                  </a:lnTo>
                  <a:lnTo>
                    <a:pt x="750" y="382"/>
                  </a:lnTo>
                  <a:lnTo>
                    <a:pt x="752" y="378"/>
                  </a:lnTo>
                  <a:lnTo>
                    <a:pt x="752" y="370"/>
                  </a:lnTo>
                  <a:lnTo>
                    <a:pt x="753" y="364"/>
                  </a:lnTo>
                  <a:lnTo>
                    <a:pt x="755" y="358"/>
                  </a:lnTo>
                  <a:lnTo>
                    <a:pt x="756" y="351"/>
                  </a:lnTo>
                  <a:lnTo>
                    <a:pt x="758" y="345"/>
                  </a:lnTo>
                  <a:lnTo>
                    <a:pt x="760" y="339"/>
                  </a:lnTo>
                  <a:lnTo>
                    <a:pt x="761" y="333"/>
                  </a:lnTo>
                  <a:lnTo>
                    <a:pt x="763" y="327"/>
                  </a:lnTo>
                  <a:lnTo>
                    <a:pt x="764" y="320"/>
                  </a:lnTo>
                  <a:lnTo>
                    <a:pt x="766" y="314"/>
                  </a:lnTo>
                  <a:lnTo>
                    <a:pt x="767" y="308"/>
                  </a:lnTo>
                  <a:lnTo>
                    <a:pt x="770" y="303"/>
                  </a:lnTo>
                  <a:lnTo>
                    <a:pt x="772" y="296"/>
                  </a:lnTo>
                  <a:lnTo>
                    <a:pt x="773" y="289"/>
                  </a:lnTo>
                  <a:lnTo>
                    <a:pt x="773" y="285"/>
                  </a:lnTo>
                  <a:lnTo>
                    <a:pt x="777" y="279"/>
                  </a:lnTo>
                  <a:lnTo>
                    <a:pt x="778" y="271"/>
                  </a:lnTo>
                  <a:lnTo>
                    <a:pt x="780" y="266"/>
                  </a:lnTo>
                  <a:lnTo>
                    <a:pt x="781" y="260"/>
                  </a:lnTo>
                  <a:lnTo>
                    <a:pt x="784" y="254"/>
                  </a:lnTo>
                  <a:lnTo>
                    <a:pt x="786" y="246"/>
                  </a:lnTo>
                  <a:lnTo>
                    <a:pt x="787" y="241"/>
                  </a:lnTo>
                  <a:lnTo>
                    <a:pt x="789" y="235"/>
                  </a:lnTo>
                  <a:lnTo>
                    <a:pt x="791" y="229"/>
                  </a:lnTo>
                  <a:lnTo>
                    <a:pt x="794" y="224"/>
                  </a:lnTo>
                  <a:lnTo>
                    <a:pt x="795" y="218"/>
                  </a:lnTo>
                  <a:lnTo>
                    <a:pt x="798" y="212"/>
                  </a:lnTo>
                  <a:lnTo>
                    <a:pt x="800" y="207"/>
                  </a:lnTo>
                  <a:lnTo>
                    <a:pt x="801" y="200"/>
                  </a:lnTo>
                  <a:lnTo>
                    <a:pt x="804" y="195"/>
                  </a:lnTo>
                  <a:lnTo>
                    <a:pt x="806" y="189"/>
                  </a:lnTo>
                  <a:lnTo>
                    <a:pt x="809" y="183"/>
                  </a:lnTo>
                  <a:lnTo>
                    <a:pt x="811" y="176"/>
                  </a:lnTo>
                  <a:lnTo>
                    <a:pt x="812" y="170"/>
                  </a:lnTo>
                  <a:lnTo>
                    <a:pt x="815" y="165"/>
                  </a:lnTo>
                  <a:lnTo>
                    <a:pt x="818" y="159"/>
                  </a:lnTo>
                  <a:lnTo>
                    <a:pt x="820" y="153"/>
                  </a:lnTo>
                  <a:lnTo>
                    <a:pt x="823" y="148"/>
                  </a:lnTo>
                  <a:lnTo>
                    <a:pt x="826" y="142"/>
                  </a:lnTo>
                  <a:lnTo>
                    <a:pt x="829" y="138"/>
                  </a:lnTo>
                  <a:lnTo>
                    <a:pt x="831" y="131"/>
                  </a:lnTo>
                  <a:lnTo>
                    <a:pt x="834" y="127"/>
                  </a:lnTo>
                  <a:lnTo>
                    <a:pt x="837" y="121"/>
                  </a:lnTo>
                  <a:lnTo>
                    <a:pt x="840" y="116"/>
                  </a:lnTo>
                  <a:lnTo>
                    <a:pt x="843" y="110"/>
                  </a:lnTo>
                  <a:lnTo>
                    <a:pt x="846" y="105"/>
                  </a:lnTo>
                  <a:lnTo>
                    <a:pt x="849" y="99"/>
                  </a:lnTo>
                  <a:lnTo>
                    <a:pt x="851" y="94"/>
                  </a:lnTo>
                  <a:lnTo>
                    <a:pt x="854" y="90"/>
                  </a:lnTo>
                  <a:lnTo>
                    <a:pt x="859" y="83"/>
                  </a:lnTo>
                  <a:lnTo>
                    <a:pt x="862" y="79"/>
                  </a:lnTo>
                  <a:lnTo>
                    <a:pt x="865" y="74"/>
                  </a:lnTo>
                  <a:lnTo>
                    <a:pt x="868" y="68"/>
                  </a:lnTo>
                  <a:lnTo>
                    <a:pt x="871" y="63"/>
                  </a:lnTo>
                  <a:lnTo>
                    <a:pt x="876" y="57"/>
                  </a:lnTo>
                  <a:lnTo>
                    <a:pt x="879" y="54"/>
                  </a:lnTo>
                  <a:lnTo>
                    <a:pt x="883" y="48"/>
                  </a:lnTo>
                  <a:lnTo>
                    <a:pt x="887" y="43"/>
                  </a:lnTo>
                  <a:lnTo>
                    <a:pt x="890" y="38"/>
                  </a:lnTo>
                  <a:lnTo>
                    <a:pt x="894" y="34"/>
                  </a:lnTo>
                  <a:lnTo>
                    <a:pt x="894" y="29"/>
                  </a:lnTo>
                  <a:lnTo>
                    <a:pt x="893" y="24"/>
                  </a:lnTo>
                  <a:lnTo>
                    <a:pt x="893" y="20"/>
                  </a:lnTo>
                  <a:lnTo>
                    <a:pt x="891" y="17"/>
                  </a:lnTo>
                  <a:lnTo>
                    <a:pt x="890" y="12"/>
                  </a:lnTo>
                  <a:lnTo>
                    <a:pt x="890" y="9"/>
                  </a:lnTo>
                  <a:lnTo>
                    <a:pt x="890" y="4"/>
                  </a:lnTo>
                  <a:lnTo>
                    <a:pt x="890" y="0"/>
                  </a:lnTo>
                  <a:lnTo>
                    <a:pt x="890" y="0"/>
                  </a:lnTo>
                  <a:close/>
                </a:path>
              </a:pathLst>
            </a:custGeom>
            <a:solidFill>
              <a:srgbClr val="DEAD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7" name="Freeform 299"/>
            <p:cNvSpPr>
              <a:spLocks/>
            </p:cNvSpPr>
            <p:nvPr/>
          </p:nvSpPr>
          <p:spPr bwMode="auto">
            <a:xfrm>
              <a:off x="4775" y="1266"/>
              <a:ext cx="305" cy="111"/>
            </a:xfrm>
            <a:custGeom>
              <a:avLst/>
              <a:gdLst/>
              <a:ahLst/>
              <a:cxnLst>
                <a:cxn ang="0">
                  <a:pos x="592" y="9"/>
                </a:cxn>
                <a:cxn ang="0">
                  <a:pos x="564" y="23"/>
                </a:cxn>
                <a:cxn ang="0">
                  <a:pos x="538" y="38"/>
                </a:cxn>
                <a:cxn ang="0">
                  <a:pos x="512" y="52"/>
                </a:cxn>
                <a:cxn ang="0">
                  <a:pos x="484" y="66"/>
                </a:cxn>
                <a:cxn ang="0">
                  <a:pos x="458" y="80"/>
                </a:cxn>
                <a:cxn ang="0">
                  <a:pos x="430" y="93"/>
                </a:cxn>
                <a:cxn ang="0">
                  <a:pos x="403" y="107"/>
                </a:cxn>
                <a:cxn ang="0">
                  <a:pos x="375" y="118"/>
                </a:cxn>
                <a:cxn ang="0">
                  <a:pos x="349" y="128"/>
                </a:cxn>
                <a:cxn ang="0">
                  <a:pos x="323" y="141"/>
                </a:cxn>
                <a:cxn ang="0">
                  <a:pos x="293" y="149"/>
                </a:cxn>
                <a:cxn ang="0">
                  <a:pos x="267" y="156"/>
                </a:cxn>
                <a:cxn ang="0">
                  <a:pos x="239" y="164"/>
                </a:cxn>
                <a:cxn ang="0">
                  <a:pos x="211" y="170"/>
                </a:cxn>
                <a:cxn ang="0">
                  <a:pos x="183" y="175"/>
                </a:cxn>
                <a:cxn ang="0">
                  <a:pos x="154" y="178"/>
                </a:cxn>
                <a:cxn ang="0">
                  <a:pos x="126" y="180"/>
                </a:cxn>
                <a:cxn ang="0">
                  <a:pos x="97" y="181"/>
                </a:cxn>
                <a:cxn ang="0">
                  <a:pos x="67" y="178"/>
                </a:cxn>
                <a:cxn ang="0">
                  <a:pos x="38" y="175"/>
                </a:cxn>
                <a:cxn ang="0">
                  <a:pos x="14" y="181"/>
                </a:cxn>
                <a:cxn ang="0">
                  <a:pos x="5" y="195"/>
                </a:cxn>
                <a:cxn ang="0">
                  <a:pos x="4" y="204"/>
                </a:cxn>
                <a:cxn ang="0">
                  <a:pos x="16" y="206"/>
                </a:cxn>
                <a:cxn ang="0">
                  <a:pos x="31" y="211"/>
                </a:cxn>
                <a:cxn ang="0">
                  <a:pos x="48" y="215"/>
                </a:cxn>
                <a:cxn ang="0">
                  <a:pos x="62" y="218"/>
                </a:cxn>
                <a:cxn ang="0">
                  <a:pos x="73" y="221"/>
                </a:cxn>
                <a:cxn ang="0">
                  <a:pos x="101" y="221"/>
                </a:cxn>
                <a:cxn ang="0">
                  <a:pos x="127" y="221"/>
                </a:cxn>
                <a:cxn ang="0">
                  <a:pos x="154" y="220"/>
                </a:cxn>
                <a:cxn ang="0">
                  <a:pos x="180" y="217"/>
                </a:cxn>
                <a:cxn ang="0">
                  <a:pos x="207" y="214"/>
                </a:cxn>
                <a:cxn ang="0">
                  <a:pos x="233" y="209"/>
                </a:cxn>
                <a:cxn ang="0">
                  <a:pos x="258" y="204"/>
                </a:cxn>
                <a:cxn ang="0">
                  <a:pos x="284" y="198"/>
                </a:cxn>
                <a:cxn ang="0">
                  <a:pos x="309" y="190"/>
                </a:cxn>
                <a:cxn ang="0">
                  <a:pos x="335" y="183"/>
                </a:cxn>
                <a:cxn ang="0">
                  <a:pos x="360" y="173"/>
                </a:cxn>
                <a:cxn ang="0">
                  <a:pos x="385" y="164"/>
                </a:cxn>
                <a:cxn ang="0">
                  <a:pos x="408" y="152"/>
                </a:cxn>
                <a:cxn ang="0">
                  <a:pos x="434" y="141"/>
                </a:cxn>
                <a:cxn ang="0">
                  <a:pos x="458" y="128"/>
                </a:cxn>
                <a:cxn ang="0">
                  <a:pos x="482" y="116"/>
                </a:cxn>
                <a:cxn ang="0">
                  <a:pos x="506" y="102"/>
                </a:cxn>
                <a:cxn ang="0">
                  <a:pos x="530" y="88"/>
                </a:cxn>
                <a:cxn ang="0">
                  <a:pos x="555" y="71"/>
                </a:cxn>
                <a:cxn ang="0">
                  <a:pos x="578" y="56"/>
                </a:cxn>
                <a:cxn ang="0">
                  <a:pos x="602" y="40"/>
                </a:cxn>
                <a:cxn ang="0">
                  <a:pos x="611" y="25"/>
                </a:cxn>
                <a:cxn ang="0">
                  <a:pos x="609" y="7"/>
                </a:cxn>
                <a:cxn ang="0">
                  <a:pos x="609" y="0"/>
                </a:cxn>
              </a:cxnLst>
              <a:rect l="0" t="0" r="r" b="b"/>
              <a:pathLst>
                <a:path w="611" h="221">
                  <a:moveTo>
                    <a:pt x="609" y="0"/>
                  </a:moveTo>
                  <a:lnTo>
                    <a:pt x="600" y="4"/>
                  </a:lnTo>
                  <a:lnTo>
                    <a:pt x="592" y="9"/>
                  </a:lnTo>
                  <a:lnTo>
                    <a:pt x="583" y="14"/>
                  </a:lnTo>
                  <a:lnTo>
                    <a:pt x="574" y="18"/>
                  </a:lnTo>
                  <a:lnTo>
                    <a:pt x="564" y="23"/>
                  </a:lnTo>
                  <a:lnTo>
                    <a:pt x="557" y="28"/>
                  </a:lnTo>
                  <a:lnTo>
                    <a:pt x="547" y="32"/>
                  </a:lnTo>
                  <a:lnTo>
                    <a:pt x="538" y="38"/>
                  </a:lnTo>
                  <a:lnTo>
                    <a:pt x="529" y="43"/>
                  </a:lnTo>
                  <a:lnTo>
                    <a:pt x="519" y="48"/>
                  </a:lnTo>
                  <a:lnTo>
                    <a:pt x="512" y="52"/>
                  </a:lnTo>
                  <a:lnTo>
                    <a:pt x="502" y="57"/>
                  </a:lnTo>
                  <a:lnTo>
                    <a:pt x="493" y="62"/>
                  </a:lnTo>
                  <a:lnTo>
                    <a:pt x="484" y="66"/>
                  </a:lnTo>
                  <a:lnTo>
                    <a:pt x="476" y="71"/>
                  </a:lnTo>
                  <a:lnTo>
                    <a:pt x="467" y="76"/>
                  </a:lnTo>
                  <a:lnTo>
                    <a:pt x="458" y="80"/>
                  </a:lnTo>
                  <a:lnTo>
                    <a:pt x="448" y="85"/>
                  </a:lnTo>
                  <a:lnTo>
                    <a:pt x="439" y="88"/>
                  </a:lnTo>
                  <a:lnTo>
                    <a:pt x="430" y="93"/>
                  </a:lnTo>
                  <a:lnTo>
                    <a:pt x="422" y="97"/>
                  </a:lnTo>
                  <a:lnTo>
                    <a:pt x="413" y="102"/>
                  </a:lnTo>
                  <a:lnTo>
                    <a:pt x="403" y="107"/>
                  </a:lnTo>
                  <a:lnTo>
                    <a:pt x="394" y="110"/>
                  </a:lnTo>
                  <a:lnTo>
                    <a:pt x="385" y="114"/>
                  </a:lnTo>
                  <a:lnTo>
                    <a:pt x="375" y="118"/>
                  </a:lnTo>
                  <a:lnTo>
                    <a:pt x="368" y="122"/>
                  </a:lnTo>
                  <a:lnTo>
                    <a:pt x="358" y="125"/>
                  </a:lnTo>
                  <a:lnTo>
                    <a:pt x="349" y="128"/>
                  </a:lnTo>
                  <a:lnTo>
                    <a:pt x="340" y="133"/>
                  </a:lnTo>
                  <a:lnTo>
                    <a:pt x="332" y="136"/>
                  </a:lnTo>
                  <a:lnTo>
                    <a:pt x="323" y="141"/>
                  </a:lnTo>
                  <a:lnTo>
                    <a:pt x="313" y="142"/>
                  </a:lnTo>
                  <a:lnTo>
                    <a:pt x="304" y="145"/>
                  </a:lnTo>
                  <a:lnTo>
                    <a:pt x="293" y="149"/>
                  </a:lnTo>
                  <a:lnTo>
                    <a:pt x="286" y="152"/>
                  </a:lnTo>
                  <a:lnTo>
                    <a:pt x="276" y="153"/>
                  </a:lnTo>
                  <a:lnTo>
                    <a:pt x="267" y="156"/>
                  </a:lnTo>
                  <a:lnTo>
                    <a:pt x="256" y="159"/>
                  </a:lnTo>
                  <a:lnTo>
                    <a:pt x="248" y="162"/>
                  </a:lnTo>
                  <a:lnTo>
                    <a:pt x="239" y="164"/>
                  </a:lnTo>
                  <a:lnTo>
                    <a:pt x="230" y="166"/>
                  </a:lnTo>
                  <a:lnTo>
                    <a:pt x="219" y="169"/>
                  </a:lnTo>
                  <a:lnTo>
                    <a:pt x="211" y="170"/>
                  </a:lnTo>
                  <a:lnTo>
                    <a:pt x="200" y="172"/>
                  </a:lnTo>
                  <a:lnTo>
                    <a:pt x="193" y="173"/>
                  </a:lnTo>
                  <a:lnTo>
                    <a:pt x="183" y="175"/>
                  </a:lnTo>
                  <a:lnTo>
                    <a:pt x="174" y="176"/>
                  </a:lnTo>
                  <a:lnTo>
                    <a:pt x="163" y="178"/>
                  </a:lnTo>
                  <a:lnTo>
                    <a:pt x="154" y="178"/>
                  </a:lnTo>
                  <a:lnTo>
                    <a:pt x="143" y="180"/>
                  </a:lnTo>
                  <a:lnTo>
                    <a:pt x="135" y="180"/>
                  </a:lnTo>
                  <a:lnTo>
                    <a:pt x="126" y="180"/>
                  </a:lnTo>
                  <a:lnTo>
                    <a:pt x="115" y="180"/>
                  </a:lnTo>
                  <a:lnTo>
                    <a:pt x="106" y="180"/>
                  </a:lnTo>
                  <a:lnTo>
                    <a:pt x="97" y="181"/>
                  </a:lnTo>
                  <a:lnTo>
                    <a:pt x="87" y="180"/>
                  </a:lnTo>
                  <a:lnTo>
                    <a:pt x="76" y="180"/>
                  </a:lnTo>
                  <a:lnTo>
                    <a:pt x="67" y="178"/>
                  </a:lnTo>
                  <a:lnTo>
                    <a:pt x="58" y="178"/>
                  </a:lnTo>
                  <a:lnTo>
                    <a:pt x="48" y="176"/>
                  </a:lnTo>
                  <a:lnTo>
                    <a:pt x="38" y="175"/>
                  </a:lnTo>
                  <a:lnTo>
                    <a:pt x="28" y="173"/>
                  </a:lnTo>
                  <a:lnTo>
                    <a:pt x="19" y="173"/>
                  </a:lnTo>
                  <a:lnTo>
                    <a:pt x="14" y="181"/>
                  </a:lnTo>
                  <a:lnTo>
                    <a:pt x="10" y="187"/>
                  </a:lnTo>
                  <a:lnTo>
                    <a:pt x="8" y="190"/>
                  </a:lnTo>
                  <a:lnTo>
                    <a:pt x="5" y="195"/>
                  </a:lnTo>
                  <a:lnTo>
                    <a:pt x="4" y="200"/>
                  </a:lnTo>
                  <a:lnTo>
                    <a:pt x="0" y="204"/>
                  </a:lnTo>
                  <a:lnTo>
                    <a:pt x="4" y="204"/>
                  </a:lnTo>
                  <a:lnTo>
                    <a:pt x="7" y="204"/>
                  </a:lnTo>
                  <a:lnTo>
                    <a:pt x="11" y="206"/>
                  </a:lnTo>
                  <a:lnTo>
                    <a:pt x="16" y="206"/>
                  </a:lnTo>
                  <a:lnTo>
                    <a:pt x="19" y="207"/>
                  </a:lnTo>
                  <a:lnTo>
                    <a:pt x="25" y="209"/>
                  </a:lnTo>
                  <a:lnTo>
                    <a:pt x="31" y="211"/>
                  </a:lnTo>
                  <a:lnTo>
                    <a:pt x="38" y="212"/>
                  </a:lnTo>
                  <a:lnTo>
                    <a:pt x="42" y="214"/>
                  </a:lnTo>
                  <a:lnTo>
                    <a:pt x="48" y="215"/>
                  </a:lnTo>
                  <a:lnTo>
                    <a:pt x="53" y="217"/>
                  </a:lnTo>
                  <a:lnTo>
                    <a:pt x="59" y="218"/>
                  </a:lnTo>
                  <a:lnTo>
                    <a:pt x="62" y="218"/>
                  </a:lnTo>
                  <a:lnTo>
                    <a:pt x="67" y="220"/>
                  </a:lnTo>
                  <a:lnTo>
                    <a:pt x="70" y="220"/>
                  </a:lnTo>
                  <a:lnTo>
                    <a:pt x="73" y="221"/>
                  </a:lnTo>
                  <a:lnTo>
                    <a:pt x="83" y="221"/>
                  </a:lnTo>
                  <a:lnTo>
                    <a:pt x="92" y="221"/>
                  </a:lnTo>
                  <a:lnTo>
                    <a:pt x="101" y="221"/>
                  </a:lnTo>
                  <a:lnTo>
                    <a:pt x="109" y="221"/>
                  </a:lnTo>
                  <a:lnTo>
                    <a:pt x="118" y="221"/>
                  </a:lnTo>
                  <a:lnTo>
                    <a:pt x="127" y="221"/>
                  </a:lnTo>
                  <a:lnTo>
                    <a:pt x="137" y="221"/>
                  </a:lnTo>
                  <a:lnTo>
                    <a:pt x="146" y="221"/>
                  </a:lnTo>
                  <a:lnTo>
                    <a:pt x="154" y="220"/>
                  </a:lnTo>
                  <a:lnTo>
                    <a:pt x="163" y="218"/>
                  </a:lnTo>
                  <a:lnTo>
                    <a:pt x="171" y="218"/>
                  </a:lnTo>
                  <a:lnTo>
                    <a:pt x="180" y="217"/>
                  </a:lnTo>
                  <a:lnTo>
                    <a:pt x="188" y="215"/>
                  </a:lnTo>
                  <a:lnTo>
                    <a:pt x="197" y="215"/>
                  </a:lnTo>
                  <a:lnTo>
                    <a:pt x="207" y="214"/>
                  </a:lnTo>
                  <a:lnTo>
                    <a:pt x="216" y="212"/>
                  </a:lnTo>
                  <a:lnTo>
                    <a:pt x="224" y="211"/>
                  </a:lnTo>
                  <a:lnTo>
                    <a:pt x="233" y="209"/>
                  </a:lnTo>
                  <a:lnTo>
                    <a:pt x="241" y="207"/>
                  </a:lnTo>
                  <a:lnTo>
                    <a:pt x="250" y="206"/>
                  </a:lnTo>
                  <a:lnTo>
                    <a:pt x="258" y="204"/>
                  </a:lnTo>
                  <a:lnTo>
                    <a:pt x="267" y="201"/>
                  </a:lnTo>
                  <a:lnTo>
                    <a:pt x="276" y="200"/>
                  </a:lnTo>
                  <a:lnTo>
                    <a:pt x="284" y="198"/>
                  </a:lnTo>
                  <a:lnTo>
                    <a:pt x="293" y="195"/>
                  </a:lnTo>
                  <a:lnTo>
                    <a:pt x="301" y="192"/>
                  </a:lnTo>
                  <a:lnTo>
                    <a:pt x="309" y="190"/>
                  </a:lnTo>
                  <a:lnTo>
                    <a:pt x="318" y="187"/>
                  </a:lnTo>
                  <a:lnTo>
                    <a:pt x="326" y="186"/>
                  </a:lnTo>
                  <a:lnTo>
                    <a:pt x="335" y="183"/>
                  </a:lnTo>
                  <a:lnTo>
                    <a:pt x="343" y="180"/>
                  </a:lnTo>
                  <a:lnTo>
                    <a:pt x="352" y="176"/>
                  </a:lnTo>
                  <a:lnTo>
                    <a:pt x="360" y="173"/>
                  </a:lnTo>
                  <a:lnTo>
                    <a:pt x="369" y="170"/>
                  </a:lnTo>
                  <a:lnTo>
                    <a:pt x="375" y="166"/>
                  </a:lnTo>
                  <a:lnTo>
                    <a:pt x="385" y="164"/>
                  </a:lnTo>
                  <a:lnTo>
                    <a:pt x="392" y="159"/>
                  </a:lnTo>
                  <a:lnTo>
                    <a:pt x="402" y="156"/>
                  </a:lnTo>
                  <a:lnTo>
                    <a:pt x="408" y="152"/>
                  </a:lnTo>
                  <a:lnTo>
                    <a:pt x="417" y="149"/>
                  </a:lnTo>
                  <a:lnTo>
                    <a:pt x="425" y="145"/>
                  </a:lnTo>
                  <a:lnTo>
                    <a:pt x="434" y="141"/>
                  </a:lnTo>
                  <a:lnTo>
                    <a:pt x="442" y="136"/>
                  </a:lnTo>
                  <a:lnTo>
                    <a:pt x="450" y="133"/>
                  </a:lnTo>
                  <a:lnTo>
                    <a:pt x="458" y="128"/>
                  </a:lnTo>
                  <a:lnTo>
                    <a:pt x="467" y="125"/>
                  </a:lnTo>
                  <a:lnTo>
                    <a:pt x="475" y="121"/>
                  </a:lnTo>
                  <a:lnTo>
                    <a:pt x="482" y="116"/>
                  </a:lnTo>
                  <a:lnTo>
                    <a:pt x="490" y="111"/>
                  </a:lnTo>
                  <a:lnTo>
                    <a:pt x="499" y="107"/>
                  </a:lnTo>
                  <a:lnTo>
                    <a:pt x="506" y="102"/>
                  </a:lnTo>
                  <a:lnTo>
                    <a:pt x="515" y="97"/>
                  </a:lnTo>
                  <a:lnTo>
                    <a:pt x="523" y="91"/>
                  </a:lnTo>
                  <a:lnTo>
                    <a:pt x="530" y="88"/>
                  </a:lnTo>
                  <a:lnTo>
                    <a:pt x="538" y="82"/>
                  </a:lnTo>
                  <a:lnTo>
                    <a:pt x="547" y="77"/>
                  </a:lnTo>
                  <a:lnTo>
                    <a:pt x="555" y="71"/>
                  </a:lnTo>
                  <a:lnTo>
                    <a:pt x="563" y="66"/>
                  </a:lnTo>
                  <a:lnTo>
                    <a:pt x="571" y="62"/>
                  </a:lnTo>
                  <a:lnTo>
                    <a:pt x="578" y="56"/>
                  </a:lnTo>
                  <a:lnTo>
                    <a:pt x="586" y="51"/>
                  </a:lnTo>
                  <a:lnTo>
                    <a:pt x="595" y="45"/>
                  </a:lnTo>
                  <a:lnTo>
                    <a:pt x="602" y="40"/>
                  </a:lnTo>
                  <a:lnTo>
                    <a:pt x="611" y="34"/>
                  </a:lnTo>
                  <a:lnTo>
                    <a:pt x="611" y="31"/>
                  </a:lnTo>
                  <a:lnTo>
                    <a:pt x="611" y="25"/>
                  </a:lnTo>
                  <a:lnTo>
                    <a:pt x="611" y="18"/>
                  </a:lnTo>
                  <a:lnTo>
                    <a:pt x="611" y="14"/>
                  </a:lnTo>
                  <a:lnTo>
                    <a:pt x="609" y="7"/>
                  </a:lnTo>
                  <a:lnTo>
                    <a:pt x="609" y="3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5CF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8" name="Freeform 300"/>
            <p:cNvSpPr>
              <a:spLocks/>
            </p:cNvSpPr>
            <p:nvPr/>
          </p:nvSpPr>
          <p:spPr bwMode="auto">
            <a:xfrm>
              <a:off x="4561" y="911"/>
              <a:ext cx="77" cy="255"/>
            </a:xfrm>
            <a:custGeom>
              <a:avLst/>
              <a:gdLst/>
              <a:ahLst/>
              <a:cxnLst>
                <a:cxn ang="0">
                  <a:pos x="83" y="9"/>
                </a:cxn>
                <a:cxn ang="0">
                  <a:pos x="65" y="25"/>
                </a:cxn>
                <a:cxn ang="0">
                  <a:pos x="48" y="45"/>
                </a:cxn>
                <a:cxn ang="0">
                  <a:pos x="34" y="63"/>
                </a:cxn>
                <a:cxn ang="0">
                  <a:pos x="23" y="84"/>
                </a:cxn>
                <a:cxn ang="0">
                  <a:pos x="14" y="107"/>
                </a:cxn>
                <a:cxn ang="0">
                  <a:pos x="8" y="130"/>
                </a:cxn>
                <a:cxn ang="0">
                  <a:pos x="3" y="155"/>
                </a:cxn>
                <a:cxn ang="0">
                  <a:pos x="0" y="181"/>
                </a:cxn>
                <a:cxn ang="0">
                  <a:pos x="0" y="208"/>
                </a:cxn>
                <a:cxn ang="0">
                  <a:pos x="1" y="235"/>
                </a:cxn>
                <a:cxn ang="0">
                  <a:pos x="3" y="262"/>
                </a:cxn>
                <a:cxn ang="0">
                  <a:pos x="6" y="288"/>
                </a:cxn>
                <a:cxn ang="0">
                  <a:pos x="12" y="316"/>
                </a:cxn>
                <a:cxn ang="0">
                  <a:pos x="18" y="342"/>
                </a:cxn>
                <a:cxn ang="0">
                  <a:pos x="26" y="370"/>
                </a:cxn>
                <a:cxn ang="0">
                  <a:pos x="35" y="397"/>
                </a:cxn>
                <a:cxn ang="0">
                  <a:pos x="45" y="421"/>
                </a:cxn>
                <a:cxn ang="0">
                  <a:pos x="57" y="448"/>
                </a:cxn>
                <a:cxn ang="0">
                  <a:pos x="66" y="471"/>
                </a:cxn>
                <a:cxn ang="0">
                  <a:pos x="80" y="494"/>
                </a:cxn>
                <a:cxn ang="0">
                  <a:pos x="94" y="508"/>
                </a:cxn>
                <a:cxn ang="0">
                  <a:pos x="108" y="502"/>
                </a:cxn>
                <a:cxn ang="0">
                  <a:pos x="121" y="496"/>
                </a:cxn>
                <a:cxn ang="0">
                  <a:pos x="139" y="491"/>
                </a:cxn>
                <a:cxn ang="0">
                  <a:pos x="149" y="480"/>
                </a:cxn>
                <a:cxn ang="0">
                  <a:pos x="139" y="459"/>
                </a:cxn>
                <a:cxn ang="0">
                  <a:pos x="130" y="437"/>
                </a:cxn>
                <a:cxn ang="0">
                  <a:pos x="122" y="415"/>
                </a:cxn>
                <a:cxn ang="0">
                  <a:pos x="116" y="392"/>
                </a:cxn>
                <a:cxn ang="0">
                  <a:pos x="111" y="370"/>
                </a:cxn>
                <a:cxn ang="0">
                  <a:pos x="107" y="347"/>
                </a:cxn>
                <a:cxn ang="0">
                  <a:pos x="104" y="325"/>
                </a:cxn>
                <a:cxn ang="0">
                  <a:pos x="104" y="302"/>
                </a:cxn>
                <a:cxn ang="0">
                  <a:pos x="102" y="279"/>
                </a:cxn>
                <a:cxn ang="0">
                  <a:pos x="102" y="256"/>
                </a:cxn>
                <a:cxn ang="0">
                  <a:pos x="102" y="234"/>
                </a:cxn>
                <a:cxn ang="0">
                  <a:pos x="102" y="209"/>
                </a:cxn>
                <a:cxn ang="0">
                  <a:pos x="102" y="186"/>
                </a:cxn>
                <a:cxn ang="0">
                  <a:pos x="102" y="163"/>
                </a:cxn>
                <a:cxn ang="0">
                  <a:pos x="102" y="139"/>
                </a:cxn>
                <a:cxn ang="0">
                  <a:pos x="102" y="116"/>
                </a:cxn>
                <a:cxn ang="0">
                  <a:pos x="102" y="93"/>
                </a:cxn>
                <a:cxn ang="0">
                  <a:pos x="102" y="70"/>
                </a:cxn>
                <a:cxn ang="0">
                  <a:pos x="101" y="46"/>
                </a:cxn>
                <a:cxn ang="0">
                  <a:pos x="99" y="23"/>
                </a:cxn>
                <a:cxn ang="0">
                  <a:pos x="97" y="0"/>
                </a:cxn>
              </a:cxnLst>
              <a:rect l="0" t="0" r="r" b="b"/>
              <a:pathLst>
                <a:path w="153" h="510">
                  <a:moveTo>
                    <a:pt x="97" y="0"/>
                  </a:moveTo>
                  <a:lnTo>
                    <a:pt x="90" y="4"/>
                  </a:lnTo>
                  <a:lnTo>
                    <a:pt x="83" y="9"/>
                  </a:lnTo>
                  <a:lnTo>
                    <a:pt x="77" y="14"/>
                  </a:lnTo>
                  <a:lnTo>
                    <a:pt x="71" y="20"/>
                  </a:lnTo>
                  <a:lnTo>
                    <a:pt x="65" y="25"/>
                  </a:lnTo>
                  <a:lnTo>
                    <a:pt x="59" y="31"/>
                  </a:lnTo>
                  <a:lnTo>
                    <a:pt x="53" y="37"/>
                  </a:lnTo>
                  <a:lnTo>
                    <a:pt x="48" y="45"/>
                  </a:lnTo>
                  <a:lnTo>
                    <a:pt x="43" y="49"/>
                  </a:lnTo>
                  <a:lnTo>
                    <a:pt x="39" y="57"/>
                  </a:lnTo>
                  <a:lnTo>
                    <a:pt x="34" y="63"/>
                  </a:lnTo>
                  <a:lnTo>
                    <a:pt x="31" y="70"/>
                  </a:lnTo>
                  <a:lnTo>
                    <a:pt x="26" y="77"/>
                  </a:lnTo>
                  <a:lnTo>
                    <a:pt x="23" y="84"/>
                  </a:lnTo>
                  <a:lnTo>
                    <a:pt x="20" y="91"/>
                  </a:lnTo>
                  <a:lnTo>
                    <a:pt x="18" y="101"/>
                  </a:lnTo>
                  <a:lnTo>
                    <a:pt x="14" y="107"/>
                  </a:lnTo>
                  <a:lnTo>
                    <a:pt x="12" y="115"/>
                  </a:lnTo>
                  <a:lnTo>
                    <a:pt x="11" y="122"/>
                  </a:lnTo>
                  <a:lnTo>
                    <a:pt x="8" y="130"/>
                  </a:lnTo>
                  <a:lnTo>
                    <a:pt x="6" y="139"/>
                  </a:lnTo>
                  <a:lnTo>
                    <a:pt x="4" y="147"/>
                  </a:lnTo>
                  <a:lnTo>
                    <a:pt x="3" y="155"/>
                  </a:lnTo>
                  <a:lnTo>
                    <a:pt x="3" y="164"/>
                  </a:lnTo>
                  <a:lnTo>
                    <a:pt x="1" y="172"/>
                  </a:lnTo>
                  <a:lnTo>
                    <a:pt x="0" y="181"/>
                  </a:lnTo>
                  <a:lnTo>
                    <a:pt x="0" y="189"/>
                  </a:lnTo>
                  <a:lnTo>
                    <a:pt x="0" y="198"/>
                  </a:lnTo>
                  <a:lnTo>
                    <a:pt x="0" y="208"/>
                  </a:lnTo>
                  <a:lnTo>
                    <a:pt x="0" y="217"/>
                  </a:lnTo>
                  <a:lnTo>
                    <a:pt x="0" y="225"/>
                  </a:lnTo>
                  <a:lnTo>
                    <a:pt x="1" y="235"/>
                  </a:lnTo>
                  <a:lnTo>
                    <a:pt x="1" y="243"/>
                  </a:lnTo>
                  <a:lnTo>
                    <a:pt x="1" y="252"/>
                  </a:lnTo>
                  <a:lnTo>
                    <a:pt x="3" y="262"/>
                  </a:lnTo>
                  <a:lnTo>
                    <a:pt x="4" y="271"/>
                  </a:lnTo>
                  <a:lnTo>
                    <a:pt x="4" y="279"/>
                  </a:lnTo>
                  <a:lnTo>
                    <a:pt x="6" y="288"/>
                  </a:lnTo>
                  <a:lnTo>
                    <a:pt x="9" y="297"/>
                  </a:lnTo>
                  <a:lnTo>
                    <a:pt x="11" y="307"/>
                  </a:lnTo>
                  <a:lnTo>
                    <a:pt x="12" y="316"/>
                  </a:lnTo>
                  <a:lnTo>
                    <a:pt x="14" y="325"/>
                  </a:lnTo>
                  <a:lnTo>
                    <a:pt x="15" y="335"/>
                  </a:lnTo>
                  <a:lnTo>
                    <a:pt x="18" y="342"/>
                  </a:lnTo>
                  <a:lnTo>
                    <a:pt x="22" y="352"/>
                  </a:lnTo>
                  <a:lnTo>
                    <a:pt x="23" y="361"/>
                  </a:lnTo>
                  <a:lnTo>
                    <a:pt x="26" y="370"/>
                  </a:lnTo>
                  <a:lnTo>
                    <a:pt x="29" y="380"/>
                  </a:lnTo>
                  <a:lnTo>
                    <a:pt x="32" y="387"/>
                  </a:lnTo>
                  <a:lnTo>
                    <a:pt x="35" y="397"/>
                  </a:lnTo>
                  <a:lnTo>
                    <a:pt x="39" y="404"/>
                  </a:lnTo>
                  <a:lnTo>
                    <a:pt x="42" y="414"/>
                  </a:lnTo>
                  <a:lnTo>
                    <a:pt x="45" y="421"/>
                  </a:lnTo>
                  <a:lnTo>
                    <a:pt x="48" y="431"/>
                  </a:lnTo>
                  <a:lnTo>
                    <a:pt x="53" y="438"/>
                  </a:lnTo>
                  <a:lnTo>
                    <a:pt x="57" y="448"/>
                  </a:lnTo>
                  <a:lnTo>
                    <a:pt x="60" y="454"/>
                  </a:lnTo>
                  <a:lnTo>
                    <a:pt x="63" y="463"/>
                  </a:lnTo>
                  <a:lnTo>
                    <a:pt x="66" y="471"/>
                  </a:lnTo>
                  <a:lnTo>
                    <a:pt x="71" y="479"/>
                  </a:lnTo>
                  <a:lnTo>
                    <a:pt x="76" y="487"/>
                  </a:lnTo>
                  <a:lnTo>
                    <a:pt x="80" y="494"/>
                  </a:lnTo>
                  <a:lnTo>
                    <a:pt x="85" y="502"/>
                  </a:lnTo>
                  <a:lnTo>
                    <a:pt x="90" y="510"/>
                  </a:lnTo>
                  <a:lnTo>
                    <a:pt x="94" y="508"/>
                  </a:lnTo>
                  <a:lnTo>
                    <a:pt x="99" y="505"/>
                  </a:lnTo>
                  <a:lnTo>
                    <a:pt x="104" y="504"/>
                  </a:lnTo>
                  <a:lnTo>
                    <a:pt x="108" y="502"/>
                  </a:lnTo>
                  <a:lnTo>
                    <a:pt x="111" y="499"/>
                  </a:lnTo>
                  <a:lnTo>
                    <a:pt x="116" y="497"/>
                  </a:lnTo>
                  <a:lnTo>
                    <a:pt x="121" y="496"/>
                  </a:lnTo>
                  <a:lnTo>
                    <a:pt x="124" y="496"/>
                  </a:lnTo>
                  <a:lnTo>
                    <a:pt x="132" y="493"/>
                  </a:lnTo>
                  <a:lnTo>
                    <a:pt x="139" y="491"/>
                  </a:lnTo>
                  <a:lnTo>
                    <a:pt x="145" y="490"/>
                  </a:lnTo>
                  <a:lnTo>
                    <a:pt x="153" y="488"/>
                  </a:lnTo>
                  <a:lnTo>
                    <a:pt x="149" y="480"/>
                  </a:lnTo>
                  <a:lnTo>
                    <a:pt x="145" y="473"/>
                  </a:lnTo>
                  <a:lnTo>
                    <a:pt x="141" y="466"/>
                  </a:lnTo>
                  <a:lnTo>
                    <a:pt x="139" y="459"/>
                  </a:lnTo>
                  <a:lnTo>
                    <a:pt x="135" y="452"/>
                  </a:lnTo>
                  <a:lnTo>
                    <a:pt x="132" y="445"/>
                  </a:lnTo>
                  <a:lnTo>
                    <a:pt x="130" y="437"/>
                  </a:lnTo>
                  <a:lnTo>
                    <a:pt x="127" y="431"/>
                  </a:lnTo>
                  <a:lnTo>
                    <a:pt x="124" y="421"/>
                  </a:lnTo>
                  <a:lnTo>
                    <a:pt x="122" y="415"/>
                  </a:lnTo>
                  <a:lnTo>
                    <a:pt x="121" y="407"/>
                  </a:lnTo>
                  <a:lnTo>
                    <a:pt x="119" y="400"/>
                  </a:lnTo>
                  <a:lnTo>
                    <a:pt x="116" y="392"/>
                  </a:lnTo>
                  <a:lnTo>
                    <a:pt x="114" y="384"/>
                  </a:lnTo>
                  <a:lnTo>
                    <a:pt x="113" y="376"/>
                  </a:lnTo>
                  <a:lnTo>
                    <a:pt x="111" y="370"/>
                  </a:lnTo>
                  <a:lnTo>
                    <a:pt x="110" y="363"/>
                  </a:lnTo>
                  <a:lnTo>
                    <a:pt x="108" y="355"/>
                  </a:lnTo>
                  <a:lnTo>
                    <a:pt x="107" y="347"/>
                  </a:lnTo>
                  <a:lnTo>
                    <a:pt x="107" y="339"/>
                  </a:lnTo>
                  <a:lnTo>
                    <a:pt x="105" y="332"/>
                  </a:lnTo>
                  <a:lnTo>
                    <a:pt x="104" y="325"/>
                  </a:lnTo>
                  <a:lnTo>
                    <a:pt x="104" y="316"/>
                  </a:lnTo>
                  <a:lnTo>
                    <a:pt x="104" y="310"/>
                  </a:lnTo>
                  <a:lnTo>
                    <a:pt x="104" y="302"/>
                  </a:lnTo>
                  <a:lnTo>
                    <a:pt x="102" y="294"/>
                  </a:lnTo>
                  <a:lnTo>
                    <a:pt x="102" y="287"/>
                  </a:lnTo>
                  <a:lnTo>
                    <a:pt x="102" y="279"/>
                  </a:lnTo>
                  <a:lnTo>
                    <a:pt x="102" y="271"/>
                  </a:lnTo>
                  <a:lnTo>
                    <a:pt x="102" y="263"/>
                  </a:lnTo>
                  <a:lnTo>
                    <a:pt x="102" y="256"/>
                  </a:lnTo>
                  <a:lnTo>
                    <a:pt x="102" y="249"/>
                  </a:lnTo>
                  <a:lnTo>
                    <a:pt x="102" y="240"/>
                  </a:lnTo>
                  <a:lnTo>
                    <a:pt x="102" y="234"/>
                  </a:lnTo>
                  <a:lnTo>
                    <a:pt x="102" y="225"/>
                  </a:lnTo>
                  <a:lnTo>
                    <a:pt x="102" y="218"/>
                  </a:lnTo>
                  <a:lnTo>
                    <a:pt x="102" y="209"/>
                  </a:lnTo>
                  <a:lnTo>
                    <a:pt x="102" y="201"/>
                  </a:lnTo>
                  <a:lnTo>
                    <a:pt x="102" y="194"/>
                  </a:lnTo>
                  <a:lnTo>
                    <a:pt x="102" y="186"/>
                  </a:lnTo>
                  <a:lnTo>
                    <a:pt x="102" y="178"/>
                  </a:lnTo>
                  <a:lnTo>
                    <a:pt x="102" y="170"/>
                  </a:lnTo>
                  <a:lnTo>
                    <a:pt x="102" y="163"/>
                  </a:lnTo>
                  <a:lnTo>
                    <a:pt x="102" y="155"/>
                  </a:lnTo>
                  <a:lnTo>
                    <a:pt x="102" y="147"/>
                  </a:lnTo>
                  <a:lnTo>
                    <a:pt x="102" y="139"/>
                  </a:lnTo>
                  <a:lnTo>
                    <a:pt x="102" y="132"/>
                  </a:lnTo>
                  <a:lnTo>
                    <a:pt x="104" y="124"/>
                  </a:lnTo>
                  <a:lnTo>
                    <a:pt x="102" y="116"/>
                  </a:lnTo>
                  <a:lnTo>
                    <a:pt x="102" y="108"/>
                  </a:lnTo>
                  <a:lnTo>
                    <a:pt x="102" y="101"/>
                  </a:lnTo>
                  <a:lnTo>
                    <a:pt x="102" y="93"/>
                  </a:lnTo>
                  <a:lnTo>
                    <a:pt x="102" y="85"/>
                  </a:lnTo>
                  <a:lnTo>
                    <a:pt x="102" y="77"/>
                  </a:lnTo>
                  <a:lnTo>
                    <a:pt x="102" y="70"/>
                  </a:lnTo>
                  <a:lnTo>
                    <a:pt x="102" y="62"/>
                  </a:lnTo>
                  <a:lnTo>
                    <a:pt x="102" y="54"/>
                  </a:lnTo>
                  <a:lnTo>
                    <a:pt x="101" y="46"/>
                  </a:lnTo>
                  <a:lnTo>
                    <a:pt x="101" y="39"/>
                  </a:lnTo>
                  <a:lnTo>
                    <a:pt x="101" y="31"/>
                  </a:lnTo>
                  <a:lnTo>
                    <a:pt x="99" y="23"/>
                  </a:lnTo>
                  <a:lnTo>
                    <a:pt x="99" y="15"/>
                  </a:lnTo>
                  <a:lnTo>
                    <a:pt x="97" y="8"/>
                  </a:lnTo>
                  <a:lnTo>
                    <a:pt x="97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9" name="Freeform 301"/>
            <p:cNvSpPr>
              <a:spLocks/>
            </p:cNvSpPr>
            <p:nvPr/>
          </p:nvSpPr>
          <p:spPr bwMode="auto">
            <a:xfrm>
              <a:off x="4519" y="893"/>
              <a:ext cx="83" cy="301"/>
            </a:xfrm>
            <a:custGeom>
              <a:avLst/>
              <a:gdLst/>
              <a:ahLst/>
              <a:cxnLst>
                <a:cxn ang="0">
                  <a:pos x="96" y="10"/>
                </a:cxn>
                <a:cxn ang="0">
                  <a:pos x="72" y="31"/>
                </a:cxn>
                <a:cxn ang="0">
                  <a:pos x="54" y="52"/>
                </a:cxn>
                <a:cxn ang="0">
                  <a:pos x="37" y="76"/>
                </a:cxn>
                <a:cxn ang="0">
                  <a:pos x="23" y="102"/>
                </a:cxn>
                <a:cxn ang="0">
                  <a:pos x="14" y="130"/>
                </a:cxn>
                <a:cxn ang="0">
                  <a:pos x="6" y="158"/>
                </a:cxn>
                <a:cxn ang="0">
                  <a:pos x="1" y="187"/>
                </a:cxn>
                <a:cxn ang="0">
                  <a:pos x="0" y="218"/>
                </a:cxn>
                <a:cxn ang="0">
                  <a:pos x="0" y="249"/>
                </a:cxn>
                <a:cxn ang="0">
                  <a:pos x="3" y="280"/>
                </a:cxn>
                <a:cxn ang="0">
                  <a:pos x="4" y="311"/>
                </a:cxn>
                <a:cxn ang="0">
                  <a:pos x="10" y="344"/>
                </a:cxn>
                <a:cxn ang="0">
                  <a:pos x="18" y="375"/>
                </a:cxn>
                <a:cxn ang="0">
                  <a:pos x="26" y="407"/>
                </a:cxn>
                <a:cxn ang="0">
                  <a:pos x="35" y="438"/>
                </a:cxn>
                <a:cxn ang="0">
                  <a:pos x="45" y="469"/>
                </a:cxn>
                <a:cxn ang="0">
                  <a:pos x="55" y="499"/>
                </a:cxn>
                <a:cxn ang="0">
                  <a:pos x="66" y="528"/>
                </a:cxn>
                <a:cxn ang="0">
                  <a:pos x="77" y="556"/>
                </a:cxn>
                <a:cxn ang="0">
                  <a:pos x="89" y="582"/>
                </a:cxn>
                <a:cxn ang="0">
                  <a:pos x="102" y="599"/>
                </a:cxn>
                <a:cxn ang="0">
                  <a:pos x="116" y="599"/>
                </a:cxn>
                <a:cxn ang="0">
                  <a:pos x="130" y="599"/>
                </a:cxn>
                <a:cxn ang="0">
                  <a:pos x="142" y="598"/>
                </a:cxn>
                <a:cxn ang="0">
                  <a:pos x="158" y="598"/>
                </a:cxn>
                <a:cxn ang="0">
                  <a:pos x="159" y="578"/>
                </a:cxn>
                <a:cxn ang="0">
                  <a:pos x="150" y="551"/>
                </a:cxn>
                <a:cxn ang="0">
                  <a:pos x="141" y="525"/>
                </a:cxn>
                <a:cxn ang="0">
                  <a:pos x="133" y="497"/>
                </a:cxn>
                <a:cxn ang="0">
                  <a:pos x="127" y="471"/>
                </a:cxn>
                <a:cxn ang="0">
                  <a:pos x="119" y="444"/>
                </a:cxn>
                <a:cxn ang="0">
                  <a:pos x="113" y="417"/>
                </a:cxn>
                <a:cxn ang="0">
                  <a:pos x="108" y="390"/>
                </a:cxn>
                <a:cxn ang="0">
                  <a:pos x="103" y="364"/>
                </a:cxn>
                <a:cxn ang="0">
                  <a:pos x="99" y="336"/>
                </a:cxn>
                <a:cxn ang="0">
                  <a:pos x="97" y="311"/>
                </a:cxn>
                <a:cxn ang="0">
                  <a:pos x="94" y="283"/>
                </a:cxn>
                <a:cxn ang="0">
                  <a:pos x="94" y="255"/>
                </a:cxn>
                <a:cxn ang="0">
                  <a:pos x="93" y="229"/>
                </a:cxn>
                <a:cxn ang="0">
                  <a:pos x="94" y="201"/>
                </a:cxn>
                <a:cxn ang="0">
                  <a:pos x="96" y="175"/>
                </a:cxn>
                <a:cxn ang="0">
                  <a:pos x="97" y="147"/>
                </a:cxn>
                <a:cxn ang="0">
                  <a:pos x="100" y="119"/>
                </a:cxn>
                <a:cxn ang="0">
                  <a:pos x="107" y="93"/>
                </a:cxn>
                <a:cxn ang="0">
                  <a:pos x="113" y="63"/>
                </a:cxn>
                <a:cxn ang="0">
                  <a:pos x="119" y="37"/>
                </a:cxn>
                <a:cxn ang="0">
                  <a:pos x="122" y="12"/>
                </a:cxn>
                <a:cxn ang="0">
                  <a:pos x="114" y="0"/>
                </a:cxn>
              </a:cxnLst>
              <a:rect l="0" t="0" r="r" b="b"/>
              <a:pathLst>
                <a:path w="165" h="601">
                  <a:moveTo>
                    <a:pt x="114" y="0"/>
                  </a:moveTo>
                  <a:lnTo>
                    <a:pt x="103" y="4"/>
                  </a:lnTo>
                  <a:lnTo>
                    <a:pt x="96" y="10"/>
                  </a:lnTo>
                  <a:lnTo>
                    <a:pt x="86" y="17"/>
                  </a:lnTo>
                  <a:lnTo>
                    <a:pt x="80" y="24"/>
                  </a:lnTo>
                  <a:lnTo>
                    <a:pt x="72" y="31"/>
                  </a:lnTo>
                  <a:lnTo>
                    <a:pt x="65" y="37"/>
                  </a:lnTo>
                  <a:lnTo>
                    <a:pt x="58" y="45"/>
                  </a:lnTo>
                  <a:lnTo>
                    <a:pt x="54" y="52"/>
                  </a:lnTo>
                  <a:lnTo>
                    <a:pt x="46" y="60"/>
                  </a:lnTo>
                  <a:lnTo>
                    <a:pt x="41" y="68"/>
                  </a:lnTo>
                  <a:lnTo>
                    <a:pt x="37" y="76"/>
                  </a:lnTo>
                  <a:lnTo>
                    <a:pt x="32" y="85"/>
                  </a:lnTo>
                  <a:lnTo>
                    <a:pt x="28" y="93"/>
                  </a:lnTo>
                  <a:lnTo>
                    <a:pt x="23" y="102"/>
                  </a:lnTo>
                  <a:lnTo>
                    <a:pt x="20" y="111"/>
                  </a:lnTo>
                  <a:lnTo>
                    <a:pt x="18" y="121"/>
                  </a:lnTo>
                  <a:lnTo>
                    <a:pt x="14" y="130"/>
                  </a:lnTo>
                  <a:lnTo>
                    <a:pt x="10" y="139"/>
                  </a:lnTo>
                  <a:lnTo>
                    <a:pt x="9" y="147"/>
                  </a:lnTo>
                  <a:lnTo>
                    <a:pt x="6" y="158"/>
                  </a:lnTo>
                  <a:lnTo>
                    <a:pt x="4" y="167"/>
                  </a:lnTo>
                  <a:lnTo>
                    <a:pt x="3" y="178"/>
                  </a:lnTo>
                  <a:lnTo>
                    <a:pt x="1" y="187"/>
                  </a:lnTo>
                  <a:lnTo>
                    <a:pt x="1" y="198"/>
                  </a:lnTo>
                  <a:lnTo>
                    <a:pt x="0" y="207"/>
                  </a:lnTo>
                  <a:lnTo>
                    <a:pt x="0" y="218"/>
                  </a:lnTo>
                  <a:lnTo>
                    <a:pt x="0" y="227"/>
                  </a:lnTo>
                  <a:lnTo>
                    <a:pt x="0" y="238"/>
                  </a:lnTo>
                  <a:lnTo>
                    <a:pt x="0" y="249"/>
                  </a:lnTo>
                  <a:lnTo>
                    <a:pt x="1" y="258"/>
                  </a:lnTo>
                  <a:lnTo>
                    <a:pt x="1" y="269"/>
                  </a:lnTo>
                  <a:lnTo>
                    <a:pt x="3" y="280"/>
                  </a:lnTo>
                  <a:lnTo>
                    <a:pt x="3" y="291"/>
                  </a:lnTo>
                  <a:lnTo>
                    <a:pt x="4" y="300"/>
                  </a:lnTo>
                  <a:lnTo>
                    <a:pt x="4" y="311"/>
                  </a:lnTo>
                  <a:lnTo>
                    <a:pt x="7" y="322"/>
                  </a:lnTo>
                  <a:lnTo>
                    <a:pt x="9" y="333"/>
                  </a:lnTo>
                  <a:lnTo>
                    <a:pt x="10" y="344"/>
                  </a:lnTo>
                  <a:lnTo>
                    <a:pt x="14" y="353"/>
                  </a:lnTo>
                  <a:lnTo>
                    <a:pt x="17" y="365"/>
                  </a:lnTo>
                  <a:lnTo>
                    <a:pt x="18" y="375"/>
                  </a:lnTo>
                  <a:lnTo>
                    <a:pt x="21" y="386"/>
                  </a:lnTo>
                  <a:lnTo>
                    <a:pt x="23" y="396"/>
                  </a:lnTo>
                  <a:lnTo>
                    <a:pt x="26" y="407"/>
                  </a:lnTo>
                  <a:lnTo>
                    <a:pt x="28" y="417"/>
                  </a:lnTo>
                  <a:lnTo>
                    <a:pt x="32" y="427"/>
                  </a:lnTo>
                  <a:lnTo>
                    <a:pt x="35" y="438"/>
                  </a:lnTo>
                  <a:lnTo>
                    <a:pt x="38" y="449"/>
                  </a:lnTo>
                  <a:lnTo>
                    <a:pt x="41" y="458"/>
                  </a:lnTo>
                  <a:lnTo>
                    <a:pt x="45" y="469"/>
                  </a:lnTo>
                  <a:lnTo>
                    <a:pt x="48" y="479"/>
                  </a:lnTo>
                  <a:lnTo>
                    <a:pt x="52" y="489"/>
                  </a:lnTo>
                  <a:lnTo>
                    <a:pt x="55" y="499"/>
                  </a:lnTo>
                  <a:lnTo>
                    <a:pt x="58" y="510"/>
                  </a:lnTo>
                  <a:lnTo>
                    <a:pt x="62" y="519"/>
                  </a:lnTo>
                  <a:lnTo>
                    <a:pt x="66" y="528"/>
                  </a:lnTo>
                  <a:lnTo>
                    <a:pt x="69" y="537"/>
                  </a:lnTo>
                  <a:lnTo>
                    <a:pt x="74" y="547"/>
                  </a:lnTo>
                  <a:lnTo>
                    <a:pt x="77" y="556"/>
                  </a:lnTo>
                  <a:lnTo>
                    <a:pt x="82" y="565"/>
                  </a:lnTo>
                  <a:lnTo>
                    <a:pt x="85" y="573"/>
                  </a:lnTo>
                  <a:lnTo>
                    <a:pt x="89" y="582"/>
                  </a:lnTo>
                  <a:lnTo>
                    <a:pt x="93" y="592"/>
                  </a:lnTo>
                  <a:lnTo>
                    <a:pt x="97" y="601"/>
                  </a:lnTo>
                  <a:lnTo>
                    <a:pt x="102" y="599"/>
                  </a:lnTo>
                  <a:lnTo>
                    <a:pt x="107" y="599"/>
                  </a:lnTo>
                  <a:lnTo>
                    <a:pt x="111" y="599"/>
                  </a:lnTo>
                  <a:lnTo>
                    <a:pt x="116" y="599"/>
                  </a:lnTo>
                  <a:lnTo>
                    <a:pt x="120" y="599"/>
                  </a:lnTo>
                  <a:lnTo>
                    <a:pt x="125" y="599"/>
                  </a:lnTo>
                  <a:lnTo>
                    <a:pt x="130" y="599"/>
                  </a:lnTo>
                  <a:lnTo>
                    <a:pt x="133" y="599"/>
                  </a:lnTo>
                  <a:lnTo>
                    <a:pt x="138" y="598"/>
                  </a:lnTo>
                  <a:lnTo>
                    <a:pt x="142" y="598"/>
                  </a:lnTo>
                  <a:lnTo>
                    <a:pt x="145" y="598"/>
                  </a:lnTo>
                  <a:lnTo>
                    <a:pt x="150" y="598"/>
                  </a:lnTo>
                  <a:lnTo>
                    <a:pt x="158" y="598"/>
                  </a:lnTo>
                  <a:lnTo>
                    <a:pt x="165" y="596"/>
                  </a:lnTo>
                  <a:lnTo>
                    <a:pt x="162" y="587"/>
                  </a:lnTo>
                  <a:lnTo>
                    <a:pt x="159" y="578"/>
                  </a:lnTo>
                  <a:lnTo>
                    <a:pt x="155" y="568"/>
                  </a:lnTo>
                  <a:lnTo>
                    <a:pt x="151" y="561"/>
                  </a:lnTo>
                  <a:lnTo>
                    <a:pt x="150" y="551"/>
                  </a:lnTo>
                  <a:lnTo>
                    <a:pt x="147" y="542"/>
                  </a:lnTo>
                  <a:lnTo>
                    <a:pt x="144" y="533"/>
                  </a:lnTo>
                  <a:lnTo>
                    <a:pt x="141" y="525"/>
                  </a:lnTo>
                  <a:lnTo>
                    <a:pt x="138" y="516"/>
                  </a:lnTo>
                  <a:lnTo>
                    <a:pt x="136" y="506"/>
                  </a:lnTo>
                  <a:lnTo>
                    <a:pt x="133" y="497"/>
                  </a:lnTo>
                  <a:lnTo>
                    <a:pt x="131" y="489"/>
                  </a:lnTo>
                  <a:lnTo>
                    <a:pt x="128" y="480"/>
                  </a:lnTo>
                  <a:lnTo>
                    <a:pt x="127" y="471"/>
                  </a:lnTo>
                  <a:lnTo>
                    <a:pt x="124" y="462"/>
                  </a:lnTo>
                  <a:lnTo>
                    <a:pt x="122" y="452"/>
                  </a:lnTo>
                  <a:lnTo>
                    <a:pt x="119" y="444"/>
                  </a:lnTo>
                  <a:lnTo>
                    <a:pt x="117" y="435"/>
                  </a:lnTo>
                  <a:lnTo>
                    <a:pt x="114" y="426"/>
                  </a:lnTo>
                  <a:lnTo>
                    <a:pt x="113" y="417"/>
                  </a:lnTo>
                  <a:lnTo>
                    <a:pt x="111" y="409"/>
                  </a:lnTo>
                  <a:lnTo>
                    <a:pt x="110" y="400"/>
                  </a:lnTo>
                  <a:lnTo>
                    <a:pt x="108" y="390"/>
                  </a:lnTo>
                  <a:lnTo>
                    <a:pt x="107" y="381"/>
                  </a:lnTo>
                  <a:lnTo>
                    <a:pt x="103" y="373"/>
                  </a:lnTo>
                  <a:lnTo>
                    <a:pt x="103" y="364"/>
                  </a:lnTo>
                  <a:lnTo>
                    <a:pt x="102" y="355"/>
                  </a:lnTo>
                  <a:lnTo>
                    <a:pt x="100" y="345"/>
                  </a:lnTo>
                  <a:lnTo>
                    <a:pt x="99" y="336"/>
                  </a:lnTo>
                  <a:lnTo>
                    <a:pt x="99" y="328"/>
                  </a:lnTo>
                  <a:lnTo>
                    <a:pt x="97" y="319"/>
                  </a:lnTo>
                  <a:lnTo>
                    <a:pt x="97" y="311"/>
                  </a:lnTo>
                  <a:lnTo>
                    <a:pt x="96" y="300"/>
                  </a:lnTo>
                  <a:lnTo>
                    <a:pt x="96" y="293"/>
                  </a:lnTo>
                  <a:lnTo>
                    <a:pt x="94" y="283"/>
                  </a:lnTo>
                  <a:lnTo>
                    <a:pt x="94" y="274"/>
                  </a:lnTo>
                  <a:lnTo>
                    <a:pt x="94" y="265"/>
                  </a:lnTo>
                  <a:lnTo>
                    <a:pt x="94" y="255"/>
                  </a:lnTo>
                  <a:lnTo>
                    <a:pt x="94" y="248"/>
                  </a:lnTo>
                  <a:lnTo>
                    <a:pt x="94" y="238"/>
                  </a:lnTo>
                  <a:lnTo>
                    <a:pt x="93" y="229"/>
                  </a:lnTo>
                  <a:lnTo>
                    <a:pt x="93" y="220"/>
                  </a:lnTo>
                  <a:lnTo>
                    <a:pt x="93" y="210"/>
                  </a:lnTo>
                  <a:lnTo>
                    <a:pt x="94" y="201"/>
                  </a:lnTo>
                  <a:lnTo>
                    <a:pt x="94" y="193"/>
                  </a:lnTo>
                  <a:lnTo>
                    <a:pt x="94" y="184"/>
                  </a:lnTo>
                  <a:lnTo>
                    <a:pt x="96" y="175"/>
                  </a:lnTo>
                  <a:lnTo>
                    <a:pt x="96" y="165"/>
                  </a:lnTo>
                  <a:lnTo>
                    <a:pt x="96" y="156"/>
                  </a:lnTo>
                  <a:lnTo>
                    <a:pt x="97" y="147"/>
                  </a:lnTo>
                  <a:lnTo>
                    <a:pt x="99" y="138"/>
                  </a:lnTo>
                  <a:lnTo>
                    <a:pt x="100" y="128"/>
                  </a:lnTo>
                  <a:lnTo>
                    <a:pt x="100" y="119"/>
                  </a:lnTo>
                  <a:lnTo>
                    <a:pt x="102" y="110"/>
                  </a:lnTo>
                  <a:lnTo>
                    <a:pt x="105" y="102"/>
                  </a:lnTo>
                  <a:lnTo>
                    <a:pt x="107" y="93"/>
                  </a:lnTo>
                  <a:lnTo>
                    <a:pt x="108" y="83"/>
                  </a:lnTo>
                  <a:lnTo>
                    <a:pt x="111" y="74"/>
                  </a:lnTo>
                  <a:lnTo>
                    <a:pt x="113" y="63"/>
                  </a:lnTo>
                  <a:lnTo>
                    <a:pt x="114" y="55"/>
                  </a:lnTo>
                  <a:lnTo>
                    <a:pt x="117" y="45"/>
                  </a:lnTo>
                  <a:lnTo>
                    <a:pt x="119" y="37"/>
                  </a:lnTo>
                  <a:lnTo>
                    <a:pt x="122" y="28"/>
                  </a:lnTo>
                  <a:lnTo>
                    <a:pt x="127" y="18"/>
                  </a:lnTo>
                  <a:lnTo>
                    <a:pt x="122" y="12"/>
                  </a:lnTo>
                  <a:lnTo>
                    <a:pt x="119" y="9"/>
                  </a:lnTo>
                  <a:lnTo>
                    <a:pt x="116" y="4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0" name="Freeform 302"/>
            <p:cNvSpPr>
              <a:spLocks/>
            </p:cNvSpPr>
            <p:nvPr/>
          </p:nvSpPr>
          <p:spPr bwMode="auto">
            <a:xfrm>
              <a:off x="4548" y="1121"/>
              <a:ext cx="66" cy="104"/>
            </a:xfrm>
            <a:custGeom>
              <a:avLst/>
              <a:gdLst/>
              <a:ahLst/>
              <a:cxnLst>
                <a:cxn ang="0">
                  <a:pos x="59" y="3"/>
                </a:cxn>
                <a:cxn ang="0">
                  <a:pos x="52" y="1"/>
                </a:cxn>
                <a:cxn ang="0">
                  <a:pos x="41" y="0"/>
                </a:cxn>
                <a:cxn ang="0">
                  <a:pos x="30" y="1"/>
                </a:cxn>
                <a:cxn ang="0">
                  <a:pos x="21" y="3"/>
                </a:cxn>
                <a:cxn ang="0">
                  <a:pos x="11" y="8"/>
                </a:cxn>
                <a:cxn ang="0">
                  <a:pos x="4" y="15"/>
                </a:cxn>
                <a:cxn ang="0">
                  <a:pos x="2" y="23"/>
                </a:cxn>
                <a:cxn ang="0">
                  <a:pos x="0" y="32"/>
                </a:cxn>
                <a:cxn ang="0">
                  <a:pos x="0" y="40"/>
                </a:cxn>
                <a:cxn ang="0">
                  <a:pos x="0" y="49"/>
                </a:cxn>
                <a:cxn ang="0">
                  <a:pos x="4" y="60"/>
                </a:cxn>
                <a:cxn ang="0">
                  <a:pos x="7" y="71"/>
                </a:cxn>
                <a:cxn ang="0">
                  <a:pos x="8" y="82"/>
                </a:cxn>
                <a:cxn ang="0">
                  <a:pos x="13" y="94"/>
                </a:cxn>
                <a:cxn ang="0">
                  <a:pos x="16" y="108"/>
                </a:cxn>
                <a:cxn ang="0">
                  <a:pos x="19" y="121"/>
                </a:cxn>
                <a:cxn ang="0">
                  <a:pos x="22" y="132"/>
                </a:cxn>
                <a:cxn ang="0">
                  <a:pos x="24" y="142"/>
                </a:cxn>
                <a:cxn ang="0">
                  <a:pos x="27" y="153"/>
                </a:cxn>
                <a:cxn ang="0">
                  <a:pos x="30" y="164"/>
                </a:cxn>
                <a:cxn ang="0">
                  <a:pos x="33" y="173"/>
                </a:cxn>
                <a:cxn ang="0">
                  <a:pos x="36" y="183"/>
                </a:cxn>
                <a:cxn ang="0">
                  <a:pos x="39" y="191"/>
                </a:cxn>
                <a:cxn ang="0">
                  <a:pos x="45" y="200"/>
                </a:cxn>
                <a:cxn ang="0">
                  <a:pos x="56" y="206"/>
                </a:cxn>
                <a:cxn ang="0">
                  <a:pos x="67" y="204"/>
                </a:cxn>
                <a:cxn ang="0">
                  <a:pos x="75" y="201"/>
                </a:cxn>
                <a:cxn ang="0">
                  <a:pos x="84" y="195"/>
                </a:cxn>
                <a:cxn ang="0">
                  <a:pos x="93" y="186"/>
                </a:cxn>
                <a:cxn ang="0">
                  <a:pos x="106" y="173"/>
                </a:cxn>
                <a:cxn ang="0">
                  <a:pos x="117" y="163"/>
                </a:cxn>
                <a:cxn ang="0">
                  <a:pos x="124" y="150"/>
                </a:cxn>
                <a:cxn ang="0">
                  <a:pos x="131" y="139"/>
                </a:cxn>
                <a:cxn ang="0">
                  <a:pos x="132" y="127"/>
                </a:cxn>
                <a:cxn ang="0">
                  <a:pos x="132" y="116"/>
                </a:cxn>
                <a:cxn ang="0">
                  <a:pos x="131" y="105"/>
                </a:cxn>
                <a:cxn ang="0">
                  <a:pos x="126" y="94"/>
                </a:cxn>
                <a:cxn ang="0">
                  <a:pos x="120" y="84"/>
                </a:cxn>
                <a:cxn ang="0">
                  <a:pos x="114" y="73"/>
                </a:cxn>
                <a:cxn ang="0">
                  <a:pos x="106" y="62"/>
                </a:cxn>
                <a:cxn ang="0">
                  <a:pos x="98" y="51"/>
                </a:cxn>
                <a:cxn ang="0">
                  <a:pos x="90" y="40"/>
                </a:cxn>
                <a:cxn ang="0">
                  <a:pos x="81" y="31"/>
                </a:cxn>
                <a:cxn ang="0">
                  <a:pos x="73" y="18"/>
                </a:cxn>
                <a:cxn ang="0">
                  <a:pos x="66" y="9"/>
                </a:cxn>
                <a:cxn ang="0">
                  <a:pos x="64" y="5"/>
                </a:cxn>
              </a:cxnLst>
              <a:rect l="0" t="0" r="r" b="b"/>
              <a:pathLst>
                <a:path w="132" h="206">
                  <a:moveTo>
                    <a:pt x="64" y="5"/>
                  </a:moveTo>
                  <a:lnTo>
                    <a:pt x="59" y="3"/>
                  </a:lnTo>
                  <a:lnTo>
                    <a:pt x="55" y="1"/>
                  </a:lnTo>
                  <a:lnTo>
                    <a:pt x="52" y="1"/>
                  </a:lnTo>
                  <a:lnTo>
                    <a:pt x="49" y="1"/>
                  </a:lnTo>
                  <a:lnTo>
                    <a:pt x="41" y="0"/>
                  </a:lnTo>
                  <a:lnTo>
                    <a:pt x="36" y="1"/>
                  </a:lnTo>
                  <a:lnTo>
                    <a:pt x="30" y="1"/>
                  </a:lnTo>
                  <a:lnTo>
                    <a:pt x="25" y="1"/>
                  </a:lnTo>
                  <a:lnTo>
                    <a:pt x="21" y="3"/>
                  </a:lnTo>
                  <a:lnTo>
                    <a:pt x="18" y="5"/>
                  </a:lnTo>
                  <a:lnTo>
                    <a:pt x="11" y="8"/>
                  </a:lnTo>
                  <a:lnTo>
                    <a:pt x="7" y="12"/>
                  </a:lnTo>
                  <a:lnTo>
                    <a:pt x="4" y="15"/>
                  </a:lnTo>
                  <a:lnTo>
                    <a:pt x="4" y="20"/>
                  </a:lnTo>
                  <a:lnTo>
                    <a:pt x="2" y="23"/>
                  </a:lnTo>
                  <a:lnTo>
                    <a:pt x="2" y="28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0" y="45"/>
                  </a:lnTo>
                  <a:lnTo>
                    <a:pt x="0" y="49"/>
                  </a:lnTo>
                  <a:lnTo>
                    <a:pt x="2" y="54"/>
                  </a:lnTo>
                  <a:lnTo>
                    <a:pt x="4" y="60"/>
                  </a:lnTo>
                  <a:lnTo>
                    <a:pt x="5" y="67"/>
                  </a:lnTo>
                  <a:lnTo>
                    <a:pt x="7" y="71"/>
                  </a:lnTo>
                  <a:lnTo>
                    <a:pt x="8" y="77"/>
                  </a:lnTo>
                  <a:lnTo>
                    <a:pt x="8" y="82"/>
                  </a:lnTo>
                  <a:lnTo>
                    <a:pt x="11" y="90"/>
                  </a:lnTo>
                  <a:lnTo>
                    <a:pt x="13" y="94"/>
                  </a:lnTo>
                  <a:lnTo>
                    <a:pt x="14" y="102"/>
                  </a:lnTo>
                  <a:lnTo>
                    <a:pt x="16" y="108"/>
                  </a:lnTo>
                  <a:lnTo>
                    <a:pt x="18" y="115"/>
                  </a:lnTo>
                  <a:lnTo>
                    <a:pt x="19" y="121"/>
                  </a:lnTo>
                  <a:lnTo>
                    <a:pt x="21" y="127"/>
                  </a:lnTo>
                  <a:lnTo>
                    <a:pt x="22" y="132"/>
                  </a:lnTo>
                  <a:lnTo>
                    <a:pt x="24" y="138"/>
                  </a:lnTo>
                  <a:lnTo>
                    <a:pt x="24" y="142"/>
                  </a:lnTo>
                  <a:lnTo>
                    <a:pt x="25" y="147"/>
                  </a:lnTo>
                  <a:lnTo>
                    <a:pt x="27" y="153"/>
                  </a:lnTo>
                  <a:lnTo>
                    <a:pt x="28" y="160"/>
                  </a:lnTo>
                  <a:lnTo>
                    <a:pt x="30" y="164"/>
                  </a:lnTo>
                  <a:lnTo>
                    <a:pt x="31" y="169"/>
                  </a:lnTo>
                  <a:lnTo>
                    <a:pt x="33" y="173"/>
                  </a:lnTo>
                  <a:lnTo>
                    <a:pt x="35" y="178"/>
                  </a:lnTo>
                  <a:lnTo>
                    <a:pt x="36" y="183"/>
                  </a:lnTo>
                  <a:lnTo>
                    <a:pt x="38" y="186"/>
                  </a:lnTo>
                  <a:lnTo>
                    <a:pt x="39" y="191"/>
                  </a:lnTo>
                  <a:lnTo>
                    <a:pt x="42" y="195"/>
                  </a:lnTo>
                  <a:lnTo>
                    <a:pt x="45" y="200"/>
                  </a:lnTo>
                  <a:lnTo>
                    <a:pt x="52" y="204"/>
                  </a:lnTo>
                  <a:lnTo>
                    <a:pt x="56" y="206"/>
                  </a:lnTo>
                  <a:lnTo>
                    <a:pt x="64" y="206"/>
                  </a:lnTo>
                  <a:lnTo>
                    <a:pt x="67" y="204"/>
                  </a:lnTo>
                  <a:lnTo>
                    <a:pt x="70" y="203"/>
                  </a:lnTo>
                  <a:lnTo>
                    <a:pt x="75" y="201"/>
                  </a:lnTo>
                  <a:lnTo>
                    <a:pt x="80" y="198"/>
                  </a:lnTo>
                  <a:lnTo>
                    <a:pt x="84" y="195"/>
                  </a:lnTo>
                  <a:lnTo>
                    <a:pt x="89" y="191"/>
                  </a:lnTo>
                  <a:lnTo>
                    <a:pt x="93" y="186"/>
                  </a:lnTo>
                  <a:lnTo>
                    <a:pt x="100" y="181"/>
                  </a:lnTo>
                  <a:lnTo>
                    <a:pt x="106" y="173"/>
                  </a:lnTo>
                  <a:lnTo>
                    <a:pt x="112" y="169"/>
                  </a:lnTo>
                  <a:lnTo>
                    <a:pt x="117" y="163"/>
                  </a:lnTo>
                  <a:lnTo>
                    <a:pt x="121" y="156"/>
                  </a:lnTo>
                  <a:lnTo>
                    <a:pt x="124" y="150"/>
                  </a:lnTo>
                  <a:lnTo>
                    <a:pt x="128" y="146"/>
                  </a:lnTo>
                  <a:lnTo>
                    <a:pt x="131" y="139"/>
                  </a:lnTo>
                  <a:lnTo>
                    <a:pt x="132" y="133"/>
                  </a:lnTo>
                  <a:lnTo>
                    <a:pt x="132" y="127"/>
                  </a:lnTo>
                  <a:lnTo>
                    <a:pt x="132" y="122"/>
                  </a:lnTo>
                  <a:lnTo>
                    <a:pt x="132" y="116"/>
                  </a:lnTo>
                  <a:lnTo>
                    <a:pt x="131" y="111"/>
                  </a:lnTo>
                  <a:lnTo>
                    <a:pt x="131" y="105"/>
                  </a:lnTo>
                  <a:lnTo>
                    <a:pt x="129" y="101"/>
                  </a:lnTo>
                  <a:lnTo>
                    <a:pt x="126" y="94"/>
                  </a:lnTo>
                  <a:lnTo>
                    <a:pt x="124" y="90"/>
                  </a:lnTo>
                  <a:lnTo>
                    <a:pt x="120" y="84"/>
                  </a:lnTo>
                  <a:lnTo>
                    <a:pt x="117" y="79"/>
                  </a:lnTo>
                  <a:lnTo>
                    <a:pt x="114" y="73"/>
                  </a:lnTo>
                  <a:lnTo>
                    <a:pt x="110" y="68"/>
                  </a:lnTo>
                  <a:lnTo>
                    <a:pt x="106" y="62"/>
                  </a:lnTo>
                  <a:lnTo>
                    <a:pt x="101" y="57"/>
                  </a:lnTo>
                  <a:lnTo>
                    <a:pt x="98" y="51"/>
                  </a:lnTo>
                  <a:lnTo>
                    <a:pt x="93" y="46"/>
                  </a:lnTo>
                  <a:lnTo>
                    <a:pt x="90" y="40"/>
                  </a:lnTo>
                  <a:lnTo>
                    <a:pt x="86" y="36"/>
                  </a:lnTo>
                  <a:lnTo>
                    <a:pt x="81" y="31"/>
                  </a:lnTo>
                  <a:lnTo>
                    <a:pt x="78" y="25"/>
                  </a:lnTo>
                  <a:lnTo>
                    <a:pt x="73" y="18"/>
                  </a:lnTo>
                  <a:lnTo>
                    <a:pt x="70" y="14"/>
                  </a:lnTo>
                  <a:lnTo>
                    <a:pt x="66" y="9"/>
                  </a:lnTo>
                  <a:lnTo>
                    <a:pt x="64" y="5"/>
                  </a:lnTo>
                  <a:lnTo>
                    <a:pt x="64" y="5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1" name="Freeform 303"/>
            <p:cNvSpPr>
              <a:spLocks/>
            </p:cNvSpPr>
            <p:nvPr/>
          </p:nvSpPr>
          <p:spPr bwMode="auto">
            <a:xfrm>
              <a:off x="4602" y="766"/>
              <a:ext cx="55" cy="155"/>
            </a:xfrm>
            <a:custGeom>
              <a:avLst/>
              <a:gdLst/>
              <a:ahLst/>
              <a:cxnLst>
                <a:cxn ang="0">
                  <a:pos x="27" y="5"/>
                </a:cxn>
                <a:cxn ang="0">
                  <a:pos x="19" y="14"/>
                </a:cxn>
                <a:cxn ang="0">
                  <a:pos x="13" y="24"/>
                </a:cxn>
                <a:cxn ang="0">
                  <a:pos x="10" y="36"/>
                </a:cxn>
                <a:cxn ang="0">
                  <a:pos x="8" y="48"/>
                </a:cxn>
                <a:cxn ang="0">
                  <a:pos x="8" y="61"/>
                </a:cxn>
                <a:cxn ang="0">
                  <a:pos x="10" y="75"/>
                </a:cxn>
                <a:cxn ang="0">
                  <a:pos x="11" y="89"/>
                </a:cxn>
                <a:cxn ang="0">
                  <a:pos x="14" y="104"/>
                </a:cxn>
                <a:cxn ang="0">
                  <a:pos x="17" y="118"/>
                </a:cxn>
                <a:cxn ang="0">
                  <a:pos x="19" y="132"/>
                </a:cxn>
                <a:cxn ang="0">
                  <a:pos x="21" y="148"/>
                </a:cxn>
                <a:cxn ang="0">
                  <a:pos x="22" y="162"/>
                </a:cxn>
                <a:cxn ang="0">
                  <a:pos x="21" y="176"/>
                </a:cxn>
                <a:cxn ang="0">
                  <a:pos x="19" y="190"/>
                </a:cxn>
                <a:cxn ang="0">
                  <a:pos x="14" y="203"/>
                </a:cxn>
                <a:cxn ang="0">
                  <a:pos x="10" y="211"/>
                </a:cxn>
                <a:cxn ang="0">
                  <a:pos x="7" y="221"/>
                </a:cxn>
                <a:cxn ang="0">
                  <a:pos x="5" y="230"/>
                </a:cxn>
                <a:cxn ang="0">
                  <a:pos x="3" y="244"/>
                </a:cxn>
                <a:cxn ang="0">
                  <a:pos x="2" y="256"/>
                </a:cxn>
                <a:cxn ang="0">
                  <a:pos x="0" y="269"/>
                </a:cxn>
                <a:cxn ang="0">
                  <a:pos x="0" y="281"/>
                </a:cxn>
                <a:cxn ang="0">
                  <a:pos x="0" y="290"/>
                </a:cxn>
                <a:cxn ang="0">
                  <a:pos x="7" y="295"/>
                </a:cxn>
                <a:cxn ang="0">
                  <a:pos x="17" y="300"/>
                </a:cxn>
                <a:cxn ang="0">
                  <a:pos x="28" y="303"/>
                </a:cxn>
                <a:cxn ang="0">
                  <a:pos x="39" y="307"/>
                </a:cxn>
                <a:cxn ang="0">
                  <a:pos x="47" y="307"/>
                </a:cxn>
                <a:cxn ang="0">
                  <a:pos x="56" y="303"/>
                </a:cxn>
                <a:cxn ang="0">
                  <a:pos x="69" y="296"/>
                </a:cxn>
                <a:cxn ang="0">
                  <a:pos x="81" y="286"/>
                </a:cxn>
                <a:cxn ang="0">
                  <a:pos x="92" y="273"/>
                </a:cxn>
                <a:cxn ang="0">
                  <a:pos x="100" y="261"/>
                </a:cxn>
                <a:cxn ang="0">
                  <a:pos x="106" y="244"/>
                </a:cxn>
                <a:cxn ang="0">
                  <a:pos x="107" y="233"/>
                </a:cxn>
                <a:cxn ang="0">
                  <a:pos x="109" y="224"/>
                </a:cxn>
                <a:cxn ang="0">
                  <a:pos x="110" y="213"/>
                </a:cxn>
                <a:cxn ang="0">
                  <a:pos x="112" y="200"/>
                </a:cxn>
                <a:cxn ang="0">
                  <a:pos x="112" y="191"/>
                </a:cxn>
                <a:cxn ang="0">
                  <a:pos x="110" y="182"/>
                </a:cxn>
                <a:cxn ang="0">
                  <a:pos x="110" y="174"/>
                </a:cxn>
                <a:cxn ang="0">
                  <a:pos x="109" y="165"/>
                </a:cxn>
                <a:cxn ang="0">
                  <a:pos x="107" y="155"/>
                </a:cxn>
                <a:cxn ang="0">
                  <a:pos x="107" y="146"/>
                </a:cxn>
                <a:cxn ang="0">
                  <a:pos x="106" y="138"/>
                </a:cxn>
                <a:cxn ang="0">
                  <a:pos x="104" y="131"/>
                </a:cxn>
                <a:cxn ang="0">
                  <a:pos x="103" y="121"/>
                </a:cxn>
                <a:cxn ang="0">
                  <a:pos x="101" y="109"/>
                </a:cxn>
                <a:cxn ang="0">
                  <a:pos x="100" y="93"/>
                </a:cxn>
                <a:cxn ang="0">
                  <a:pos x="96" y="78"/>
                </a:cxn>
                <a:cxn ang="0">
                  <a:pos x="95" y="66"/>
                </a:cxn>
                <a:cxn ang="0">
                  <a:pos x="93" y="56"/>
                </a:cxn>
                <a:cxn ang="0">
                  <a:pos x="89" y="47"/>
                </a:cxn>
                <a:cxn ang="0">
                  <a:pos x="81" y="38"/>
                </a:cxn>
                <a:cxn ang="0">
                  <a:pos x="73" y="31"/>
                </a:cxn>
                <a:cxn ang="0">
                  <a:pos x="62" y="28"/>
                </a:cxn>
                <a:cxn ang="0">
                  <a:pos x="53" y="24"/>
                </a:cxn>
                <a:cxn ang="0">
                  <a:pos x="44" y="17"/>
                </a:cxn>
                <a:cxn ang="0">
                  <a:pos x="36" y="8"/>
                </a:cxn>
                <a:cxn ang="0">
                  <a:pos x="33" y="0"/>
                </a:cxn>
              </a:cxnLst>
              <a:rect l="0" t="0" r="r" b="b"/>
              <a:pathLst>
                <a:path w="112" h="310">
                  <a:moveTo>
                    <a:pt x="33" y="0"/>
                  </a:moveTo>
                  <a:lnTo>
                    <a:pt x="27" y="5"/>
                  </a:lnTo>
                  <a:lnTo>
                    <a:pt x="24" y="10"/>
                  </a:lnTo>
                  <a:lnTo>
                    <a:pt x="19" y="14"/>
                  </a:lnTo>
                  <a:lnTo>
                    <a:pt x="16" y="19"/>
                  </a:lnTo>
                  <a:lnTo>
                    <a:pt x="13" y="24"/>
                  </a:lnTo>
                  <a:lnTo>
                    <a:pt x="11" y="30"/>
                  </a:lnTo>
                  <a:lnTo>
                    <a:pt x="10" y="36"/>
                  </a:lnTo>
                  <a:lnTo>
                    <a:pt x="10" y="42"/>
                  </a:lnTo>
                  <a:lnTo>
                    <a:pt x="8" y="48"/>
                  </a:lnTo>
                  <a:lnTo>
                    <a:pt x="8" y="55"/>
                  </a:lnTo>
                  <a:lnTo>
                    <a:pt x="8" y="61"/>
                  </a:lnTo>
                  <a:lnTo>
                    <a:pt x="10" y="69"/>
                  </a:lnTo>
                  <a:lnTo>
                    <a:pt x="10" y="75"/>
                  </a:lnTo>
                  <a:lnTo>
                    <a:pt x="11" y="83"/>
                  </a:lnTo>
                  <a:lnTo>
                    <a:pt x="11" y="89"/>
                  </a:lnTo>
                  <a:lnTo>
                    <a:pt x="14" y="97"/>
                  </a:lnTo>
                  <a:lnTo>
                    <a:pt x="14" y="104"/>
                  </a:lnTo>
                  <a:lnTo>
                    <a:pt x="16" y="110"/>
                  </a:lnTo>
                  <a:lnTo>
                    <a:pt x="17" y="118"/>
                  </a:lnTo>
                  <a:lnTo>
                    <a:pt x="19" y="126"/>
                  </a:lnTo>
                  <a:lnTo>
                    <a:pt x="19" y="132"/>
                  </a:lnTo>
                  <a:lnTo>
                    <a:pt x="21" y="140"/>
                  </a:lnTo>
                  <a:lnTo>
                    <a:pt x="21" y="148"/>
                  </a:lnTo>
                  <a:lnTo>
                    <a:pt x="22" y="155"/>
                  </a:lnTo>
                  <a:lnTo>
                    <a:pt x="22" y="162"/>
                  </a:lnTo>
                  <a:lnTo>
                    <a:pt x="22" y="169"/>
                  </a:lnTo>
                  <a:lnTo>
                    <a:pt x="21" y="176"/>
                  </a:lnTo>
                  <a:lnTo>
                    <a:pt x="21" y="183"/>
                  </a:lnTo>
                  <a:lnTo>
                    <a:pt x="19" y="190"/>
                  </a:lnTo>
                  <a:lnTo>
                    <a:pt x="17" y="197"/>
                  </a:lnTo>
                  <a:lnTo>
                    <a:pt x="14" y="203"/>
                  </a:lnTo>
                  <a:lnTo>
                    <a:pt x="11" y="210"/>
                  </a:lnTo>
                  <a:lnTo>
                    <a:pt x="10" y="211"/>
                  </a:lnTo>
                  <a:lnTo>
                    <a:pt x="8" y="216"/>
                  </a:lnTo>
                  <a:lnTo>
                    <a:pt x="7" y="221"/>
                  </a:lnTo>
                  <a:lnTo>
                    <a:pt x="7" y="225"/>
                  </a:lnTo>
                  <a:lnTo>
                    <a:pt x="5" y="230"/>
                  </a:lnTo>
                  <a:lnTo>
                    <a:pt x="5" y="238"/>
                  </a:lnTo>
                  <a:lnTo>
                    <a:pt x="3" y="244"/>
                  </a:lnTo>
                  <a:lnTo>
                    <a:pt x="3" y="250"/>
                  </a:lnTo>
                  <a:lnTo>
                    <a:pt x="2" y="256"/>
                  </a:lnTo>
                  <a:lnTo>
                    <a:pt x="0" y="262"/>
                  </a:lnTo>
                  <a:lnTo>
                    <a:pt x="0" y="269"/>
                  </a:lnTo>
                  <a:lnTo>
                    <a:pt x="0" y="276"/>
                  </a:lnTo>
                  <a:lnTo>
                    <a:pt x="0" y="281"/>
                  </a:lnTo>
                  <a:lnTo>
                    <a:pt x="0" y="286"/>
                  </a:lnTo>
                  <a:lnTo>
                    <a:pt x="0" y="290"/>
                  </a:lnTo>
                  <a:lnTo>
                    <a:pt x="0" y="293"/>
                  </a:lnTo>
                  <a:lnTo>
                    <a:pt x="7" y="295"/>
                  </a:lnTo>
                  <a:lnTo>
                    <a:pt x="11" y="298"/>
                  </a:lnTo>
                  <a:lnTo>
                    <a:pt x="17" y="300"/>
                  </a:lnTo>
                  <a:lnTo>
                    <a:pt x="24" y="301"/>
                  </a:lnTo>
                  <a:lnTo>
                    <a:pt x="28" y="303"/>
                  </a:lnTo>
                  <a:lnTo>
                    <a:pt x="34" y="304"/>
                  </a:lnTo>
                  <a:lnTo>
                    <a:pt x="39" y="307"/>
                  </a:lnTo>
                  <a:lnTo>
                    <a:pt x="44" y="310"/>
                  </a:lnTo>
                  <a:lnTo>
                    <a:pt x="47" y="307"/>
                  </a:lnTo>
                  <a:lnTo>
                    <a:pt x="52" y="306"/>
                  </a:lnTo>
                  <a:lnTo>
                    <a:pt x="56" y="303"/>
                  </a:lnTo>
                  <a:lnTo>
                    <a:pt x="61" y="301"/>
                  </a:lnTo>
                  <a:lnTo>
                    <a:pt x="69" y="296"/>
                  </a:lnTo>
                  <a:lnTo>
                    <a:pt x="76" y="292"/>
                  </a:lnTo>
                  <a:lnTo>
                    <a:pt x="81" y="286"/>
                  </a:lnTo>
                  <a:lnTo>
                    <a:pt x="87" y="279"/>
                  </a:lnTo>
                  <a:lnTo>
                    <a:pt x="92" y="273"/>
                  </a:lnTo>
                  <a:lnTo>
                    <a:pt x="96" y="267"/>
                  </a:lnTo>
                  <a:lnTo>
                    <a:pt x="100" y="261"/>
                  </a:lnTo>
                  <a:lnTo>
                    <a:pt x="103" y="253"/>
                  </a:lnTo>
                  <a:lnTo>
                    <a:pt x="106" y="244"/>
                  </a:lnTo>
                  <a:lnTo>
                    <a:pt x="107" y="238"/>
                  </a:lnTo>
                  <a:lnTo>
                    <a:pt x="107" y="233"/>
                  </a:lnTo>
                  <a:lnTo>
                    <a:pt x="109" y="228"/>
                  </a:lnTo>
                  <a:lnTo>
                    <a:pt x="109" y="224"/>
                  </a:lnTo>
                  <a:lnTo>
                    <a:pt x="110" y="221"/>
                  </a:lnTo>
                  <a:lnTo>
                    <a:pt x="110" y="213"/>
                  </a:lnTo>
                  <a:lnTo>
                    <a:pt x="112" y="205"/>
                  </a:lnTo>
                  <a:lnTo>
                    <a:pt x="112" y="200"/>
                  </a:lnTo>
                  <a:lnTo>
                    <a:pt x="112" y="196"/>
                  </a:lnTo>
                  <a:lnTo>
                    <a:pt x="112" y="191"/>
                  </a:lnTo>
                  <a:lnTo>
                    <a:pt x="112" y="186"/>
                  </a:lnTo>
                  <a:lnTo>
                    <a:pt x="110" y="182"/>
                  </a:lnTo>
                  <a:lnTo>
                    <a:pt x="110" y="179"/>
                  </a:lnTo>
                  <a:lnTo>
                    <a:pt x="110" y="174"/>
                  </a:lnTo>
                  <a:lnTo>
                    <a:pt x="110" y="169"/>
                  </a:lnTo>
                  <a:lnTo>
                    <a:pt x="109" y="165"/>
                  </a:lnTo>
                  <a:lnTo>
                    <a:pt x="109" y="160"/>
                  </a:lnTo>
                  <a:lnTo>
                    <a:pt x="107" y="155"/>
                  </a:lnTo>
                  <a:lnTo>
                    <a:pt x="107" y="151"/>
                  </a:lnTo>
                  <a:lnTo>
                    <a:pt x="107" y="146"/>
                  </a:lnTo>
                  <a:lnTo>
                    <a:pt x="106" y="143"/>
                  </a:lnTo>
                  <a:lnTo>
                    <a:pt x="106" y="138"/>
                  </a:lnTo>
                  <a:lnTo>
                    <a:pt x="106" y="135"/>
                  </a:lnTo>
                  <a:lnTo>
                    <a:pt x="104" y="131"/>
                  </a:lnTo>
                  <a:lnTo>
                    <a:pt x="104" y="126"/>
                  </a:lnTo>
                  <a:lnTo>
                    <a:pt x="103" y="121"/>
                  </a:lnTo>
                  <a:lnTo>
                    <a:pt x="103" y="117"/>
                  </a:lnTo>
                  <a:lnTo>
                    <a:pt x="101" y="109"/>
                  </a:lnTo>
                  <a:lnTo>
                    <a:pt x="100" y="101"/>
                  </a:lnTo>
                  <a:lnTo>
                    <a:pt x="100" y="93"/>
                  </a:lnTo>
                  <a:lnTo>
                    <a:pt x="98" y="86"/>
                  </a:lnTo>
                  <a:lnTo>
                    <a:pt x="96" y="78"/>
                  </a:lnTo>
                  <a:lnTo>
                    <a:pt x="96" y="72"/>
                  </a:lnTo>
                  <a:lnTo>
                    <a:pt x="95" y="66"/>
                  </a:lnTo>
                  <a:lnTo>
                    <a:pt x="95" y="61"/>
                  </a:lnTo>
                  <a:lnTo>
                    <a:pt x="93" y="56"/>
                  </a:lnTo>
                  <a:lnTo>
                    <a:pt x="92" y="53"/>
                  </a:lnTo>
                  <a:lnTo>
                    <a:pt x="89" y="47"/>
                  </a:lnTo>
                  <a:lnTo>
                    <a:pt x="86" y="42"/>
                  </a:lnTo>
                  <a:lnTo>
                    <a:pt x="81" y="38"/>
                  </a:lnTo>
                  <a:lnTo>
                    <a:pt x="78" y="35"/>
                  </a:lnTo>
                  <a:lnTo>
                    <a:pt x="73" y="31"/>
                  </a:lnTo>
                  <a:lnTo>
                    <a:pt x="69" y="30"/>
                  </a:lnTo>
                  <a:lnTo>
                    <a:pt x="62" y="28"/>
                  </a:lnTo>
                  <a:lnTo>
                    <a:pt x="58" y="27"/>
                  </a:lnTo>
                  <a:lnTo>
                    <a:pt x="53" y="24"/>
                  </a:lnTo>
                  <a:lnTo>
                    <a:pt x="48" y="21"/>
                  </a:lnTo>
                  <a:lnTo>
                    <a:pt x="44" y="17"/>
                  </a:lnTo>
                  <a:lnTo>
                    <a:pt x="41" y="13"/>
                  </a:lnTo>
                  <a:lnTo>
                    <a:pt x="36" y="8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2" name="Freeform 304"/>
            <p:cNvSpPr>
              <a:spLocks/>
            </p:cNvSpPr>
            <p:nvPr/>
          </p:nvSpPr>
          <p:spPr bwMode="auto">
            <a:xfrm>
              <a:off x="4482" y="853"/>
              <a:ext cx="35" cy="107"/>
            </a:xfrm>
            <a:custGeom>
              <a:avLst/>
              <a:gdLst/>
              <a:ahLst/>
              <a:cxnLst>
                <a:cxn ang="0">
                  <a:pos x="59" y="3"/>
                </a:cxn>
                <a:cxn ang="0">
                  <a:pos x="50" y="7"/>
                </a:cxn>
                <a:cxn ang="0">
                  <a:pos x="42" y="15"/>
                </a:cxn>
                <a:cxn ang="0">
                  <a:pos x="36" y="24"/>
                </a:cxn>
                <a:cxn ang="0">
                  <a:pos x="31" y="34"/>
                </a:cxn>
                <a:cxn ang="0">
                  <a:pos x="27" y="46"/>
                </a:cxn>
                <a:cxn ang="0">
                  <a:pos x="22" y="58"/>
                </a:cxn>
                <a:cxn ang="0">
                  <a:pos x="20" y="71"/>
                </a:cxn>
                <a:cxn ang="0">
                  <a:pos x="19" y="85"/>
                </a:cxn>
                <a:cxn ang="0">
                  <a:pos x="16" y="97"/>
                </a:cxn>
                <a:cxn ang="0">
                  <a:pos x="14" y="111"/>
                </a:cxn>
                <a:cxn ang="0">
                  <a:pos x="13" y="124"/>
                </a:cxn>
                <a:cxn ang="0">
                  <a:pos x="10" y="138"/>
                </a:cxn>
                <a:cxn ang="0">
                  <a:pos x="6" y="150"/>
                </a:cxn>
                <a:cxn ang="0">
                  <a:pos x="5" y="162"/>
                </a:cxn>
                <a:cxn ang="0">
                  <a:pos x="2" y="173"/>
                </a:cxn>
                <a:cxn ang="0">
                  <a:pos x="6" y="186"/>
                </a:cxn>
                <a:cxn ang="0">
                  <a:pos x="16" y="200"/>
                </a:cxn>
                <a:cxn ang="0">
                  <a:pos x="20" y="207"/>
                </a:cxn>
                <a:cxn ang="0">
                  <a:pos x="25" y="207"/>
                </a:cxn>
                <a:cxn ang="0">
                  <a:pos x="31" y="196"/>
                </a:cxn>
                <a:cxn ang="0">
                  <a:pos x="36" y="182"/>
                </a:cxn>
                <a:cxn ang="0">
                  <a:pos x="42" y="170"/>
                </a:cxn>
                <a:cxn ang="0">
                  <a:pos x="47" y="158"/>
                </a:cxn>
                <a:cxn ang="0">
                  <a:pos x="51" y="144"/>
                </a:cxn>
                <a:cxn ang="0">
                  <a:pos x="56" y="130"/>
                </a:cxn>
                <a:cxn ang="0">
                  <a:pos x="61" y="117"/>
                </a:cxn>
                <a:cxn ang="0">
                  <a:pos x="64" y="103"/>
                </a:cxn>
                <a:cxn ang="0">
                  <a:pos x="67" y="88"/>
                </a:cxn>
                <a:cxn ang="0">
                  <a:pos x="68" y="74"/>
                </a:cxn>
                <a:cxn ang="0">
                  <a:pos x="70" y="60"/>
                </a:cxn>
                <a:cxn ang="0">
                  <a:pos x="70" y="46"/>
                </a:cxn>
                <a:cxn ang="0">
                  <a:pos x="70" y="32"/>
                </a:cxn>
                <a:cxn ang="0">
                  <a:pos x="68" y="18"/>
                </a:cxn>
                <a:cxn ang="0">
                  <a:pos x="67" y="6"/>
                </a:cxn>
                <a:cxn ang="0">
                  <a:pos x="65" y="0"/>
                </a:cxn>
              </a:cxnLst>
              <a:rect l="0" t="0" r="r" b="b"/>
              <a:pathLst>
                <a:path w="72" h="213">
                  <a:moveTo>
                    <a:pt x="65" y="0"/>
                  </a:moveTo>
                  <a:lnTo>
                    <a:pt x="59" y="3"/>
                  </a:lnTo>
                  <a:lnTo>
                    <a:pt x="54" y="4"/>
                  </a:lnTo>
                  <a:lnTo>
                    <a:pt x="50" y="7"/>
                  </a:lnTo>
                  <a:lnTo>
                    <a:pt x="47" y="12"/>
                  </a:lnTo>
                  <a:lnTo>
                    <a:pt x="42" y="15"/>
                  </a:lnTo>
                  <a:lnTo>
                    <a:pt x="39" y="20"/>
                  </a:lnTo>
                  <a:lnTo>
                    <a:pt x="36" y="24"/>
                  </a:lnTo>
                  <a:lnTo>
                    <a:pt x="34" y="29"/>
                  </a:lnTo>
                  <a:lnTo>
                    <a:pt x="31" y="34"/>
                  </a:lnTo>
                  <a:lnTo>
                    <a:pt x="28" y="40"/>
                  </a:lnTo>
                  <a:lnTo>
                    <a:pt x="27" y="46"/>
                  </a:lnTo>
                  <a:lnTo>
                    <a:pt x="25" y="52"/>
                  </a:lnTo>
                  <a:lnTo>
                    <a:pt x="22" y="58"/>
                  </a:lnTo>
                  <a:lnTo>
                    <a:pt x="22" y="65"/>
                  </a:lnTo>
                  <a:lnTo>
                    <a:pt x="20" y="71"/>
                  </a:lnTo>
                  <a:lnTo>
                    <a:pt x="20" y="79"/>
                  </a:lnTo>
                  <a:lnTo>
                    <a:pt x="19" y="85"/>
                  </a:lnTo>
                  <a:lnTo>
                    <a:pt x="17" y="91"/>
                  </a:lnTo>
                  <a:lnTo>
                    <a:pt x="16" y="97"/>
                  </a:lnTo>
                  <a:lnTo>
                    <a:pt x="16" y="103"/>
                  </a:lnTo>
                  <a:lnTo>
                    <a:pt x="14" y="111"/>
                  </a:lnTo>
                  <a:lnTo>
                    <a:pt x="13" y="117"/>
                  </a:lnTo>
                  <a:lnTo>
                    <a:pt x="13" y="124"/>
                  </a:lnTo>
                  <a:lnTo>
                    <a:pt x="11" y="131"/>
                  </a:lnTo>
                  <a:lnTo>
                    <a:pt x="10" y="138"/>
                  </a:lnTo>
                  <a:lnTo>
                    <a:pt x="8" y="144"/>
                  </a:lnTo>
                  <a:lnTo>
                    <a:pt x="6" y="150"/>
                  </a:lnTo>
                  <a:lnTo>
                    <a:pt x="6" y="156"/>
                  </a:lnTo>
                  <a:lnTo>
                    <a:pt x="5" y="162"/>
                  </a:lnTo>
                  <a:lnTo>
                    <a:pt x="3" y="167"/>
                  </a:lnTo>
                  <a:lnTo>
                    <a:pt x="2" y="173"/>
                  </a:lnTo>
                  <a:lnTo>
                    <a:pt x="0" y="179"/>
                  </a:lnTo>
                  <a:lnTo>
                    <a:pt x="6" y="186"/>
                  </a:lnTo>
                  <a:lnTo>
                    <a:pt x="13" y="195"/>
                  </a:lnTo>
                  <a:lnTo>
                    <a:pt x="16" y="200"/>
                  </a:lnTo>
                  <a:lnTo>
                    <a:pt x="17" y="203"/>
                  </a:lnTo>
                  <a:lnTo>
                    <a:pt x="20" y="207"/>
                  </a:lnTo>
                  <a:lnTo>
                    <a:pt x="22" y="213"/>
                  </a:lnTo>
                  <a:lnTo>
                    <a:pt x="25" y="207"/>
                  </a:lnTo>
                  <a:lnTo>
                    <a:pt x="28" y="203"/>
                  </a:lnTo>
                  <a:lnTo>
                    <a:pt x="31" y="196"/>
                  </a:lnTo>
                  <a:lnTo>
                    <a:pt x="34" y="190"/>
                  </a:lnTo>
                  <a:lnTo>
                    <a:pt x="36" y="182"/>
                  </a:lnTo>
                  <a:lnTo>
                    <a:pt x="39" y="178"/>
                  </a:lnTo>
                  <a:lnTo>
                    <a:pt x="42" y="170"/>
                  </a:lnTo>
                  <a:lnTo>
                    <a:pt x="45" y="164"/>
                  </a:lnTo>
                  <a:lnTo>
                    <a:pt x="47" y="158"/>
                  </a:lnTo>
                  <a:lnTo>
                    <a:pt x="50" y="151"/>
                  </a:lnTo>
                  <a:lnTo>
                    <a:pt x="51" y="144"/>
                  </a:lnTo>
                  <a:lnTo>
                    <a:pt x="54" y="138"/>
                  </a:lnTo>
                  <a:lnTo>
                    <a:pt x="56" y="130"/>
                  </a:lnTo>
                  <a:lnTo>
                    <a:pt x="58" y="124"/>
                  </a:lnTo>
                  <a:lnTo>
                    <a:pt x="61" y="117"/>
                  </a:lnTo>
                  <a:lnTo>
                    <a:pt x="62" y="110"/>
                  </a:lnTo>
                  <a:lnTo>
                    <a:pt x="64" y="103"/>
                  </a:lnTo>
                  <a:lnTo>
                    <a:pt x="65" y="96"/>
                  </a:lnTo>
                  <a:lnTo>
                    <a:pt x="67" y="88"/>
                  </a:lnTo>
                  <a:lnTo>
                    <a:pt x="68" y="82"/>
                  </a:lnTo>
                  <a:lnTo>
                    <a:pt x="68" y="74"/>
                  </a:lnTo>
                  <a:lnTo>
                    <a:pt x="70" y="66"/>
                  </a:lnTo>
                  <a:lnTo>
                    <a:pt x="70" y="60"/>
                  </a:lnTo>
                  <a:lnTo>
                    <a:pt x="72" y="52"/>
                  </a:lnTo>
                  <a:lnTo>
                    <a:pt x="70" y="46"/>
                  </a:lnTo>
                  <a:lnTo>
                    <a:pt x="70" y="38"/>
                  </a:lnTo>
                  <a:lnTo>
                    <a:pt x="70" y="32"/>
                  </a:lnTo>
                  <a:lnTo>
                    <a:pt x="70" y="26"/>
                  </a:lnTo>
                  <a:lnTo>
                    <a:pt x="68" y="18"/>
                  </a:lnTo>
                  <a:lnTo>
                    <a:pt x="68" y="12"/>
                  </a:lnTo>
                  <a:lnTo>
                    <a:pt x="67" y="6"/>
                  </a:lnTo>
                  <a:lnTo>
                    <a:pt x="65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3" name="Freeform 305"/>
            <p:cNvSpPr>
              <a:spLocks/>
            </p:cNvSpPr>
            <p:nvPr/>
          </p:nvSpPr>
          <p:spPr bwMode="auto">
            <a:xfrm>
              <a:off x="4706" y="811"/>
              <a:ext cx="81" cy="37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142" y="1"/>
                </a:cxn>
                <a:cxn ang="0">
                  <a:pos x="133" y="1"/>
                </a:cxn>
                <a:cxn ang="0">
                  <a:pos x="122" y="1"/>
                </a:cxn>
                <a:cxn ang="0">
                  <a:pos x="113" y="0"/>
                </a:cxn>
                <a:cxn ang="0">
                  <a:pos x="102" y="0"/>
                </a:cxn>
                <a:cxn ang="0">
                  <a:pos x="93" y="1"/>
                </a:cxn>
                <a:cxn ang="0">
                  <a:pos x="82" y="1"/>
                </a:cxn>
                <a:cxn ang="0">
                  <a:pos x="72" y="3"/>
                </a:cxn>
                <a:cxn ang="0">
                  <a:pos x="62" y="6"/>
                </a:cxn>
                <a:cxn ang="0">
                  <a:pos x="52" y="9"/>
                </a:cxn>
                <a:cxn ang="0">
                  <a:pos x="41" y="12"/>
                </a:cxn>
                <a:cxn ang="0">
                  <a:pos x="32" y="15"/>
                </a:cxn>
                <a:cxn ang="0">
                  <a:pos x="21" y="22"/>
                </a:cxn>
                <a:cxn ang="0">
                  <a:pos x="12" y="26"/>
                </a:cxn>
                <a:cxn ang="0">
                  <a:pos x="3" y="34"/>
                </a:cxn>
                <a:cxn ang="0">
                  <a:pos x="3" y="42"/>
                </a:cxn>
                <a:cxn ang="0">
                  <a:pos x="9" y="51"/>
                </a:cxn>
                <a:cxn ang="0">
                  <a:pos x="14" y="59"/>
                </a:cxn>
                <a:cxn ang="0">
                  <a:pos x="20" y="68"/>
                </a:cxn>
                <a:cxn ang="0">
                  <a:pos x="26" y="71"/>
                </a:cxn>
                <a:cxn ang="0">
                  <a:pos x="35" y="68"/>
                </a:cxn>
                <a:cxn ang="0">
                  <a:pos x="44" y="65"/>
                </a:cxn>
                <a:cxn ang="0">
                  <a:pos x="57" y="63"/>
                </a:cxn>
                <a:cxn ang="0">
                  <a:pos x="69" y="62"/>
                </a:cxn>
                <a:cxn ang="0">
                  <a:pos x="82" y="60"/>
                </a:cxn>
                <a:cxn ang="0">
                  <a:pos x="94" y="59"/>
                </a:cxn>
                <a:cxn ang="0">
                  <a:pos x="108" y="57"/>
                </a:cxn>
                <a:cxn ang="0">
                  <a:pos x="119" y="56"/>
                </a:cxn>
                <a:cxn ang="0">
                  <a:pos x="131" y="53"/>
                </a:cxn>
                <a:cxn ang="0">
                  <a:pos x="141" y="49"/>
                </a:cxn>
                <a:cxn ang="0">
                  <a:pos x="150" y="45"/>
                </a:cxn>
                <a:cxn ang="0">
                  <a:pos x="154" y="39"/>
                </a:cxn>
                <a:cxn ang="0">
                  <a:pos x="159" y="31"/>
                </a:cxn>
                <a:cxn ang="0">
                  <a:pos x="161" y="22"/>
                </a:cxn>
                <a:cxn ang="0">
                  <a:pos x="161" y="11"/>
                </a:cxn>
                <a:cxn ang="0">
                  <a:pos x="159" y="5"/>
                </a:cxn>
              </a:cxnLst>
              <a:rect l="0" t="0" r="r" b="b"/>
              <a:pathLst>
                <a:path w="161" h="73">
                  <a:moveTo>
                    <a:pt x="159" y="5"/>
                  </a:moveTo>
                  <a:lnTo>
                    <a:pt x="153" y="3"/>
                  </a:lnTo>
                  <a:lnTo>
                    <a:pt x="148" y="3"/>
                  </a:lnTo>
                  <a:lnTo>
                    <a:pt x="142" y="1"/>
                  </a:lnTo>
                  <a:lnTo>
                    <a:pt x="137" y="1"/>
                  </a:lnTo>
                  <a:lnTo>
                    <a:pt x="133" y="1"/>
                  </a:lnTo>
                  <a:lnTo>
                    <a:pt x="127" y="1"/>
                  </a:lnTo>
                  <a:lnTo>
                    <a:pt x="122" y="1"/>
                  </a:lnTo>
                  <a:lnTo>
                    <a:pt x="117" y="1"/>
                  </a:lnTo>
                  <a:lnTo>
                    <a:pt x="113" y="0"/>
                  </a:lnTo>
                  <a:lnTo>
                    <a:pt x="106" y="0"/>
                  </a:lnTo>
                  <a:lnTo>
                    <a:pt x="102" y="0"/>
                  </a:lnTo>
                  <a:lnTo>
                    <a:pt x="97" y="1"/>
                  </a:lnTo>
                  <a:lnTo>
                    <a:pt x="93" y="1"/>
                  </a:lnTo>
                  <a:lnTo>
                    <a:pt x="86" y="1"/>
                  </a:lnTo>
                  <a:lnTo>
                    <a:pt x="82" y="1"/>
                  </a:lnTo>
                  <a:lnTo>
                    <a:pt x="77" y="3"/>
                  </a:lnTo>
                  <a:lnTo>
                    <a:pt x="72" y="3"/>
                  </a:lnTo>
                  <a:lnTo>
                    <a:pt x="66" y="5"/>
                  </a:lnTo>
                  <a:lnTo>
                    <a:pt x="62" y="6"/>
                  </a:lnTo>
                  <a:lnTo>
                    <a:pt x="57" y="8"/>
                  </a:lnTo>
                  <a:lnTo>
                    <a:pt x="52" y="9"/>
                  </a:lnTo>
                  <a:lnTo>
                    <a:pt x="46" y="11"/>
                  </a:lnTo>
                  <a:lnTo>
                    <a:pt x="41" y="12"/>
                  </a:lnTo>
                  <a:lnTo>
                    <a:pt x="37" y="15"/>
                  </a:lnTo>
                  <a:lnTo>
                    <a:pt x="32" y="15"/>
                  </a:lnTo>
                  <a:lnTo>
                    <a:pt x="26" y="18"/>
                  </a:lnTo>
                  <a:lnTo>
                    <a:pt x="21" y="22"/>
                  </a:lnTo>
                  <a:lnTo>
                    <a:pt x="17" y="25"/>
                  </a:lnTo>
                  <a:lnTo>
                    <a:pt x="12" y="26"/>
                  </a:lnTo>
                  <a:lnTo>
                    <a:pt x="7" y="31"/>
                  </a:lnTo>
                  <a:lnTo>
                    <a:pt x="3" y="34"/>
                  </a:lnTo>
                  <a:lnTo>
                    <a:pt x="0" y="39"/>
                  </a:lnTo>
                  <a:lnTo>
                    <a:pt x="3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2" y="54"/>
                  </a:lnTo>
                  <a:lnTo>
                    <a:pt x="14" y="59"/>
                  </a:lnTo>
                  <a:lnTo>
                    <a:pt x="17" y="63"/>
                  </a:lnTo>
                  <a:lnTo>
                    <a:pt x="20" y="68"/>
                  </a:lnTo>
                  <a:lnTo>
                    <a:pt x="23" y="73"/>
                  </a:lnTo>
                  <a:lnTo>
                    <a:pt x="26" y="71"/>
                  </a:lnTo>
                  <a:lnTo>
                    <a:pt x="31" y="70"/>
                  </a:lnTo>
                  <a:lnTo>
                    <a:pt x="35" y="68"/>
                  </a:lnTo>
                  <a:lnTo>
                    <a:pt x="40" y="67"/>
                  </a:lnTo>
                  <a:lnTo>
                    <a:pt x="44" y="65"/>
                  </a:lnTo>
                  <a:lnTo>
                    <a:pt x="51" y="65"/>
                  </a:lnTo>
                  <a:lnTo>
                    <a:pt x="57" y="63"/>
                  </a:lnTo>
                  <a:lnTo>
                    <a:pt x="63" y="63"/>
                  </a:lnTo>
                  <a:lnTo>
                    <a:pt x="69" y="62"/>
                  </a:lnTo>
                  <a:lnTo>
                    <a:pt x="74" y="62"/>
                  </a:lnTo>
                  <a:lnTo>
                    <a:pt x="82" y="60"/>
                  </a:lnTo>
                  <a:lnTo>
                    <a:pt x="88" y="60"/>
                  </a:lnTo>
                  <a:lnTo>
                    <a:pt x="94" y="59"/>
                  </a:lnTo>
                  <a:lnTo>
                    <a:pt x="100" y="59"/>
                  </a:lnTo>
                  <a:lnTo>
                    <a:pt x="108" y="57"/>
                  </a:lnTo>
                  <a:lnTo>
                    <a:pt x="114" y="57"/>
                  </a:lnTo>
                  <a:lnTo>
                    <a:pt x="119" y="56"/>
                  </a:lnTo>
                  <a:lnTo>
                    <a:pt x="125" y="54"/>
                  </a:lnTo>
                  <a:lnTo>
                    <a:pt x="131" y="53"/>
                  </a:lnTo>
                  <a:lnTo>
                    <a:pt x="136" y="53"/>
                  </a:lnTo>
                  <a:lnTo>
                    <a:pt x="141" y="49"/>
                  </a:lnTo>
                  <a:lnTo>
                    <a:pt x="145" y="46"/>
                  </a:lnTo>
                  <a:lnTo>
                    <a:pt x="150" y="45"/>
                  </a:lnTo>
                  <a:lnTo>
                    <a:pt x="153" y="42"/>
                  </a:lnTo>
                  <a:lnTo>
                    <a:pt x="154" y="39"/>
                  </a:lnTo>
                  <a:lnTo>
                    <a:pt x="158" y="36"/>
                  </a:lnTo>
                  <a:lnTo>
                    <a:pt x="159" y="31"/>
                  </a:lnTo>
                  <a:lnTo>
                    <a:pt x="161" y="28"/>
                  </a:lnTo>
                  <a:lnTo>
                    <a:pt x="161" y="22"/>
                  </a:lnTo>
                  <a:lnTo>
                    <a:pt x="161" y="17"/>
                  </a:lnTo>
                  <a:lnTo>
                    <a:pt x="161" y="11"/>
                  </a:lnTo>
                  <a:lnTo>
                    <a:pt x="159" y="5"/>
                  </a:lnTo>
                  <a:lnTo>
                    <a:pt x="159" y="5"/>
                  </a:lnTo>
                  <a:close/>
                </a:path>
              </a:pathLst>
            </a:custGeom>
            <a:solidFill>
              <a:srgbClr val="D48A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4" name="Freeform 306"/>
            <p:cNvSpPr>
              <a:spLocks/>
            </p:cNvSpPr>
            <p:nvPr/>
          </p:nvSpPr>
          <p:spPr bwMode="auto">
            <a:xfrm>
              <a:off x="5087" y="1179"/>
              <a:ext cx="76" cy="93"/>
            </a:xfrm>
            <a:custGeom>
              <a:avLst/>
              <a:gdLst/>
              <a:ahLst/>
              <a:cxnLst>
                <a:cxn ang="0">
                  <a:pos x="133" y="1"/>
                </a:cxn>
                <a:cxn ang="0">
                  <a:pos x="122" y="7"/>
                </a:cxn>
                <a:cxn ang="0">
                  <a:pos x="113" y="15"/>
                </a:cxn>
                <a:cxn ang="0">
                  <a:pos x="104" y="24"/>
                </a:cxn>
                <a:cxn ang="0">
                  <a:pos x="96" y="34"/>
                </a:cxn>
                <a:cxn ang="0">
                  <a:pos x="88" y="43"/>
                </a:cxn>
                <a:cxn ang="0">
                  <a:pos x="80" y="54"/>
                </a:cxn>
                <a:cxn ang="0">
                  <a:pos x="74" y="66"/>
                </a:cxn>
                <a:cxn ang="0">
                  <a:pos x="68" y="77"/>
                </a:cxn>
                <a:cxn ang="0">
                  <a:pos x="60" y="89"/>
                </a:cxn>
                <a:cxn ang="0">
                  <a:pos x="53" y="100"/>
                </a:cxn>
                <a:cxn ang="0">
                  <a:pos x="45" y="111"/>
                </a:cxn>
                <a:cxn ang="0">
                  <a:pos x="37" y="122"/>
                </a:cxn>
                <a:cxn ang="0">
                  <a:pos x="28" y="131"/>
                </a:cxn>
                <a:cxn ang="0">
                  <a:pos x="17" y="141"/>
                </a:cxn>
                <a:cxn ang="0">
                  <a:pos x="4" y="148"/>
                </a:cxn>
                <a:cxn ang="0">
                  <a:pos x="3" y="159"/>
                </a:cxn>
                <a:cxn ang="0">
                  <a:pos x="8" y="172"/>
                </a:cxn>
                <a:cxn ang="0">
                  <a:pos x="9" y="181"/>
                </a:cxn>
                <a:cxn ang="0">
                  <a:pos x="17" y="182"/>
                </a:cxn>
                <a:cxn ang="0">
                  <a:pos x="31" y="178"/>
                </a:cxn>
                <a:cxn ang="0">
                  <a:pos x="43" y="172"/>
                </a:cxn>
                <a:cxn ang="0">
                  <a:pos x="54" y="164"/>
                </a:cxn>
                <a:cxn ang="0">
                  <a:pos x="65" y="155"/>
                </a:cxn>
                <a:cxn ang="0">
                  <a:pos x="76" y="145"/>
                </a:cxn>
                <a:cxn ang="0">
                  <a:pos x="85" y="134"/>
                </a:cxn>
                <a:cxn ang="0">
                  <a:pos x="94" y="124"/>
                </a:cxn>
                <a:cxn ang="0">
                  <a:pos x="102" y="111"/>
                </a:cxn>
                <a:cxn ang="0">
                  <a:pos x="110" y="97"/>
                </a:cxn>
                <a:cxn ang="0">
                  <a:pos x="118" y="85"/>
                </a:cxn>
                <a:cxn ang="0">
                  <a:pos x="124" y="71"/>
                </a:cxn>
                <a:cxn ang="0">
                  <a:pos x="130" y="58"/>
                </a:cxn>
                <a:cxn ang="0">
                  <a:pos x="136" y="46"/>
                </a:cxn>
                <a:cxn ang="0">
                  <a:pos x="141" y="32"/>
                </a:cxn>
                <a:cxn ang="0">
                  <a:pos x="147" y="20"/>
                </a:cxn>
                <a:cxn ang="0">
                  <a:pos x="147" y="10"/>
                </a:cxn>
                <a:cxn ang="0">
                  <a:pos x="142" y="1"/>
                </a:cxn>
                <a:cxn ang="0">
                  <a:pos x="139" y="0"/>
                </a:cxn>
              </a:cxnLst>
              <a:rect l="0" t="0" r="r" b="b"/>
              <a:pathLst>
                <a:path w="150" h="186">
                  <a:moveTo>
                    <a:pt x="139" y="0"/>
                  </a:moveTo>
                  <a:lnTo>
                    <a:pt x="133" y="1"/>
                  </a:lnTo>
                  <a:lnTo>
                    <a:pt x="128" y="4"/>
                  </a:lnTo>
                  <a:lnTo>
                    <a:pt x="122" y="7"/>
                  </a:lnTo>
                  <a:lnTo>
                    <a:pt x="118" y="12"/>
                  </a:lnTo>
                  <a:lnTo>
                    <a:pt x="113" y="15"/>
                  </a:lnTo>
                  <a:lnTo>
                    <a:pt x="108" y="20"/>
                  </a:lnTo>
                  <a:lnTo>
                    <a:pt x="104" y="24"/>
                  </a:lnTo>
                  <a:lnTo>
                    <a:pt x="101" y="29"/>
                  </a:lnTo>
                  <a:lnTo>
                    <a:pt x="96" y="34"/>
                  </a:lnTo>
                  <a:lnTo>
                    <a:pt x="91" y="38"/>
                  </a:lnTo>
                  <a:lnTo>
                    <a:pt x="88" y="43"/>
                  </a:lnTo>
                  <a:lnTo>
                    <a:pt x="85" y="49"/>
                  </a:lnTo>
                  <a:lnTo>
                    <a:pt x="80" y="54"/>
                  </a:lnTo>
                  <a:lnTo>
                    <a:pt x="79" y="60"/>
                  </a:lnTo>
                  <a:lnTo>
                    <a:pt x="74" y="66"/>
                  </a:lnTo>
                  <a:lnTo>
                    <a:pt x="71" y="72"/>
                  </a:lnTo>
                  <a:lnTo>
                    <a:pt x="68" y="77"/>
                  </a:lnTo>
                  <a:lnTo>
                    <a:pt x="63" y="83"/>
                  </a:lnTo>
                  <a:lnTo>
                    <a:pt x="60" y="89"/>
                  </a:lnTo>
                  <a:lnTo>
                    <a:pt x="57" y="94"/>
                  </a:lnTo>
                  <a:lnTo>
                    <a:pt x="53" y="100"/>
                  </a:lnTo>
                  <a:lnTo>
                    <a:pt x="49" y="107"/>
                  </a:lnTo>
                  <a:lnTo>
                    <a:pt x="45" y="111"/>
                  </a:lnTo>
                  <a:lnTo>
                    <a:pt x="42" y="117"/>
                  </a:lnTo>
                  <a:lnTo>
                    <a:pt x="37" y="122"/>
                  </a:lnTo>
                  <a:lnTo>
                    <a:pt x="32" y="127"/>
                  </a:lnTo>
                  <a:lnTo>
                    <a:pt x="28" y="131"/>
                  </a:lnTo>
                  <a:lnTo>
                    <a:pt x="23" y="136"/>
                  </a:lnTo>
                  <a:lnTo>
                    <a:pt x="17" y="141"/>
                  </a:lnTo>
                  <a:lnTo>
                    <a:pt x="11" y="145"/>
                  </a:lnTo>
                  <a:lnTo>
                    <a:pt x="4" y="148"/>
                  </a:lnTo>
                  <a:lnTo>
                    <a:pt x="0" y="153"/>
                  </a:lnTo>
                  <a:lnTo>
                    <a:pt x="3" y="159"/>
                  </a:lnTo>
                  <a:lnTo>
                    <a:pt x="6" y="169"/>
                  </a:lnTo>
                  <a:lnTo>
                    <a:pt x="8" y="172"/>
                  </a:lnTo>
                  <a:lnTo>
                    <a:pt x="8" y="176"/>
                  </a:lnTo>
                  <a:lnTo>
                    <a:pt x="9" y="181"/>
                  </a:lnTo>
                  <a:lnTo>
                    <a:pt x="11" y="186"/>
                  </a:lnTo>
                  <a:lnTo>
                    <a:pt x="17" y="182"/>
                  </a:lnTo>
                  <a:lnTo>
                    <a:pt x="25" y="181"/>
                  </a:lnTo>
                  <a:lnTo>
                    <a:pt x="31" y="178"/>
                  </a:lnTo>
                  <a:lnTo>
                    <a:pt x="37" y="175"/>
                  </a:lnTo>
                  <a:lnTo>
                    <a:pt x="43" y="172"/>
                  </a:lnTo>
                  <a:lnTo>
                    <a:pt x="48" y="169"/>
                  </a:lnTo>
                  <a:lnTo>
                    <a:pt x="54" y="164"/>
                  </a:lnTo>
                  <a:lnTo>
                    <a:pt x="60" y="161"/>
                  </a:lnTo>
                  <a:lnTo>
                    <a:pt x="65" y="155"/>
                  </a:lnTo>
                  <a:lnTo>
                    <a:pt x="71" y="150"/>
                  </a:lnTo>
                  <a:lnTo>
                    <a:pt x="76" y="145"/>
                  </a:lnTo>
                  <a:lnTo>
                    <a:pt x="80" y="141"/>
                  </a:lnTo>
                  <a:lnTo>
                    <a:pt x="85" y="134"/>
                  </a:lnTo>
                  <a:lnTo>
                    <a:pt x="90" y="130"/>
                  </a:lnTo>
                  <a:lnTo>
                    <a:pt x="94" y="124"/>
                  </a:lnTo>
                  <a:lnTo>
                    <a:pt x="99" y="117"/>
                  </a:lnTo>
                  <a:lnTo>
                    <a:pt x="102" y="111"/>
                  </a:lnTo>
                  <a:lnTo>
                    <a:pt x="107" y="105"/>
                  </a:lnTo>
                  <a:lnTo>
                    <a:pt x="110" y="97"/>
                  </a:lnTo>
                  <a:lnTo>
                    <a:pt x="114" y="91"/>
                  </a:lnTo>
                  <a:lnTo>
                    <a:pt x="118" y="85"/>
                  </a:lnTo>
                  <a:lnTo>
                    <a:pt x="121" y="79"/>
                  </a:lnTo>
                  <a:lnTo>
                    <a:pt x="124" y="71"/>
                  </a:lnTo>
                  <a:lnTo>
                    <a:pt x="127" y="66"/>
                  </a:lnTo>
                  <a:lnTo>
                    <a:pt x="130" y="58"/>
                  </a:lnTo>
                  <a:lnTo>
                    <a:pt x="133" y="52"/>
                  </a:lnTo>
                  <a:lnTo>
                    <a:pt x="136" y="46"/>
                  </a:lnTo>
                  <a:lnTo>
                    <a:pt x="138" y="38"/>
                  </a:lnTo>
                  <a:lnTo>
                    <a:pt x="141" y="32"/>
                  </a:lnTo>
                  <a:lnTo>
                    <a:pt x="144" y="26"/>
                  </a:lnTo>
                  <a:lnTo>
                    <a:pt x="147" y="20"/>
                  </a:lnTo>
                  <a:lnTo>
                    <a:pt x="150" y="14"/>
                  </a:lnTo>
                  <a:lnTo>
                    <a:pt x="147" y="10"/>
                  </a:lnTo>
                  <a:lnTo>
                    <a:pt x="144" y="6"/>
                  </a:lnTo>
                  <a:lnTo>
                    <a:pt x="142" y="1"/>
                  </a:lnTo>
                  <a:lnTo>
                    <a:pt x="139" y="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A1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5" name="Freeform 307"/>
            <p:cNvSpPr>
              <a:spLocks/>
            </p:cNvSpPr>
            <p:nvPr/>
          </p:nvSpPr>
          <p:spPr bwMode="auto">
            <a:xfrm>
              <a:off x="4653" y="728"/>
              <a:ext cx="252" cy="79"/>
            </a:xfrm>
            <a:custGeom>
              <a:avLst/>
              <a:gdLst/>
              <a:ahLst/>
              <a:cxnLst>
                <a:cxn ang="0">
                  <a:pos x="416" y="7"/>
                </a:cxn>
                <a:cxn ang="0">
                  <a:pos x="395" y="4"/>
                </a:cxn>
                <a:cxn ang="0">
                  <a:pos x="373" y="2"/>
                </a:cxn>
                <a:cxn ang="0">
                  <a:pos x="353" y="0"/>
                </a:cxn>
                <a:cxn ang="0">
                  <a:pos x="333" y="0"/>
                </a:cxn>
                <a:cxn ang="0">
                  <a:pos x="311" y="0"/>
                </a:cxn>
                <a:cxn ang="0">
                  <a:pos x="291" y="2"/>
                </a:cxn>
                <a:cxn ang="0">
                  <a:pos x="271" y="5"/>
                </a:cxn>
                <a:cxn ang="0">
                  <a:pos x="251" y="8"/>
                </a:cxn>
                <a:cxn ang="0">
                  <a:pos x="231" y="13"/>
                </a:cxn>
                <a:cxn ang="0">
                  <a:pos x="212" y="19"/>
                </a:cxn>
                <a:cxn ang="0">
                  <a:pos x="192" y="24"/>
                </a:cxn>
                <a:cxn ang="0">
                  <a:pos x="172" y="28"/>
                </a:cxn>
                <a:cxn ang="0">
                  <a:pos x="151" y="35"/>
                </a:cxn>
                <a:cxn ang="0">
                  <a:pos x="133" y="42"/>
                </a:cxn>
                <a:cxn ang="0">
                  <a:pos x="113" y="49"/>
                </a:cxn>
                <a:cxn ang="0">
                  <a:pos x="93" y="55"/>
                </a:cxn>
                <a:cxn ang="0">
                  <a:pos x="72" y="62"/>
                </a:cxn>
                <a:cxn ang="0">
                  <a:pos x="54" y="69"/>
                </a:cxn>
                <a:cxn ang="0">
                  <a:pos x="34" y="75"/>
                </a:cxn>
                <a:cxn ang="0">
                  <a:pos x="14" y="81"/>
                </a:cxn>
                <a:cxn ang="0">
                  <a:pos x="0" y="90"/>
                </a:cxn>
                <a:cxn ang="0">
                  <a:pos x="6" y="104"/>
                </a:cxn>
                <a:cxn ang="0">
                  <a:pos x="18" y="117"/>
                </a:cxn>
                <a:cxn ang="0">
                  <a:pos x="32" y="131"/>
                </a:cxn>
                <a:cxn ang="0">
                  <a:pos x="41" y="143"/>
                </a:cxn>
                <a:cxn ang="0">
                  <a:pos x="46" y="159"/>
                </a:cxn>
                <a:cxn ang="0">
                  <a:pos x="66" y="154"/>
                </a:cxn>
                <a:cxn ang="0">
                  <a:pos x="86" y="151"/>
                </a:cxn>
                <a:cxn ang="0">
                  <a:pos x="107" y="146"/>
                </a:cxn>
                <a:cxn ang="0">
                  <a:pos x="127" y="142"/>
                </a:cxn>
                <a:cxn ang="0">
                  <a:pos x="145" y="137"/>
                </a:cxn>
                <a:cxn ang="0">
                  <a:pos x="164" y="131"/>
                </a:cxn>
                <a:cxn ang="0">
                  <a:pos x="181" y="124"/>
                </a:cxn>
                <a:cxn ang="0">
                  <a:pos x="200" y="118"/>
                </a:cxn>
                <a:cxn ang="0">
                  <a:pos x="217" y="112"/>
                </a:cxn>
                <a:cxn ang="0">
                  <a:pos x="235" y="107"/>
                </a:cxn>
                <a:cxn ang="0">
                  <a:pos x="252" y="103"/>
                </a:cxn>
                <a:cxn ang="0">
                  <a:pos x="271" y="97"/>
                </a:cxn>
                <a:cxn ang="0">
                  <a:pos x="288" y="93"/>
                </a:cxn>
                <a:cxn ang="0">
                  <a:pos x="306" y="90"/>
                </a:cxn>
                <a:cxn ang="0">
                  <a:pos x="327" y="87"/>
                </a:cxn>
                <a:cxn ang="0">
                  <a:pos x="347" y="87"/>
                </a:cxn>
                <a:cxn ang="0">
                  <a:pos x="367" y="87"/>
                </a:cxn>
                <a:cxn ang="0">
                  <a:pos x="387" y="90"/>
                </a:cxn>
                <a:cxn ang="0">
                  <a:pos x="409" y="93"/>
                </a:cxn>
                <a:cxn ang="0">
                  <a:pos x="432" y="100"/>
                </a:cxn>
                <a:cxn ang="0">
                  <a:pos x="455" y="107"/>
                </a:cxn>
                <a:cxn ang="0">
                  <a:pos x="478" y="104"/>
                </a:cxn>
                <a:cxn ang="0">
                  <a:pos x="494" y="93"/>
                </a:cxn>
                <a:cxn ang="0">
                  <a:pos x="503" y="86"/>
                </a:cxn>
                <a:cxn ang="0">
                  <a:pos x="500" y="66"/>
                </a:cxn>
                <a:cxn ang="0">
                  <a:pos x="481" y="47"/>
                </a:cxn>
                <a:cxn ang="0">
                  <a:pos x="468" y="38"/>
                </a:cxn>
                <a:cxn ang="0">
                  <a:pos x="455" y="28"/>
                </a:cxn>
                <a:cxn ang="0">
                  <a:pos x="438" y="18"/>
                </a:cxn>
              </a:cxnLst>
              <a:rect l="0" t="0" r="r" b="b"/>
              <a:pathLst>
                <a:path w="503" h="159">
                  <a:moveTo>
                    <a:pt x="432" y="11"/>
                  </a:moveTo>
                  <a:lnTo>
                    <a:pt x="424" y="8"/>
                  </a:lnTo>
                  <a:lnTo>
                    <a:pt x="416" y="7"/>
                  </a:lnTo>
                  <a:lnTo>
                    <a:pt x="409" y="5"/>
                  </a:lnTo>
                  <a:lnTo>
                    <a:pt x="402" y="5"/>
                  </a:lnTo>
                  <a:lnTo>
                    <a:pt x="395" y="4"/>
                  </a:lnTo>
                  <a:lnTo>
                    <a:pt x="387" y="2"/>
                  </a:lnTo>
                  <a:lnTo>
                    <a:pt x="381" y="2"/>
                  </a:lnTo>
                  <a:lnTo>
                    <a:pt x="373" y="2"/>
                  </a:lnTo>
                  <a:lnTo>
                    <a:pt x="367" y="0"/>
                  </a:lnTo>
                  <a:lnTo>
                    <a:pt x="359" y="0"/>
                  </a:lnTo>
                  <a:lnTo>
                    <a:pt x="353" y="0"/>
                  </a:lnTo>
                  <a:lnTo>
                    <a:pt x="345" y="0"/>
                  </a:lnTo>
                  <a:lnTo>
                    <a:pt x="339" y="0"/>
                  </a:lnTo>
                  <a:lnTo>
                    <a:pt x="333" y="0"/>
                  </a:lnTo>
                  <a:lnTo>
                    <a:pt x="325" y="0"/>
                  </a:lnTo>
                  <a:lnTo>
                    <a:pt x="319" y="0"/>
                  </a:lnTo>
                  <a:lnTo>
                    <a:pt x="311" y="0"/>
                  </a:lnTo>
                  <a:lnTo>
                    <a:pt x="305" y="0"/>
                  </a:lnTo>
                  <a:lnTo>
                    <a:pt x="297" y="2"/>
                  </a:lnTo>
                  <a:lnTo>
                    <a:pt x="291" y="2"/>
                  </a:lnTo>
                  <a:lnTo>
                    <a:pt x="285" y="4"/>
                  </a:lnTo>
                  <a:lnTo>
                    <a:pt x="277" y="5"/>
                  </a:lnTo>
                  <a:lnTo>
                    <a:pt x="271" y="5"/>
                  </a:lnTo>
                  <a:lnTo>
                    <a:pt x="265" y="7"/>
                  </a:lnTo>
                  <a:lnTo>
                    <a:pt x="257" y="8"/>
                  </a:lnTo>
                  <a:lnTo>
                    <a:pt x="251" y="8"/>
                  </a:lnTo>
                  <a:lnTo>
                    <a:pt x="244" y="10"/>
                  </a:lnTo>
                  <a:lnTo>
                    <a:pt x="238" y="11"/>
                  </a:lnTo>
                  <a:lnTo>
                    <a:pt x="231" y="13"/>
                  </a:lnTo>
                  <a:lnTo>
                    <a:pt x="224" y="14"/>
                  </a:lnTo>
                  <a:lnTo>
                    <a:pt x="218" y="16"/>
                  </a:lnTo>
                  <a:lnTo>
                    <a:pt x="212" y="19"/>
                  </a:lnTo>
                  <a:lnTo>
                    <a:pt x="204" y="21"/>
                  </a:lnTo>
                  <a:lnTo>
                    <a:pt x="198" y="22"/>
                  </a:lnTo>
                  <a:lnTo>
                    <a:pt x="192" y="24"/>
                  </a:lnTo>
                  <a:lnTo>
                    <a:pt x="184" y="25"/>
                  </a:lnTo>
                  <a:lnTo>
                    <a:pt x="178" y="27"/>
                  </a:lnTo>
                  <a:lnTo>
                    <a:pt x="172" y="28"/>
                  </a:lnTo>
                  <a:lnTo>
                    <a:pt x="164" y="31"/>
                  </a:lnTo>
                  <a:lnTo>
                    <a:pt x="159" y="33"/>
                  </a:lnTo>
                  <a:lnTo>
                    <a:pt x="151" y="35"/>
                  </a:lnTo>
                  <a:lnTo>
                    <a:pt x="145" y="38"/>
                  </a:lnTo>
                  <a:lnTo>
                    <a:pt x="139" y="39"/>
                  </a:lnTo>
                  <a:lnTo>
                    <a:pt x="133" y="42"/>
                  </a:lnTo>
                  <a:lnTo>
                    <a:pt x="127" y="44"/>
                  </a:lnTo>
                  <a:lnTo>
                    <a:pt x="119" y="47"/>
                  </a:lnTo>
                  <a:lnTo>
                    <a:pt x="113" y="49"/>
                  </a:lnTo>
                  <a:lnTo>
                    <a:pt x="107" y="50"/>
                  </a:lnTo>
                  <a:lnTo>
                    <a:pt x="100" y="53"/>
                  </a:lnTo>
                  <a:lnTo>
                    <a:pt x="93" y="55"/>
                  </a:lnTo>
                  <a:lnTo>
                    <a:pt x="86" y="58"/>
                  </a:lnTo>
                  <a:lnTo>
                    <a:pt x="80" y="59"/>
                  </a:lnTo>
                  <a:lnTo>
                    <a:pt x="72" y="62"/>
                  </a:lnTo>
                  <a:lnTo>
                    <a:pt x="66" y="64"/>
                  </a:lnTo>
                  <a:lnTo>
                    <a:pt x="60" y="66"/>
                  </a:lnTo>
                  <a:lnTo>
                    <a:pt x="54" y="69"/>
                  </a:lnTo>
                  <a:lnTo>
                    <a:pt x="48" y="70"/>
                  </a:lnTo>
                  <a:lnTo>
                    <a:pt x="40" y="72"/>
                  </a:lnTo>
                  <a:lnTo>
                    <a:pt x="34" y="75"/>
                  </a:lnTo>
                  <a:lnTo>
                    <a:pt x="28" y="76"/>
                  </a:lnTo>
                  <a:lnTo>
                    <a:pt x="20" y="80"/>
                  </a:lnTo>
                  <a:lnTo>
                    <a:pt x="14" y="81"/>
                  </a:lnTo>
                  <a:lnTo>
                    <a:pt x="7" y="84"/>
                  </a:lnTo>
                  <a:lnTo>
                    <a:pt x="1" y="86"/>
                  </a:lnTo>
                  <a:lnTo>
                    <a:pt x="0" y="90"/>
                  </a:lnTo>
                  <a:lnTo>
                    <a:pt x="1" y="95"/>
                  </a:lnTo>
                  <a:lnTo>
                    <a:pt x="3" y="100"/>
                  </a:lnTo>
                  <a:lnTo>
                    <a:pt x="6" y="104"/>
                  </a:lnTo>
                  <a:lnTo>
                    <a:pt x="9" y="107"/>
                  </a:lnTo>
                  <a:lnTo>
                    <a:pt x="14" y="112"/>
                  </a:lnTo>
                  <a:lnTo>
                    <a:pt x="18" y="117"/>
                  </a:lnTo>
                  <a:lnTo>
                    <a:pt x="23" y="121"/>
                  </a:lnTo>
                  <a:lnTo>
                    <a:pt x="28" y="126"/>
                  </a:lnTo>
                  <a:lnTo>
                    <a:pt x="32" y="131"/>
                  </a:lnTo>
                  <a:lnTo>
                    <a:pt x="35" y="135"/>
                  </a:lnTo>
                  <a:lnTo>
                    <a:pt x="40" y="140"/>
                  </a:lnTo>
                  <a:lnTo>
                    <a:pt x="41" y="143"/>
                  </a:lnTo>
                  <a:lnTo>
                    <a:pt x="45" y="148"/>
                  </a:lnTo>
                  <a:lnTo>
                    <a:pt x="45" y="152"/>
                  </a:lnTo>
                  <a:lnTo>
                    <a:pt x="46" y="159"/>
                  </a:lnTo>
                  <a:lnTo>
                    <a:pt x="52" y="157"/>
                  </a:lnTo>
                  <a:lnTo>
                    <a:pt x="59" y="155"/>
                  </a:lnTo>
                  <a:lnTo>
                    <a:pt x="66" y="154"/>
                  </a:lnTo>
                  <a:lnTo>
                    <a:pt x="72" y="154"/>
                  </a:lnTo>
                  <a:lnTo>
                    <a:pt x="80" y="152"/>
                  </a:lnTo>
                  <a:lnTo>
                    <a:pt x="86" y="151"/>
                  </a:lnTo>
                  <a:lnTo>
                    <a:pt x="93" y="149"/>
                  </a:lnTo>
                  <a:lnTo>
                    <a:pt x="100" y="148"/>
                  </a:lnTo>
                  <a:lnTo>
                    <a:pt x="107" y="146"/>
                  </a:lnTo>
                  <a:lnTo>
                    <a:pt x="113" y="145"/>
                  </a:lnTo>
                  <a:lnTo>
                    <a:pt x="121" y="143"/>
                  </a:lnTo>
                  <a:lnTo>
                    <a:pt x="127" y="142"/>
                  </a:lnTo>
                  <a:lnTo>
                    <a:pt x="133" y="140"/>
                  </a:lnTo>
                  <a:lnTo>
                    <a:pt x="139" y="138"/>
                  </a:lnTo>
                  <a:lnTo>
                    <a:pt x="145" y="137"/>
                  </a:lnTo>
                  <a:lnTo>
                    <a:pt x="151" y="135"/>
                  </a:lnTo>
                  <a:lnTo>
                    <a:pt x="158" y="132"/>
                  </a:lnTo>
                  <a:lnTo>
                    <a:pt x="164" y="131"/>
                  </a:lnTo>
                  <a:lnTo>
                    <a:pt x="169" y="128"/>
                  </a:lnTo>
                  <a:lnTo>
                    <a:pt x="176" y="126"/>
                  </a:lnTo>
                  <a:lnTo>
                    <a:pt x="181" y="124"/>
                  </a:lnTo>
                  <a:lnTo>
                    <a:pt x="187" y="123"/>
                  </a:lnTo>
                  <a:lnTo>
                    <a:pt x="193" y="120"/>
                  </a:lnTo>
                  <a:lnTo>
                    <a:pt x="200" y="118"/>
                  </a:lnTo>
                  <a:lnTo>
                    <a:pt x="204" y="117"/>
                  </a:lnTo>
                  <a:lnTo>
                    <a:pt x="210" y="114"/>
                  </a:lnTo>
                  <a:lnTo>
                    <a:pt x="217" y="112"/>
                  </a:lnTo>
                  <a:lnTo>
                    <a:pt x="223" y="111"/>
                  </a:lnTo>
                  <a:lnTo>
                    <a:pt x="229" y="109"/>
                  </a:lnTo>
                  <a:lnTo>
                    <a:pt x="235" y="107"/>
                  </a:lnTo>
                  <a:lnTo>
                    <a:pt x="240" y="106"/>
                  </a:lnTo>
                  <a:lnTo>
                    <a:pt x="248" y="104"/>
                  </a:lnTo>
                  <a:lnTo>
                    <a:pt x="252" y="103"/>
                  </a:lnTo>
                  <a:lnTo>
                    <a:pt x="258" y="100"/>
                  </a:lnTo>
                  <a:lnTo>
                    <a:pt x="265" y="98"/>
                  </a:lnTo>
                  <a:lnTo>
                    <a:pt x="271" y="97"/>
                  </a:lnTo>
                  <a:lnTo>
                    <a:pt x="277" y="95"/>
                  </a:lnTo>
                  <a:lnTo>
                    <a:pt x="282" y="95"/>
                  </a:lnTo>
                  <a:lnTo>
                    <a:pt x="288" y="93"/>
                  </a:lnTo>
                  <a:lnTo>
                    <a:pt x="294" y="92"/>
                  </a:lnTo>
                  <a:lnTo>
                    <a:pt x="300" y="90"/>
                  </a:lnTo>
                  <a:lnTo>
                    <a:pt x="306" y="90"/>
                  </a:lnTo>
                  <a:lnTo>
                    <a:pt x="313" y="89"/>
                  </a:lnTo>
                  <a:lnTo>
                    <a:pt x="319" y="89"/>
                  </a:lnTo>
                  <a:lnTo>
                    <a:pt x="327" y="87"/>
                  </a:lnTo>
                  <a:lnTo>
                    <a:pt x="333" y="87"/>
                  </a:lnTo>
                  <a:lnTo>
                    <a:pt x="339" y="87"/>
                  </a:lnTo>
                  <a:lnTo>
                    <a:pt x="347" y="87"/>
                  </a:lnTo>
                  <a:lnTo>
                    <a:pt x="353" y="87"/>
                  </a:lnTo>
                  <a:lnTo>
                    <a:pt x="359" y="87"/>
                  </a:lnTo>
                  <a:lnTo>
                    <a:pt x="367" y="87"/>
                  </a:lnTo>
                  <a:lnTo>
                    <a:pt x="373" y="89"/>
                  </a:lnTo>
                  <a:lnTo>
                    <a:pt x="379" y="89"/>
                  </a:lnTo>
                  <a:lnTo>
                    <a:pt x="387" y="90"/>
                  </a:lnTo>
                  <a:lnTo>
                    <a:pt x="395" y="90"/>
                  </a:lnTo>
                  <a:lnTo>
                    <a:pt x="402" y="93"/>
                  </a:lnTo>
                  <a:lnTo>
                    <a:pt x="409" y="93"/>
                  </a:lnTo>
                  <a:lnTo>
                    <a:pt x="416" y="95"/>
                  </a:lnTo>
                  <a:lnTo>
                    <a:pt x="424" y="98"/>
                  </a:lnTo>
                  <a:lnTo>
                    <a:pt x="432" y="100"/>
                  </a:lnTo>
                  <a:lnTo>
                    <a:pt x="440" y="103"/>
                  </a:lnTo>
                  <a:lnTo>
                    <a:pt x="447" y="104"/>
                  </a:lnTo>
                  <a:lnTo>
                    <a:pt x="455" y="107"/>
                  </a:lnTo>
                  <a:lnTo>
                    <a:pt x="464" y="111"/>
                  </a:lnTo>
                  <a:lnTo>
                    <a:pt x="472" y="107"/>
                  </a:lnTo>
                  <a:lnTo>
                    <a:pt x="478" y="104"/>
                  </a:lnTo>
                  <a:lnTo>
                    <a:pt x="485" y="101"/>
                  </a:lnTo>
                  <a:lnTo>
                    <a:pt x="489" y="98"/>
                  </a:lnTo>
                  <a:lnTo>
                    <a:pt x="494" y="93"/>
                  </a:lnTo>
                  <a:lnTo>
                    <a:pt x="497" y="90"/>
                  </a:lnTo>
                  <a:lnTo>
                    <a:pt x="500" y="87"/>
                  </a:lnTo>
                  <a:lnTo>
                    <a:pt x="503" y="86"/>
                  </a:lnTo>
                  <a:lnTo>
                    <a:pt x="503" y="78"/>
                  </a:lnTo>
                  <a:lnTo>
                    <a:pt x="503" y="72"/>
                  </a:lnTo>
                  <a:lnTo>
                    <a:pt x="500" y="66"/>
                  </a:lnTo>
                  <a:lnTo>
                    <a:pt x="495" y="61"/>
                  </a:lnTo>
                  <a:lnTo>
                    <a:pt x="489" y="53"/>
                  </a:lnTo>
                  <a:lnTo>
                    <a:pt x="481" y="47"/>
                  </a:lnTo>
                  <a:lnTo>
                    <a:pt x="477" y="44"/>
                  </a:lnTo>
                  <a:lnTo>
                    <a:pt x="472" y="42"/>
                  </a:lnTo>
                  <a:lnTo>
                    <a:pt x="468" y="38"/>
                  </a:lnTo>
                  <a:lnTo>
                    <a:pt x="464" y="36"/>
                  </a:lnTo>
                  <a:lnTo>
                    <a:pt x="460" y="31"/>
                  </a:lnTo>
                  <a:lnTo>
                    <a:pt x="455" y="28"/>
                  </a:lnTo>
                  <a:lnTo>
                    <a:pt x="451" y="27"/>
                  </a:lnTo>
                  <a:lnTo>
                    <a:pt x="446" y="24"/>
                  </a:lnTo>
                  <a:lnTo>
                    <a:pt x="438" y="18"/>
                  </a:lnTo>
                  <a:lnTo>
                    <a:pt x="432" y="11"/>
                  </a:lnTo>
                  <a:lnTo>
                    <a:pt x="432" y="11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6" name="Freeform 308"/>
            <p:cNvSpPr>
              <a:spLocks/>
            </p:cNvSpPr>
            <p:nvPr/>
          </p:nvSpPr>
          <p:spPr bwMode="auto">
            <a:xfrm>
              <a:off x="4444" y="833"/>
              <a:ext cx="57" cy="247"/>
            </a:xfrm>
            <a:custGeom>
              <a:avLst/>
              <a:gdLst/>
              <a:ahLst/>
              <a:cxnLst>
                <a:cxn ang="0">
                  <a:pos x="94" y="10"/>
                </a:cxn>
                <a:cxn ang="0">
                  <a:pos x="80" y="24"/>
                </a:cxn>
                <a:cxn ang="0">
                  <a:pos x="68" y="42"/>
                </a:cxn>
                <a:cxn ang="0">
                  <a:pos x="56" y="59"/>
                </a:cxn>
                <a:cxn ang="0">
                  <a:pos x="45" y="78"/>
                </a:cxn>
                <a:cxn ang="0">
                  <a:pos x="36" y="98"/>
                </a:cxn>
                <a:cxn ang="0">
                  <a:pos x="28" y="118"/>
                </a:cxn>
                <a:cxn ang="0">
                  <a:pos x="20" y="140"/>
                </a:cxn>
                <a:cxn ang="0">
                  <a:pos x="15" y="163"/>
                </a:cxn>
                <a:cxn ang="0">
                  <a:pos x="11" y="185"/>
                </a:cxn>
                <a:cxn ang="0">
                  <a:pos x="8" y="208"/>
                </a:cxn>
                <a:cxn ang="0">
                  <a:pos x="3" y="231"/>
                </a:cxn>
                <a:cxn ang="0">
                  <a:pos x="1" y="254"/>
                </a:cxn>
                <a:cxn ang="0">
                  <a:pos x="0" y="278"/>
                </a:cxn>
                <a:cxn ang="0">
                  <a:pos x="0" y="301"/>
                </a:cxn>
                <a:cxn ang="0">
                  <a:pos x="0" y="326"/>
                </a:cxn>
                <a:cxn ang="0">
                  <a:pos x="0" y="349"/>
                </a:cxn>
                <a:cxn ang="0">
                  <a:pos x="1" y="372"/>
                </a:cxn>
                <a:cxn ang="0">
                  <a:pos x="3" y="396"/>
                </a:cxn>
                <a:cxn ang="0">
                  <a:pos x="5" y="416"/>
                </a:cxn>
                <a:cxn ang="0">
                  <a:pos x="8" y="437"/>
                </a:cxn>
                <a:cxn ang="0">
                  <a:pos x="12" y="456"/>
                </a:cxn>
                <a:cxn ang="0">
                  <a:pos x="18" y="471"/>
                </a:cxn>
                <a:cxn ang="0">
                  <a:pos x="25" y="487"/>
                </a:cxn>
                <a:cxn ang="0">
                  <a:pos x="42" y="484"/>
                </a:cxn>
                <a:cxn ang="0">
                  <a:pos x="54" y="470"/>
                </a:cxn>
                <a:cxn ang="0">
                  <a:pos x="49" y="448"/>
                </a:cxn>
                <a:cxn ang="0">
                  <a:pos x="45" y="427"/>
                </a:cxn>
                <a:cxn ang="0">
                  <a:pos x="42" y="405"/>
                </a:cxn>
                <a:cxn ang="0">
                  <a:pos x="40" y="385"/>
                </a:cxn>
                <a:cxn ang="0">
                  <a:pos x="40" y="363"/>
                </a:cxn>
                <a:cxn ang="0">
                  <a:pos x="39" y="341"/>
                </a:cxn>
                <a:cxn ang="0">
                  <a:pos x="39" y="320"/>
                </a:cxn>
                <a:cxn ang="0">
                  <a:pos x="40" y="298"/>
                </a:cxn>
                <a:cxn ang="0">
                  <a:pos x="42" y="278"/>
                </a:cxn>
                <a:cxn ang="0">
                  <a:pos x="45" y="256"/>
                </a:cxn>
                <a:cxn ang="0">
                  <a:pos x="48" y="234"/>
                </a:cxn>
                <a:cxn ang="0">
                  <a:pos x="53" y="213"/>
                </a:cxn>
                <a:cxn ang="0">
                  <a:pos x="57" y="191"/>
                </a:cxn>
                <a:cxn ang="0">
                  <a:pos x="60" y="169"/>
                </a:cxn>
                <a:cxn ang="0">
                  <a:pos x="68" y="148"/>
                </a:cxn>
                <a:cxn ang="0">
                  <a:pos x="74" y="127"/>
                </a:cxn>
                <a:cxn ang="0">
                  <a:pos x="80" y="107"/>
                </a:cxn>
                <a:cxn ang="0">
                  <a:pos x="87" y="87"/>
                </a:cxn>
                <a:cxn ang="0">
                  <a:pos x="94" y="67"/>
                </a:cxn>
                <a:cxn ang="0">
                  <a:pos x="104" y="47"/>
                </a:cxn>
                <a:cxn ang="0">
                  <a:pos x="113" y="28"/>
                </a:cxn>
                <a:cxn ang="0">
                  <a:pos x="107" y="6"/>
                </a:cxn>
              </a:cxnLst>
              <a:rect l="0" t="0" r="r" b="b"/>
              <a:pathLst>
                <a:path w="113" h="493">
                  <a:moveTo>
                    <a:pt x="105" y="0"/>
                  </a:moveTo>
                  <a:lnTo>
                    <a:pt x="99" y="5"/>
                  </a:lnTo>
                  <a:lnTo>
                    <a:pt x="94" y="10"/>
                  </a:lnTo>
                  <a:lnTo>
                    <a:pt x="90" y="13"/>
                  </a:lnTo>
                  <a:lnTo>
                    <a:pt x="85" y="19"/>
                  </a:lnTo>
                  <a:lnTo>
                    <a:pt x="80" y="24"/>
                  </a:lnTo>
                  <a:lnTo>
                    <a:pt x="76" y="30"/>
                  </a:lnTo>
                  <a:lnTo>
                    <a:pt x="71" y="34"/>
                  </a:lnTo>
                  <a:lnTo>
                    <a:pt x="68" y="42"/>
                  </a:lnTo>
                  <a:lnTo>
                    <a:pt x="63" y="47"/>
                  </a:lnTo>
                  <a:lnTo>
                    <a:pt x="59" y="53"/>
                  </a:lnTo>
                  <a:lnTo>
                    <a:pt x="56" y="59"/>
                  </a:lnTo>
                  <a:lnTo>
                    <a:pt x="53" y="65"/>
                  </a:lnTo>
                  <a:lnTo>
                    <a:pt x="48" y="72"/>
                  </a:lnTo>
                  <a:lnTo>
                    <a:pt x="45" y="78"/>
                  </a:lnTo>
                  <a:lnTo>
                    <a:pt x="42" y="86"/>
                  </a:lnTo>
                  <a:lnTo>
                    <a:pt x="39" y="92"/>
                  </a:lnTo>
                  <a:lnTo>
                    <a:pt x="36" y="98"/>
                  </a:lnTo>
                  <a:lnTo>
                    <a:pt x="32" y="106"/>
                  </a:lnTo>
                  <a:lnTo>
                    <a:pt x="31" y="112"/>
                  </a:lnTo>
                  <a:lnTo>
                    <a:pt x="28" y="118"/>
                  </a:lnTo>
                  <a:lnTo>
                    <a:pt x="25" y="126"/>
                  </a:lnTo>
                  <a:lnTo>
                    <a:pt x="23" y="132"/>
                  </a:lnTo>
                  <a:lnTo>
                    <a:pt x="20" y="140"/>
                  </a:lnTo>
                  <a:lnTo>
                    <a:pt x="18" y="148"/>
                  </a:lnTo>
                  <a:lnTo>
                    <a:pt x="17" y="154"/>
                  </a:lnTo>
                  <a:lnTo>
                    <a:pt x="15" y="163"/>
                  </a:lnTo>
                  <a:lnTo>
                    <a:pt x="14" y="169"/>
                  </a:lnTo>
                  <a:lnTo>
                    <a:pt x="12" y="177"/>
                  </a:lnTo>
                  <a:lnTo>
                    <a:pt x="11" y="185"/>
                  </a:lnTo>
                  <a:lnTo>
                    <a:pt x="9" y="192"/>
                  </a:lnTo>
                  <a:lnTo>
                    <a:pt x="8" y="200"/>
                  </a:lnTo>
                  <a:lnTo>
                    <a:pt x="8" y="208"/>
                  </a:lnTo>
                  <a:lnTo>
                    <a:pt x="6" y="216"/>
                  </a:lnTo>
                  <a:lnTo>
                    <a:pt x="5" y="223"/>
                  </a:lnTo>
                  <a:lnTo>
                    <a:pt x="3" y="231"/>
                  </a:lnTo>
                  <a:lnTo>
                    <a:pt x="3" y="239"/>
                  </a:lnTo>
                  <a:lnTo>
                    <a:pt x="1" y="247"/>
                  </a:lnTo>
                  <a:lnTo>
                    <a:pt x="1" y="254"/>
                  </a:lnTo>
                  <a:lnTo>
                    <a:pt x="1" y="262"/>
                  </a:lnTo>
                  <a:lnTo>
                    <a:pt x="1" y="270"/>
                  </a:lnTo>
                  <a:lnTo>
                    <a:pt x="0" y="278"/>
                  </a:lnTo>
                  <a:lnTo>
                    <a:pt x="0" y="285"/>
                  </a:lnTo>
                  <a:lnTo>
                    <a:pt x="0" y="293"/>
                  </a:lnTo>
                  <a:lnTo>
                    <a:pt x="0" y="301"/>
                  </a:lnTo>
                  <a:lnTo>
                    <a:pt x="0" y="309"/>
                  </a:lnTo>
                  <a:lnTo>
                    <a:pt x="0" y="318"/>
                  </a:lnTo>
                  <a:lnTo>
                    <a:pt x="0" y="326"/>
                  </a:lnTo>
                  <a:lnTo>
                    <a:pt x="0" y="334"/>
                  </a:lnTo>
                  <a:lnTo>
                    <a:pt x="0" y="341"/>
                  </a:lnTo>
                  <a:lnTo>
                    <a:pt x="0" y="349"/>
                  </a:lnTo>
                  <a:lnTo>
                    <a:pt x="0" y="355"/>
                  </a:lnTo>
                  <a:lnTo>
                    <a:pt x="1" y="365"/>
                  </a:lnTo>
                  <a:lnTo>
                    <a:pt x="1" y="372"/>
                  </a:lnTo>
                  <a:lnTo>
                    <a:pt x="1" y="378"/>
                  </a:lnTo>
                  <a:lnTo>
                    <a:pt x="1" y="386"/>
                  </a:lnTo>
                  <a:lnTo>
                    <a:pt x="3" y="396"/>
                  </a:lnTo>
                  <a:lnTo>
                    <a:pt x="3" y="402"/>
                  </a:lnTo>
                  <a:lnTo>
                    <a:pt x="3" y="409"/>
                  </a:lnTo>
                  <a:lnTo>
                    <a:pt x="5" y="416"/>
                  </a:lnTo>
                  <a:lnTo>
                    <a:pt x="5" y="423"/>
                  </a:lnTo>
                  <a:lnTo>
                    <a:pt x="6" y="430"/>
                  </a:lnTo>
                  <a:lnTo>
                    <a:pt x="8" y="437"/>
                  </a:lnTo>
                  <a:lnTo>
                    <a:pt x="8" y="445"/>
                  </a:lnTo>
                  <a:lnTo>
                    <a:pt x="9" y="453"/>
                  </a:lnTo>
                  <a:lnTo>
                    <a:pt x="12" y="456"/>
                  </a:lnTo>
                  <a:lnTo>
                    <a:pt x="14" y="461"/>
                  </a:lnTo>
                  <a:lnTo>
                    <a:pt x="17" y="467"/>
                  </a:lnTo>
                  <a:lnTo>
                    <a:pt x="18" y="471"/>
                  </a:lnTo>
                  <a:lnTo>
                    <a:pt x="20" y="476"/>
                  </a:lnTo>
                  <a:lnTo>
                    <a:pt x="23" y="482"/>
                  </a:lnTo>
                  <a:lnTo>
                    <a:pt x="25" y="487"/>
                  </a:lnTo>
                  <a:lnTo>
                    <a:pt x="28" y="493"/>
                  </a:lnTo>
                  <a:lnTo>
                    <a:pt x="36" y="489"/>
                  </a:lnTo>
                  <a:lnTo>
                    <a:pt x="42" y="484"/>
                  </a:lnTo>
                  <a:lnTo>
                    <a:pt x="49" y="479"/>
                  </a:lnTo>
                  <a:lnTo>
                    <a:pt x="57" y="476"/>
                  </a:lnTo>
                  <a:lnTo>
                    <a:pt x="54" y="470"/>
                  </a:lnTo>
                  <a:lnTo>
                    <a:pt x="53" y="462"/>
                  </a:lnTo>
                  <a:lnTo>
                    <a:pt x="51" y="454"/>
                  </a:lnTo>
                  <a:lnTo>
                    <a:pt x="49" y="448"/>
                  </a:lnTo>
                  <a:lnTo>
                    <a:pt x="48" y="440"/>
                  </a:lnTo>
                  <a:lnTo>
                    <a:pt x="46" y="434"/>
                  </a:lnTo>
                  <a:lnTo>
                    <a:pt x="45" y="427"/>
                  </a:lnTo>
                  <a:lnTo>
                    <a:pt x="45" y="420"/>
                  </a:lnTo>
                  <a:lnTo>
                    <a:pt x="43" y="413"/>
                  </a:lnTo>
                  <a:lnTo>
                    <a:pt x="42" y="405"/>
                  </a:lnTo>
                  <a:lnTo>
                    <a:pt x="42" y="399"/>
                  </a:lnTo>
                  <a:lnTo>
                    <a:pt x="42" y="392"/>
                  </a:lnTo>
                  <a:lnTo>
                    <a:pt x="40" y="385"/>
                  </a:lnTo>
                  <a:lnTo>
                    <a:pt x="40" y="377"/>
                  </a:lnTo>
                  <a:lnTo>
                    <a:pt x="40" y="371"/>
                  </a:lnTo>
                  <a:lnTo>
                    <a:pt x="40" y="363"/>
                  </a:lnTo>
                  <a:lnTo>
                    <a:pt x="39" y="355"/>
                  </a:lnTo>
                  <a:lnTo>
                    <a:pt x="39" y="349"/>
                  </a:lnTo>
                  <a:lnTo>
                    <a:pt x="39" y="341"/>
                  </a:lnTo>
                  <a:lnTo>
                    <a:pt x="39" y="335"/>
                  </a:lnTo>
                  <a:lnTo>
                    <a:pt x="39" y="327"/>
                  </a:lnTo>
                  <a:lnTo>
                    <a:pt x="39" y="320"/>
                  </a:lnTo>
                  <a:lnTo>
                    <a:pt x="39" y="313"/>
                  </a:lnTo>
                  <a:lnTo>
                    <a:pt x="40" y="306"/>
                  </a:lnTo>
                  <a:lnTo>
                    <a:pt x="40" y="298"/>
                  </a:lnTo>
                  <a:lnTo>
                    <a:pt x="40" y="292"/>
                  </a:lnTo>
                  <a:lnTo>
                    <a:pt x="42" y="284"/>
                  </a:lnTo>
                  <a:lnTo>
                    <a:pt x="42" y="278"/>
                  </a:lnTo>
                  <a:lnTo>
                    <a:pt x="43" y="270"/>
                  </a:lnTo>
                  <a:lnTo>
                    <a:pt x="45" y="262"/>
                  </a:lnTo>
                  <a:lnTo>
                    <a:pt x="45" y="256"/>
                  </a:lnTo>
                  <a:lnTo>
                    <a:pt x="46" y="248"/>
                  </a:lnTo>
                  <a:lnTo>
                    <a:pt x="46" y="241"/>
                  </a:lnTo>
                  <a:lnTo>
                    <a:pt x="48" y="234"/>
                  </a:lnTo>
                  <a:lnTo>
                    <a:pt x="49" y="227"/>
                  </a:lnTo>
                  <a:lnTo>
                    <a:pt x="51" y="220"/>
                  </a:lnTo>
                  <a:lnTo>
                    <a:pt x="53" y="213"/>
                  </a:lnTo>
                  <a:lnTo>
                    <a:pt x="54" y="205"/>
                  </a:lnTo>
                  <a:lnTo>
                    <a:pt x="56" y="197"/>
                  </a:lnTo>
                  <a:lnTo>
                    <a:pt x="57" y="191"/>
                  </a:lnTo>
                  <a:lnTo>
                    <a:pt x="57" y="183"/>
                  </a:lnTo>
                  <a:lnTo>
                    <a:pt x="59" y="177"/>
                  </a:lnTo>
                  <a:lnTo>
                    <a:pt x="60" y="169"/>
                  </a:lnTo>
                  <a:lnTo>
                    <a:pt x="63" y="163"/>
                  </a:lnTo>
                  <a:lnTo>
                    <a:pt x="65" y="155"/>
                  </a:lnTo>
                  <a:lnTo>
                    <a:pt x="68" y="148"/>
                  </a:lnTo>
                  <a:lnTo>
                    <a:pt x="70" y="141"/>
                  </a:lnTo>
                  <a:lnTo>
                    <a:pt x="73" y="135"/>
                  </a:lnTo>
                  <a:lnTo>
                    <a:pt x="74" y="127"/>
                  </a:lnTo>
                  <a:lnTo>
                    <a:pt x="76" y="121"/>
                  </a:lnTo>
                  <a:lnTo>
                    <a:pt x="77" y="113"/>
                  </a:lnTo>
                  <a:lnTo>
                    <a:pt x="80" y="107"/>
                  </a:lnTo>
                  <a:lnTo>
                    <a:pt x="82" y="99"/>
                  </a:lnTo>
                  <a:lnTo>
                    <a:pt x="85" y="93"/>
                  </a:lnTo>
                  <a:lnTo>
                    <a:pt x="87" y="87"/>
                  </a:lnTo>
                  <a:lnTo>
                    <a:pt x="90" y="79"/>
                  </a:lnTo>
                  <a:lnTo>
                    <a:pt x="93" y="73"/>
                  </a:lnTo>
                  <a:lnTo>
                    <a:pt x="94" y="67"/>
                  </a:lnTo>
                  <a:lnTo>
                    <a:pt x="97" y="59"/>
                  </a:lnTo>
                  <a:lnTo>
                    <a:pt x="101" y="53"/>
                  </a:lnTo>
                  <a:lnTo>
                    <a:pt x="104" y="47"/>
                  </a:lnTo>
                  <a:lnTo>
                    <a:pt x="107" y="41"/>
                  </a:lnTo>
                  <a:lnTo>
                    <a:pt x="110" y="33"/>
                  </a:lnTo>
                  <a:lnTo>
                    <a:pt x="113" y="28"/>
                  </a:lnTo>
                  <a:lnTo>
                    <a:pt x="111" y="20"/>
                  </a:lnTo>
                  <a:lnTo>
                    <a:pt x="110" y="13"/>
                  </a:lnTo>
                  <a:lnTo>
                    <a:pt x="107" y="6"/>
                  </a:lnTo>
                  <a:lnTo>
                    <a:pt x="105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CE0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7" name="Freeform 309"/>
            <p:cNvSpPr>
              <a:spLocks/>
            </p:cNvSpPr>
            <p:nvPr/>
          </p:nvSpPr>
          <p:spPr bwMode="auto">
            <a:xfrm>
              <a:off x="5065" y="836"/>
              <a:ext cx="70" cy="224"/>
            </a:xfrm>
            <a:custGeom>
              <a:avLst/>
              <a:gdLst/>
              <a:ahLst/>
              <a:cxnLst>
                <a:cxn ang="0">
                  <a:pos x="31" y="2"/>
                </a:cxn>
                <a:cxn ang="0">
                  <a:pos x="14" y="2"/>
                </a:cxn>
                <a:cxn ang="0">
                  <a:pos x="1" y="14"/>
                </a:cxn>
                <a:cxn ang="0">
                  <a:pos x="0" y="25"/>
                </a:cxn>
                <a:cxn ang="0">
                  <a:pos x="0" y="39"/>
                </a:cxn>
                <a:cxn ang="0">
                  <a:pos x="1" y="55"/>
                </a:cxn>
                <a:cxn ang="0">
                  <a:pos x="6" y="75"/>
                </a:cxn>
                <a:cxn ang="0">
                  <a:pos x="11" y="97"/>
                </a:cxn>
                <a:cxn ang="0">
                  <a:pos x="17" y="120"/>
                </a:cxn>
                <a:cxn ang="0">
                  <a:pos x="25" y="143"/>
                </a:cxn>
                <a:cxn ang="0">
                  <a:pos x="32" y="168"/>
                </a:cxn>
                <a:cxn ang="0">
                  <a:pos x="39" y="194"/>
                </a:cxn>
                <a:cxn ang="0">
                  <a:pos x="45" y="219"/>
                </a:cxn>
                <a:cxn ang="0">
                  <a:pos x="49" y="245"/>
                </a:cxn>
                <a:cxn ang="0">
                  <a:pos x="56" y="273"/>
                </a:cxn>
                <a:cxn ang="0">
                  <a:pos x="57" y="297"/>
                </a:cxn>
                <a:cxn ang="0">
                  <a:pos x="59" y="321"/>
                </a:cxn>
                <a:cxn ang="0">
                  <a:pos x="59" y="345"/>
                </a:cxn>
                <a:cxn ang="0">
                  <a:pos x="56" y="366"/>
                </a:cxn>
                <a:cxn ang="0">
                  <a:pos x="49" y="385"/>
                </a:cxn>
                <a:cxn ang="0">
                  <a:pos x="56" y="407"/>
                </a:cxn>
                <a:cxn ang="0">
                  <a:pos x="71" y="427"/>
                </a:cxn>
                <a:cxn ang="0">
                  <a:pos x="87" y="448"/>
                </a:cxn>
                <a:cxn ang="0">
                  <a:pos x="101" y="430"/>
                </a:cxn>
                <a:cxn ang="0">
                  <a:pos x="113" y="411"/>
                </a:cxn>
                <a:cxn ang="0">
                  <a:pos x="122" y="393"/>
                </a:cxn>
                <a:cxn ang="0">
                  <a:pos x="130" y="372"/>
                </a:cxn>
                <a:cxn ang="0">
                  <a:pos x="136" y="352"/>
                </a:cxn>
                <a:cxn ang="0">
                  <a:pos x="139" y="332"/>
                </a:cxn>
                <a:cxn ang="0">
                  <a:pos x="141" y="310"/>
                </a:cxn>
                <a:cxn ang="0">
                  <a:pos x="141" y="289"/>
                </a:cxn>
                <a:cxn ang="0">
                  <a:pos x="139" y="267"/>
                </a:cxn>
                <a:cxn ang="0">
                  <a:pos x="135" y="245"/>
                </a:cxn>
                <a:cxn ang="0">
                  <a:pos x="130" y="222"/>
                </a:cxn>
                <a:cxn ang="0">
                  <a:pos x="125" y="200"/>
                </a:cxn>
                <a:cxn ang="0">
                  <a:pos x="118" y="177"/>
                </a:cxn>
                <a:cxn ang="0">
                  <a:pos x="110" y="155"/>
                </a:cxn>
                <a:cxn ang="0">
                  <a:pos x="102" y="134"/>
                </a:cxn>
                <a:cxn ang="0">
                  <a:pos x="93" y="114"/>
                </a:cxn>
                <a:cxn ang="0">
                  <a:pos x="84" y="90"/>
                </a:cxn>
                <a:cxn ang="0">
                  <a:pos x="73" y="70"/>
                </a:cxn>
                <a:cxn ang="0">
                  <a:pos x="63" y="50"/>
                </a:cxn>
                <a:cxn ang="0">
                  <a:pos x="54" y="30"/>
                </a:cxn>
                <a:cxn ang="0">
                  <a:pos x="43" y="11"/>
                </a:cxn>
              </a:cxnLst>
              <a:rect l="0" t="0" r="r" b="b"/>
              <a:pathLst>
                <a:path w="141" h="448">
                  <a:moveTo>
                    <a:pt x="42" y="5"/>
                  </a:moveTo>
                  <a:lnTo>
                    <a:pt x="34" y="4"/>
                  </a:lnTo>
                  <a:lnTo>
                    <a:pt x="31" y="2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9" y="4"/>
                  </a:lnTo>
                  <a:lnTo>
                    <a:pt x="3" y="8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1" y="50"/>
                  </a:lnTo>
                  <a:lnTo>
                    <a:pt x="1" y="55"/>
                  </a:lnTo>
                  <a:lnTo>
                    <a:pt x="3" y="61"/>
                  </a:lnTo>
                  <a:lnTo>
                    <a:pt x="5" y="69"/>
                  </a:lnTo>
                  <a:lnTo>
                    <a:pt x="6" y="75"/>
                  </a:lnTo>
                  <a:lnTo>
                    <a:pt x="8" y="81"/>
                  </a:lnTo>
                  <a:lnTo>
                    <a:pt x="9" y="89"/>
                  </a:lnTo>
                  <a:lnTo>
                    <a:pt x="11" y="97"/>
                  </a:lnTo>
                  <a:lnTo>
                    <a:pt x="14" y="103"/>
                  </a:lnTo>
                  <a:lnTo>
                    <a:pt x="15" y="111"/>
                  </a:lnTo>
                  <a:lnTo>
                    <a:pt x="17" y="120"/>
                  </a:lnTo>
                  <a:lnTo>
                    <a:pt x="20" y="126"/>
                  </a:lnTo>
                  <a:lnTo>
                    <a:pt x="23" y="135"/>
                  </a:lnTo>
                  <a:lnTo>
                    <a:pt x="25" y="143"/>
                  </a:lnTo>
                  <a:lnTo>
                    <a:pt x="28" y="151"/>
                  </a:lnTo>
                  <a:lnTo>
                    <a:pt x="29" y="159"/>
                  </a:lnTo>
                  <a:lnTo>
                    <a:pt x="32" y="168"/>
                  </a:lnTo>
                  <a:lnTo>
                    <a:pt x="34" y="177"/>
                  </a:lnTo>
                  <a:lnTo>
                    <a:pt x="36" y="185"/>
                  </a:lnTo>
                  <a:lnTo>
                    <a:pt x="39" y="194"/>
                  </a:lnTo>
                  <a:lnTo>
                    <a:pt x="40" y="202"/>
                  </a:lnTo>
                  <a:lnTo>
                    <a:pt x="42" y="211"/>
                  </a:lnTo>
                  <a:lnTo>
                    <a:pt x="45" y="219"/>
                  </a:lnTo>
                  <a:lnTo>
                    <a:pt x="46" y="228"/>
                  </a:lnTo>
                  <a:lnTo>
                    <a:pt x="49" y="238"/>
                  </a:lnTo>
                  <a:lnTo>
                    <a:pt x="49" y="245"/>
                  </a:lnTo>
                  <a:lnTo>
                    <a:pt x="53" y="255"/>
                  </a:lnTo>
                  <a:lnTo>
                    <a:pt x="53" y="264"/>
                  </a:lnTo>
                  <a:lnTo>
                    <a:pt x="56" y="273"/>
                  </a:lnTo>
                  <a:lnTo>
                    <a:pt x="56" y="281"/>
                  </a:lnTo>
                  <a:lnTo>
                    <a:pt x="57" y="289"/>
                  </a:lnTo>
                  <a:lnTo>
                    <a:pt x="57" y="297"/>
                  </a:lnTo>
                  <a:lnTo>
                    <a:pt x="59" y="306"/>
                  </a:lnTo>
                  <a:lnTo>
                    <a:pt x="59" y="312"/>
                  </a:lnTo>
                  <a:lnTo>
                    <a:pt x="59" y="321"/>
                  </a:lnTo>
                  <a:lnTo>
                    <a:pt x="59" y="329"/>
                  </a:lnTo>
                  <a:lnTo>
                    <a:pt x="60" y="337"/>
                  </a:lnTo>
                  <a:lnTo>
                    <a:pt x="59" y="345"/>
                  </a:lnTo>
                  <a:lnTo>
                    <a:pt x="57" y="352"/>
                  </a:lnTo>
                  <a:lnTo>
                    <a:pt x="56" y="359"/>
                  </a:lnTo>
                  <a:lnTo>
                    <a:pt x="56" y="366"/>
                  </a:lnTo>
                  <a:lnTo>
                    <a:pt x="53" y="372"/>
                  </a:lnTo>
                  <a:lnTo>
                    <a:pt x="51" y="379"/>
                  </a:lnTo>
                  <a:lnTo>
                    <a:pt x="49" y="385"/>
                  </a:lnTo>
                  <a:lnTo>
                    <a:pt x="46" y="391"/>
                  </a:lnTo>
                  <a:lnTo>
                    <a:pt x="51" y="399"/>
                  </a:lnTo>
                  <a:lnTo>
                    <a:pt x="56" y="407"/>
                  </a:lnTo>
                  <a:lnTo>
                    <a:pt x="62" y="413"/>
                  </a:lnTo>
                  <a:lnTo>
                    <a:pt x="67" y="421"/>
                  </a:lnTo>
                  <a:lnTo>
                    <a:pt x="71" y="427"/>
                  </a:lnTo>
                  <a:lnTo>
                    <a:pt x="76" y="434"/>
                  </a:lnTo>
                  <a:lnTo>
                    <a:pt x="82" y="442"/>
                  </a:lnTo>
                  <a:lnTo>
                    <a:pt x="87" y="448"/>
                  </a:lnTo>
                  <a:lnTo>
                    <a:pt x="91" y="442"/>
                  </a:lnTo>
                  <a:lnTo>
                    <a:pt x="96" y="436"/>
                  </a:lnTo>
                  <a:lnTo>
                    <a:pt x="101" y="430"/>
                  </a:lnTo>
                  <a:lnTo>
                    <a:pt x="105" y="425"/>
                  </a:lnTo>
                  <a:lnTo>
                    <a:pt x="108" y="417"/>
                  </a:lnTo>
                  <a:lnTo>
                    <a:pt x="113" y="411"/>
                  </a:lnTo>
                  <a:lnTo>
                    <a:pt x="116" y="405"/>
                  </a:lnTo>
                  <a:lnTo>
                    <a:pt x="121" y="399"/>
                  </a:lnTo>
                  <a:lnTo>
                    <a:pt x="122" y="393"/>
                  </a:lnTo>
                  <a:lnTo>
                    <a:pt x="125" y="386"/>
                  </a:lnTo>
                  <a:lnTo>
                    <a:pt x="128" y="379"/>
                  </a:lnTo>
                  <a:lnTo>
                    <a:pt x="130" y="372"/>
                  </a:lnTo>
                  <a:lnTo>
                    <a:pt x="132" y="366"/>
                  </a:lnTo>
                  <a:lnTo>
                    <a:pt x="135" y="359"/>
                  </a:lnTo>
                  <a:lnTo>
                    <a:pt x="136" y="352"/>
                  </a:lnTo>
                  <a:lnTo>
                    <a:pt x="138" y="346"/>
                  </a:lnTo>
                  <a:lnTo>
                    <a:pt x="139" y="338"/>
                  </a:lnTo>
                  <a:lnTo>
                    <a:pt x="139" y="332"/>
                  </a:lnTo>
                  <a:lnTo>
                    <a:pt x="139" y="324"/>
                  </a:lnTo>
                  <a:lnTo>
                    <a:pt x="141" y="317"/>
                  </a:lnTo>
                  <a:lnTo>
                    <a:pt x="141" y="310"/>
                  </a:lnTo>
                  <a:lnTo>
                    <a:pt x="141" y="303"/>
                  </a:lnTo>
                  <a:lnTo>
                    <a:pt x="141" y="295"/>
                  </a:lnTo>
                  <a:lnTo>
                    <a:pt x="141" y="289"/>
                  </a:lnTo>
                  <a:lnTo>
                    <a:pt x="141" y="281"/>
                  </a:lnTo>
                  <a:lnTo>
                    <a:pt x="139" y="275"/>
                  </a:lnTo>
                  <a:lnTo>
                    <a:pt x="139" y="267"/>
                  </a:lnTo>
                  <a:lnTo>
                    <a:pt x="138" y="259"/>
                  </a:lnTo>
                  <a:lnTo>
                    <a:pt x="136" y="253"/>
                  </a:lnTo>
                  <a:lnTo>
                    <a:pt x="135" y="245"/>
                  </a:lnTo>
                  <a:lnTo>
                    <a:pt x="133" y="238"/>
                  </a:lnTo>
                  <a:lnTo>
                    <a:pt x="133" y="231"/>
                  </a:lnTo>
                  <a:lnTo>
                    <a:pt x="130" y="222"/>
                  </a:lnTo>
                  <a:lnTo>
                    <a:pt x="128" y="216"/>
                  </a:lnTo>
                  <a:lnTo>
                    <a:pt x="125" y="208"/>
                  </a:lnTo>
                  <a:lnTo>
                    <a:pt x="125" y="200"/>
                  </a:lnTo>
                  <a:lnTo>
                    <a:pt x="122" y="193"/>
                  </a:lnTo>
                  <a:lnTo>
                    <a:pt x="121" y="185"/>
                  </a:lnTo>
                  <a:lnTo>
                    <a:pt x="118" y="177"/>
                  </a:lnTo>
                  <a:lnTo>
                    <a:pt x="116" y="171"/>
                  </a:lnTo>
                  <a:lnTo>
                    <a:pt x="113" y="163"/>
                  </a:lnTo>
                  <a:lnTo>
                    <a:pt x="110" y="155"/>
                  </a:lnTo>
                  <a:lnTo>
                    <a:pt x="107" y="148"/>
                  </a:lnTo>
                  <a:lnTo>
                    <a:pt x="105" y="142"/>
                  </a:lnTo>
                  <a:lnTo>
                    <a:pt x="102" y="134"/>
                  </a:lnTo>
                  <a:lnTo>
                    <a:pt x="99" y="126"/>
                  </a:lnTo>
                  <a:lnTo>
                    <a:pt x="96" y="120"/>
                  </a:lnTo>
                  <a:lnTo>
                    <a:pt x="93" y="114"/>
                  </a:lnTo>
                  <a:lnTo>
                    <a:pt x="90" y="106"/>
                  </a:lnTo>
                  <a:lnTo>
                    <a:pt x="87" y="98"/>
                  </a:lnTo>
                  <a:lnTo>
                    <a:pt x="84" y="90"/>
                  </a:lnTo>
                  <a:lnTo>
                    <a:pt x="80" y="84"/>
                  </a:lnTo>
                  <a:lnTo>
                    <a:pt x="76" y="78"/>
                  </a:lnTo>
                  <a:lnTo>
                    <a:pt x="73" y="70"/>
                  </a:lnTo>
                  <a:lnTo>
                    <a:pt x="70" y="64"/>
                  </a:lnTo>
                  <a:lnTo>
                    <a:pt x="68" y="58"/>
                  </a:lnTo>
                  <a:lnTo>
                    <a:pt x="63" y="50"/>
                  </a:lnTo>
                  <a:lnTo>
                    <a:pt x="60" y="44"/>
                  </a:lnTo>
                  <a:lnTo>
                    <a:pt x="57" y="38"/>
                  </a:lnTo>
                  <a:lnTo>
                    <a:pt x="54" y="30"/>
                  </a:lnTo>
                  <a:lnTo>
                    <a:pt x="49" y="24"/>
                  </a:lnTo>
                  <a:lnTo>
                    <a:pt x="48" y="18"/>
                  </a:lnTo>
                  <a:lnTo>
                    <a:pt x="43" y="11"/>
                  </a:lnTo>
                  <a:lnTo>
                    <a:pt x="42" y="5"/>
                  </a:lnTo>
                  <a:lnTo>
                    <a:pt x="42" y="5"/>
                  </a:lnTo>
                  <a:close/>
                </a:path>
              </a:pathLst>
            </a:custGeom>
            <a:solidFill>
              <a:srgbClr val="F5CF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8" name="Freeform 310"/>
            <p:cNvSpPr>
              <a:spLocks/>
            </p:cNvSpPr>
            <p:nvPr/>
          </p:nvSpPr>
          <p:spPr bwMode="auto">
            <a:xfrm>
              <a:off x="5018" y="925"/>
              <a:ext cx="52" cy="150"/>
            </a:xfrm>
            <a:custGeom>
              <a:avLst/>
              <a:gdLst/>
              <a:ahLst/>
              <a:cxnLst>
                <a:cxn ang="0">
                  <a:pos x="50" y="4"/>
                </a:cxn>
                <a:cxn ang="0">
                  <a:pos x="34" y="15"/>
                </a:cxn>
                <a:cxn ang="0">
                  <a:pos x="17" y="35"/>
                </a:cxn>
                <a:cxn ang="0">
                  <a:pos x="12" y="46"/>
                </a:cxn>
                <a:cxn ang="0">
                  <a:pos x="6" y="59"/>
                </a:cxn>
                <a:cxn ang="0">
                  <a:pos x="3" y="73"/>
                </a:cxn>
                <a:cxn ang="0">
                  <a:pos x="1" y="88"/>
                </a:cxn>
                <a:cxn ang="0">
                  <a:pos x="0" y="102"/>
                </a:cxn>
                <a:cxn ang="0">
                  <a:pos x="0" y="118"/>
                </a:cxn>
                <a:cxn ang="0">
                  <a:pos x="0" y="133"/>
                </a:cxn>
                <a:cxn ang="0">
                  <a:pos x="0" y="150"/>
                </a:cxn>
                <a:cxn ang="0">
                  <a:pos x="1" y="166"/>
                </a:cxn>
                <a:cxn ang="0">
                  <a:pos x="3" y="183"/>
                </a:cxn>
                <a:cxn ang="0">
                  <a:pos x="5" y="198"/>
                </a:cxn>
                <a:cxn ang="0">
                  <a:pos x="6" y="215"/>
                </a:cxn>
                <a:cxn ang="0">
                  <a:pos x="6" y="231"/>
                </a:cxn>
                <a:cxn ang="0">
                  <a:pos x="8" y="245"/>
                </a:cxn>
                <a:cxn ang="0">
                  <a:pos x="8" y="260"/>
                </a:cxn>
                <a:cxn ang="0">
                  <a:pos x="8" y="273"/>
                </a:cxn>
                <a:cxn ang="0">
                  <a:pos x="6" y="286"/>
                </a:cxn>
                <a:cxn ang="0">
                  <a:pos x="19" y="291"/>
                </a:cxn>
                <a:cxn ang="0">
                  <a:pos x="37" y="294"/>
                </a:cxn>
                <a:cxn ang="0">
                  <a:pos x="56" y="299"/>
                </a:cxn>
                <a:cxn ang="0">
                  <a:pos x="62" y="286"/>
                </a:cxn>
                <a:cxn ang="0">
                  <a:pos x="70" y="273"/>
                </a:cxn>
                <a:cxn ang="0">
                  <a:pos x="76" y="260"/>
                </a:cxn>
                <a:cxn ang="0">
                  <a:pos x="82" y="248"/>
                </a:cxn>
                <a:cxn ang="0">
                  <a:pos x="87" y="234"/>
                </a:cxn>
                <a:cxn ang="0">
                  <a:pos x="90" y="218"/>
                </a:cxn>
                <a:cxn ang="0">
                  <a:pos x="93" y="204"/>
                </a:cxn>
                <a:cxn ang="0">
                  <a:pos x="98" y="190"/>
                </a:cxn>
                <a:cxn ang="0">
                  <a:pos x="99" y="175"/>
                </a:cxn>
                <a:cxn ang="0">
                  <a:pos x="101" y="161"/>
                </a:cxn>
                <a:cxn ang="0">
                  <a:pos x="101" y="147"/>
                </a:cxn>
                <a:cxn ang="0">
                  <a:pos x="101" y="131"/>
                </a:cxn>
                <a:cxn ang="0">
                  <a:pos x="99" y="116"/>
                </a:cxn>
                <a:cxn ang="0">
                  <a:pos x="98" y="100"/>
                </a:cxn>
                <a:cxn ang="0">
                  <a:pos x="94" y="87"/>
                </a:cxn>
                <a:cxn ang="0">
                  <a:pos x="91" y="73"/>
                </a:cxn>
                <a:cxn ang="0">
                  <a:pos x="87" y="57"/>
                </a:cxn>
                <a:cxn ang="0">
                  <a:pos x="82" y="43"/>
                </a:cxn>
                <a:cxn ang="0">
                  <a:pos x="76" y="31"/>
                </a:cxn>
                <a:cxn ang="0">
                  <a:pos x="70" y="17"/>
                </a:cxn>
                <a:cxn ang="0">
                  <a:pos x="62" y="4"/>
                </a:cxn>
              </a:cxnLst>
              <a:rect l="0" t="0" r="r" b="b"/>
              <a:pathLst>
                <a:path w="102" h="299">
                  <a:moveTo>
                    <a:pt x="59" y="0"/>
                  </a:moveTo>
                  <a:lnTo>
                    <a:pt x="54" y="1"/>
                  </a:lnTo>
                  <a:lnTo>
                    <a:pt x="50" y="4"/>
                  </a:lnTo>
                  <a:lnTo>
                    <a:pt x="45" y="6"/>
                  </a:lnTo>
                  <a:lnTo>
                    <a:pt x="42" y="9"/>
                  </a:lnTo>
                  <a:lnTo>
                    <a:pt x="34" y="15"/>
                  </a:lnTo>
                  <a:lnTo>
                    <a:pt x="28" y="21"/>
                  </a:lnTo>
                  <a:lnTo>
                    <a:pt x="22" y="28"/>
                  </a:lnTo>
                  <a:lnTo>
                    <a:pt x="17" y="35"/>
                  </a:lnTo>
                  <a:lnTo>
                    <a:pt x="15" y="38"/>
                  </a:lnTo>
                  <a:lnTo>
                    <a:pt x="12" y="42"/>
                  </a:lnTo>
                  <a:lnTo>
                    <a:pt x="12" y="46"/>
                  </a:lnTo>
                  <a:lnTo>
                    <a:pt x="11" y="51"/>
                  </a:lnTo>
                  <a:lnTo>
                    <a:pt x="8" y="56"/>
                  </a:lnTo>
                  <a:lnTo>
                    <a:pt x="6" y="59"/>
                  </a:lnTo>
                  <a:lnTo>
                    <a:pt x="5" y="63"/>
                  </a:lnTo>
                  <a:lnTo>
                    <a:pt x="5" y="68"/>
                  </a:lnTo>
                  <a:lnTo>
                    <a:pt x="3" y="73"/>
                  </a:lnTo>
                  <a:lnTo>
                    <a:pt x="3" y="77"/>
                  </a:lnTo>
                  <a:lnTo>
                    <a:pt x="1" y="82"/>
                  </a:lnTo>
                  <a:lnTo>
                    <a:pt x="1" y="88"/>
                  </a:lnTo>
                  <a:lnTo>
                    <a:pt x="1" y="93"/>
                  </a:lnTo>
                  <a:lnTo>
                    <a:pt x="0" y="97"/>
                  </a:lnTo>
                  <a:lnTo>
                    <a:pt x="0" y="102"/>
                  </a:lnTo>
                  <a:lnTo>
                    <a:pt x="0" y="108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0" y="130"/>
                  </a:lnTo>
                  <a:lnTo>
                    <a:pt x="0" y="133"/>
                  </a:lnTo>
                  <a:lnTo>
                    <a:pt x="0" y="139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5"/>
                  </a:lnTo>
                  <a:lnTo>
                    <a:pt x="1" y="161"/>
                  </a:lnTo>
                  <a:lnTo>
                    <a:pt x="1" y="166"/>
                  </a:lnTo>
                  <a:lnTo>
                    <a:pt x="3" y="172"/>
                  </a:lnTo>
                  <a:lnTo>
                    <a:pt x="3" y="176"/>
                  </a:lnTo>
                  <a:lnTo>
                    <a:pt x="3" y="183"/>
                  </a:lnTo>
                  <a:lnTo>
                    <a:pt x="3" y="187"/>
                  </a:lnTo>
                  <a:lnTo>
                    <a:pt x="5" y="193"/>
                  </a:lnTo>
                  <a:lnTo>
                    <a:pt x="5" y="198"/>
                  </a:lnTo>
                  <a:lnTo>
                    <a:pt x="5" y="204"/>
                  </a:lnTo>
                  <a:lnTo>
                    <a:pt x="6" y="209"/>
                  </a:lnTo>
                  <a:lnTo>
                    <a:pt x="6" y="215"/>
                  </a:lnTo>
                  <a:lnTo>
                    <a:pt x="6" y="220"/>
                  </a:lnTo>
                  <a:lnTo>
                    <a:pt x="6" y="224"/>
                  </a:lnTo>
                  <a:lnTo>
                    <a:pt x="6" y="231"/>
                  </a:lnTo>
                  <a:lnTo>
                    <a:pt x="8" y="235"/>
                  </a:lnTo>
                  <a:lnTo>
                    <a:pt x="8" y="240"/>
                  </a:lnTo>
                  <a:lnTo>
                    <a:pt x="8" y="245"/>
                  </a:lnTo>
                  <a:lnTo>
                    <a:pt x="8" y="251"/>
                  </a:lnTo>
                  <a:lnTo>
                    <a:pt x="9" y="255"/>
                  </a:lnTo>
                  <a:lnTo>
                    <a:pt x="8" y="260"/>
                  </a:lnTo>
                  <a:lnTo>
                    <a:pt x="8" y="265"/>
                  </a:lnTo>
                  <a:lnTo>
                    <a:pt x="8" y="269"/>
                  </a:lnTo>
                  <a:lnTo>
                    <a:pt x="8" y="273"/>
                  </a:lnTo>
                  <a:lnTo>
                    <a:pt x="8" y="277"/>
                  </a:lnTo>
                  <a:lnTo>
                    <a:pt x="8" y="282"/>
                  </a:lnTo>
                  <a:lnTo>
                    <a:pt x="6" y="286"/>
                  </a:lnTo>
                  <a:lnTo>
                    <a:pt x="6" y="290"/>
                  </a:lnTo>
                  <a:lnTo>
                    <a:pt x="12" y="291"/>
                  </a:lnTo>
                  <a:lnTo>
                    <a:pt x="19" y="291"/>
                  </a:lnTo>
                  <a:lnTo>
                    <a:pt x="25" y="293"/>
                  </a:lnTo>
                  <a:lnTo>
                    <a:pt x="31" y="294"/>
                  </a:lnTo>
                  <a:lnTo>
                    <a:pt x="37" y="294"/>
                  </a:lnTo>
                  <a:lnTo>
                    <a:pt x="43" y="296"/>
                  </a:lnTo>
                  <a:lnTo>
                    <a:pt x="50" y="297"/>
                  </a:lnTo>
                  <a:lnTo>
                    <a:pt x="56" y="299"/>
                  </a:lnTo>
                  <a:lnTo>
                    <a:pt x="57" y="294"/>
                  </a:lnTo>
                  <a:lnTo>
                    <a:pt x="60" y="290"/>
                  </a:lnTo>
                  <a:lnTo>
                    <a:pt x="62" y="286"/>
                  </a:lnTo>
                  <a:lnTo>
                    <a:pt x="65" y="282"/>
                  </a:lnTo>
                  <a:lnTo>
                    <a:pt x="68" y="277"/>
                  </a:lnTo>
                  <a:lnTo>
                    <a:pt x="70" y="273"/>
                  </a:lnTo>
                  <a:lnTo>
                    <a:pt x="71" y="269"/>
                  </a:lnTo>
                  <a:lnTo>
                    <a:pt x="74" y="265"/>
                  </a:lnTo>
                  <a:lnTo>
                    <a:pt x="76" y="260"/>
                  </a:lnTo>
                  <a:lnTo>
                    <a:pt x="77" y="255"/>
                  </a:lnTo>
                  <a:lnTo>
                    <a:pt x="79" y="251"/>
                  </a:lnTo>
                  <a:lnTo>
                    <a:pt x="82" y="248"/>
                  </a:lnTo>
                  <a:lnTo>
                    <a:pt x="84" y="243"/>
                  </a:lnTo>
                  <a:lnTo>
                    <a:pt x="85" y="238"/>
                  </a:lnTo>
                  <a:lnTo>
                    <a:pt x="87" y="234"/>
                  </a:lnTo>
                  <a:lnTo>
                    <a:pt x="88" y="229"/>
                  </a:lnTo>
                  <a:lnTo>
                    <a:pt x="88" y="224"/>
                  </a:lnTo>
                  <a:lnTo>
                    <a:pt x="90" y="218"/>
                  </a:lnTo>
                  <a:lnTo>
                    <a:pt x="91" y="214"/>
                  </a:lnTo>
                  <a:lnTo>
                    <a:pt x="93" y="211"/>
                  </a:lnTo>
                  <a:lnTo>
                    <a:pt x="93" y="204"/>
                  </a:lnTo>
                  <a:lnTo>
                    <a:pt x="94" y="200"/>
                  </a:lnTo>
                  <a:lnTo>
                    <a:pt x="96" y="195"/>
                  </a:lnTo>
                  <a:lnTo>
                    <a:pt x="98" y="190"/>
                  </a:lnTo>
                  <a:lnTo>
                    <a:pt x="98" y="186"/>
                  </a:lnTo>
                  <a:lnTo>
                    <a:pt x="98" y="180"/>
                  </a:lnTo>
                  <a:lnTo>
                    <a:pt x="99" y="175"/>
                  </a:lnTo>
                  <a:lnTo>
                    <a:pt x="99" y="170"/>
                  </a:lnTo>
                  <a:lnTo>
                    <a:pt x="99" y="166"/>
                  </a:lnTo>
                  <a:lnTo>
                    <a:pt x="101" y="161"/>
                  </a:lnTo>
                  <a:lnTo>
                    <a:pt x="101" y="156"/>
                  </a:lnTo>
                  <a:lnTo>
                    <a:pt x="102" y="152"/>
                  </a:lnTo>
                  <a:lnTo>
                    <a:pt x="101" y="147"/>
                  </a:lnTo>
                  <a:lnTo>
                    <a:pt x="101" y="141"/>
                  </a:lnTo>
                  <a:lnTo>
                    <a:pt x="101" y="136"/>
                  </a:lnTo>
                  <a:lnTo>
                    <a:pt x="101" y="131"/>
                  </a:lnTo>
                  <a:lnTo>
                    <a:pt x="101" y="127"/>
                  </a:lnTo>
                  <a:lnTo>
                    <a:pt x="101" y="121"/>
                  </a:lnTo>
                  <a:lnTo>
                    <a:pt x="99" y="116"/>
                  </a:lnTo>
                  <a:lnTo>
                    <a:pt x="99" y="111"/>
                  </a:lnTo>
                  <a:lnTo>
                    <a:pt x="98" y="107"/>
                  </a:lnTo>
                  <a:lnTo>
                    <a:pt x="98" y="100"/>
                  </a:lnTo>
                  <a:lnTo>
                    <a:pt x="96" y="96"/>
                  </a:lnTo>
                  <a:lnTo>
                    <a:pt x="96" y="91"/>
                  </a:lnTo>
                  <a:lnTo>
                    <a:pt x="94" y="87"/>
                  </a:lnTo>
                  <a:lnTo>
                    <a:pt x="94" y="80"/>
                  </a:lnTo>
                  <a:lnTo>
                    <a:pt x="93" y="76"/>
                  </a:lnTo>
                  <a:lnTo>
                    <a:pt x="91" y="73"/>
                  </a:lnTo>
                  <a:lnTo>
                    <a:pt x="90" y="66"/>
                  </a:lnTo>
                  <a:lnTo>
                    <a:pt x="88" y="62"/>
                  </a:lnTo>
                  <a:lnTo>
                    <a:pt x="87" y="57"/>
                  </a:lnTo>
                  <a:lnTo>
                    <a:pt x="85" y="52"/>
                  </a:lnTo>
                  <a:lnTo>
                    <a:pt x="84" y="48"/>
                  </a:lnTo>
                  <a:lnTo>
                    <a:pt x="82" y="43"/>
                  </a:lnTo>
                  <a:lnTo>
                    <a:pt x="81" y="38"/>
                  </a:lnTo>
                  <a:lnTo>
                    <a:pt x="79" y="35"/>
                  </a:lnTo>
                  <a:lnTo>
                    <a:pt x="76" y="31"/>
                  </a:lnTo>
                  <a:lnTo>
                    <a:pt x="73" y="26"/>
                  </a:lnTo>
                  <a:lnTo>
                    <a:pt x="71" y="21"/>
                  </a:lnTo>
                  <a:lnTo>
                    <a:pt x="70" y="17"/>
                  </a:lnTo>
                  <a:lnTo>
                    <a:pt x="67" y="12"/>
                  </a:lnTo>
                  <a:lnTo>
                    <a:pt x="63" y="7"/>
                  </a:lnTo>
                  <a:lnTo>
                    <a:pt x="62" y="4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9" name="Freeform 311"/>
            <p:cNvSpPr>
              <a:spLocks/>
            </p:cNvSpPr>
            <p:nvPr/>
          </p:nvSpPr>
          <p:spPr bwMode="auto">
            <a:xfrm>
              <a:off x="5094" y="729"/>
              <a:ext cx="234" cy="46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2" y="33"/>
                </a:cxn>
                <a:cxn ang="0">
                  <a:pos x="47" y="70"/>
                </a:cxn>
                <a:cxn ang="0">
                  <a:pos x="85" y="101"/>
                </a:cxn>
                <a:cxn ang="0">
                  <a:pos x="126" y="129"/>
                </a:cxn>
                <a:cxn ang="0">
                  <a:pos x="171" y="153"/>
                </a:cxn>
                <a:cxn ang="0">
                  <a:pos x="216" y="180"/>
                </a:cxn>
                <a:cxn ang="0">
                  <a:pos x="261" y="205"/>
                </a:cxn>
                <a:cxn ang="0">
                  <a:pos x="301" y="233"/>
                </a:cxn>
                <a:cxn ang="0">
                  <a:pos x="340" y="264"/>
                </a:cxn>
                <a:cxn ang="0">
                  <a:pos x="372" y="301"/>
                </a:cxn>
                <a:cxn ang="0">
                  <a:pos x="398" y="344"/>
                </a:cxn>
                <a:cxn ang="0">
                  <a:pos x="417" y="395"/>
                </a:cxn>
                <a:cxn ang="0">
                  <a:pos x="425" y="453"/>
                </a:cxn>
                <a:cxn ang="0">
                  <a:pos x="423" y="505"/>
                </a:cxn>
                <a:cxn ang="0">
                  <a:pos x="409" y="553"/>
                </a:cxn>
                <a:cxn ang="0">
                  <a:pos x="384" y="598"/>
                </a:cxn>
                <a:cxn ang="0">
                  <a:pos x="353" y="640"/>
                </a:cxn>
                <a:cxn ang="0">
                  <a:pos x="319" y="680"/>
                </a:cxn>
                <a:cxn ang="0">
                  <a:pos x="281" y="719"/>
                </a:cxn>
                <a:cxn ang="0">
                  <a:pos x="240" y="758"/>
                </a:cxn>
                <a:cxn ang="0">
                  <a:pos x="203" y="798"/>
                </a:cxn>
                <a:cxn ang="0">
                  <a:pos x="169" y="839"/>
                </a:cxn>
                <a:cxn ang="0">
                  <a:pos x="141" y="880"/>
                </a:cxn>
                <a:cxn ang="0">
                  <a:pos x="135" y="913"/>
                </a:cxn>
                <a:cxn ang="0">
                  <a:pos x="149" y="921"/>
                </a:cxn>
                <a:cxn ang="0">
                  <a:pos x="177" y="899"/>
                </a:cxn>
                <a:cxn ang="0">
                  <a:pos x="202" y="876"/>
                </a:cxn>
                <a:cxn ang="0">
                  <a:pos x="223" y="851"/>
                </a:cxn>
                <a:cxn ang="0">
                  <a:pos x="245" y="825"/>
                </a:cxn>
                <a:cxn ang="0">
                  <a:pos x="267" y="798"/>
                </a:cxn>
                <a:cxn ang="0">
                  <a:pos x="288" y="770"/>
                </a:cxn>
                <a:cxn ang="0">
                  <a:pos x="310" y="744"/>
                </a:cxn>
                <a:cxn ang="0">
                  <a:pos x="333" y="718"/>
                </a:cxn>
                <a:cxn ang="0">
                  <a:pos x="360" y="694"/>
                </a:cxn>
                <a:cxn ang="0">
                  <a:pos x="389" y="674"/>
                </a:cxn>
                <a:cxn ang="0">
                  <a:pos x="422" y="634"/>
                </a:cxn>
                <a:cxn ang="0">
                  <a:pos x="445" y="586"/>
                </a:cxn>
                <a:cxn ang="0">
                  <a:pos x="462" y="533"/>
                </a:cxn>
                <a:cxn ang="0">
                  <a:pos x="467" y="479"/>
                </a:cxn>
                <a:cxn ang="0">
                  <a:pos x="463" y="425"/>
                </a:cxn>
                <a:cxn ang="0">
                  <a:pos x="453" y="370"/>
                </a:cxn>
                <a:cxn ang="0">
                  <a:pos x="432" y="318"/>
                </a:cxn>
                <a:cxn ang="0">
                  <a:pos x="406" y="273"/>
                </a:cxn>
                <a:cxn ang="0">
                  <a:pos x="369" y="231"/>
                </a:cxn>
                <a:cxn ang="0">
                  <a:pos x="326" y="198"/>
                </a:cxn>
                <a:cxn ang="0">
                  <a:pos x="279" y="175"/>
                </a:cxn>
                <a:cxn ang="0">
                  <a:pos x="253" y="161"/>
                </a:cxn>
                <a:cxn ang="0">
                  <a:pos x="226" y="146"/>
                </a:cxn>
                <a:cxn ang="0">
                  <a:pos x="200" y="130"/>
                </a:cxn>
                <a:cxn ang="0">
                  <a:pos x="175" y="115"/>
                </a:cxn>
                <a:cxn ang="0">
                  <a:pos x="149" y="99"/>
                </a:cxn>
                <a:cxn ang="0">
                  <a:pos x="124" y="82"/>
                </a:cxn>
                <a:cxn ang="0">
                  <a:pos x="99" y="65"/>
                </a:cxn>
                <a:cxn ang="0">
                  <a:pos x="67" y="42"/>
                </a:cxn>
                <a:cxn ang="0">
                  <a:pos x="39" y="20"/>
                </a:cxn>
              </a:cxnLst>
              <a:rect l="0" t="0" r="r" b="b"/>
              <a:pathLst>
                <a:path w="468" h="932">
                  <a:moveTo>
                    <a:pt x="16" y="2"/>
                  </a:moveTo>
                  <a:lnTo>
                    <a:pt x="8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3" y="9"/>
                  </a:lnTo>
                  <a:lnTo>
                    <a:pt x="5" y="12"/>
                  </a:lnTo>
                  <a:lnTo>
                    <a:pt x="10" y="19"/>
                  </a:lnTo>
                  <a:lnTo>
                    <a:pt x="13" y="23"/>
                  </a:lnTo>
                  <a:lnTo>
                    <a:pt x="17" y="28"/>
                  </a:lnTo>
                  <a:lnTo>
                    <a:pt x="22" y="33"/>
                  </a:lnTo>
                  <a:lnTo>
                    <a:pt x="28" y="40"/>
                  </a:lnTo>
                  <a:lnTo>
                    <a:pt x="31" y="45"/>
                  </a:lnTo>
                  <a:lnTo>
                    <a:pt x="34" y="53"/>
                  </a:lnTo>
                  <a:lnTo>
                    <a:pt x="37" y="59"/>
                  </a:lnTo>
                  <a:lnTo>
                    <a:pt x="41" y="65"/>
                  </a:lnTo>
                  <a:lnTo>
                    <a:pt x="47" y="70"/>
                  </a:lnTo>
                  <a:lnTo>
                    <a:pt x="51" y="76"/>
                  </a:lnTo>
                  <a:lnTo>
                    <a:pt x="58" y="81"/>
                  </a:lnTo>
                  <a:lnTo>
                    <a:pt x="65" y="85"/>
                  </a:lnTo>
                  <a:lnTo>
                    <a:pt x="71" y="90"/>
                  </a:lnTo>
                  <a:lnTo>
                    <a:pt x="78" y="96"/>
                  </a:lnTo>
                  <a:lnTo>
                    <a:pt x="85" y="101"/>
                  </a:lnTo>
                  <a:lnTo>
                    <a:pt x="92" y="105"/>
                  </a:lnTo>
                  <a:lnTo>
                    <a:pt x="98" y="110"/>
                  </a:lnTo>
                  <a:lnTo>
                    <a:pt x="106" y="115"/>
                  </a:lnTo>
                  <a:lnTo>
                    <a:pt x="112" y="119"/>
                  </a:lnTo>
                  <a:lnTo>
                    <a:pt x="120" y="124"/>
                  </a:lnTo>
                  <a:lnTo>
                    <a:pt x="126" y="129"/>
                  </a:lnTo>
                  <a:lnTo>
                    <a:pt x="133" y="133"/>
                  </a:lnTo>
                  <a:lnTo>
                    <a:pt x="141" y="138"/>
                  </a:lnTo>
                  <a:lnTo>
                    <a:pt x="149" y="141"/>
                  </a:lnTo>
                  <a:lnTo>
                    <a:pt x="157" y="146"/>
                  </a:lnTo>
                  <a:lnTo>
                    <a:pt x="163" y="150"/>
                  </a:lnTo>
                  <a:lnTo>
                    <a:pt x="171" y="153"/>
                  </a:lnTo>
                  <a:lnTo>
                    <a:pt x="178" y="158"/>
                  </a:lnTo>
                  <a:lnTo>
                    <a:pt x="186" y="161"/>
                  </a:lnTo>
                  <a:lnTo>
                    <a:pt x="194" y="166"/>
                  </a:lnTo>
                  <a:lnTo>
                    <a:pt x="202" y="171"/>
                  </a:lnTo>
                  <a:lnTo>
                    <a:pt x="209" y="175"/>
                  </a:lnTo>
                  <a:lnTo>
                    <a:pt x="216" y="180"/>
                  </a:lnTo>
                  <a:lnTo>
                    <a:pt x="223" y="183"/>
                  </a:lnTo>
                  <a:lnTo>
                    <a:pt x="231" y="188"/>
                  </a:lnTo>
                  <a:lnTo>
                    <a:pt x="239" y="192"/>
                  </a:lnTo>
                  <a:lnTo>
                    <a:pt x="245" y="197"/>
                  </a:lnTo>
                  <a:lnTo>
                    <a:pt x="253" y="202"/>
                  </a:lnTo>
                  <a:lnTo>
                    <a:pt x="261" y="205"/>
                  </a:lnTo>
                  <a:lnTo>
                    <a:pt x="268" y="211"/>
                  </a:lnTo>
                  <a:lnTo>
                    <a:pt x="274" y="215"/>
                  </a:lnTo>
                  <a:lnTo>
                    <a:pt x="281" y="219"/>
                  </a:lnTo>
                  <a:lnTo>
                    <a:pt x="288" y="223"/>
                  </a:lnTo>
                  <a:lnTo>
                    <a:pt x="295" y="228"/>
                  </a:lnTo>
                  <a:lnTo>
                    <a:pt x="301" y="233"/>
                  </a:lnTo>
                  <a:lnTo>
                    <a:pt x="309" y="239"/>
                  </a:lnTo>
                  <a:lnTo>
                    <a:pt x="315" y="243"/>
                  </a:lnTo>
                  <a:lnTo>
                    <a:pt x="321" y="248"/>
                  </a:lnTo>
                  <a:lnTo>
                    <a:pt x="327" y="253"/>
                  </a:lnTo>
                  <a:lnTo>
                    <a:pt x="333" y="259"/>
                  </a:lnTo>
                  <a:lnTo>
                    <a:pt x="340" y="264"/>
                  </a:lnTo>
                  <a:lnTo>
                    <a:pt x="346" y="271"/>
                  </a:lnTo>
                  <a:lnTo>
                    <a:pt x="350" y="276"/>
                  </a:lnTo>
                  <a:lnTo>
                    <a:pt x="357" y="282"/>
                  </a:lnTo>
                  <a:lnTo>
                    <a:pt x="363" y="288"/>
                  </a:lnTo>
                  <a:lnTo>
                    <a:pt x="369" y="296"/>
                  </a:lnTo>
                  <a:lnTo>
                    <a:pt x="372" y="301"/>
                  </a:lnTo>
                  <a:lnTo>
                    <a:pt x="377" y="308"/>
                  </a:lnTo>
                  <a:lnTo>
                    <a:pt x="381" y="315"/>
                  </a:lnTo>
                  <a:lnTo>
                    <a:pt x="388" y="322"/>
                  </a:lnTo>
                  <a:lnTo>
                    <a:pt x="391" y="329"/>
                  </a:lnTo>
                  <a:lnTo>
                    <a:pt x="395" y="336"/>
                  </a:lnTo>
                  <a:lnTo>
                    <a:pt x="398" y="344"/>
                  </a:lnTo>
                  <a:lnTo>
                    <a:pt x="403" y="353"/>
                  </a:lnTo>
                  <a:lnTo>
                    <a:pt x="406" y="360"/>
                  </a:lnTo>
                  <a:lnTo>
                    <a:pt x="409" y="369"/>
                  </a:lnTo>
                  <a:lnTo>
                    <a:pt x="412" y="377"/>
                  </a:lnTo>
                  <a:lnTo>
                    <a:pt x="415" y="386"/>
                  </a:lnTo>
                  <a:lnTo>
                    <a:pt x="417" y="395"/>
                  </a:lnTo>
                  <a:lnTo>
                    <a:pt x="419" y="405"/>
                  </a:lnTo>
                  <a:lnTo>
                    <a:pt x="422" y="414"/>
                  </a:lnTo>
                  <a:lnTo>
                    <a:pt x="423" y="425"/>
                  </a:lnTo>
                  <a:lnTo>
                    <a:pt x="425" y="434"/>
                  </a:lnTo>
                  <a:lnTo>
                    <a:pt x="425" y="443"/>
                  </a:lnTo>
                  <a:lnTo>
                    <a:pt x="425" y="453"/>
                  </a:lnTo>
                  <a:lnTo>
                    <a:pt x="426" y="462"/>
                  </a:lnTo>
                  <a:lnTo>
                    <a:pt x="426" y="470"/>
                  </a:lnTo>
                  <a:lnTo>
                    <a:pt x="426" y="479"/>
                  </a:lnTo>
                  <a:lnTo>
                    <a:pt x="425" y="488"/>
                  </a:lnTo>
                  <a:lnTo>
                    <a:pt x="425" y="498"/>
                  </a:lnTo>
                  <a:lnTo>
                    <a:pt x="423" y="505"/>
                  </a:lnTo>
                  <a:lnTo>
                    <a:pt x="422" y="513"/>
                  </a:lnTo>
                  <a:lnTo>
                    <a:pt x="419" y="521"/>
                  </a:lnTo>
                  <a:lnTo>
                    <a:pt x="417" y="530"/>
                  </a:lnTo>
                  <a:lnTo>
                    <a:pt x="414" y="538"/>
                  </a:lnTo>
                  <a:lnTo>
                    <a:pt x="412" y="546"/>
                  </a:lnTo>
                  <a:lnTo>
                    <a:pt x="409" y="553"/>
                  </a:lnTo>
                  <a:lnTo>
                    <a:pt x="406" y="563"/>
                  </a:lnTo>
                  <a:lnTo>
                    <a:pt x="402" y="569"/>
                  </a:lnTo>
                  <a:lnTo>
                    <a:pt x="398" y="577"/>
                  </a:lnTo>
                  <a:lnTo>
                    <a:pt x="394" y="584"/>
                  </a:lnTo>
                  <a:lnTo>
                    <a:pt x="389" y="591"/>
                  </a:lnTo>
                  <a:lnTo>
                    <a:pt x="384" y="598"/>
                  </a:lnTo>
                  <a:lnTo>
                    <a:pt x="380" y="605"/>
                  </a:lnTo>
                  <a:lnTo>
                    <a:pt x="375" y="612"/>
                  </a:lnTo>
                  <a:lnTo>
                    <a:pt x="371" y="620"/>
                  </a:lnTo>
                  <a:lnTo>
                    <a:pt x="366" y="626"/>
                  </a:lnTo>
                  <a:lnTo>
                    <a:pt x="360" y="634"/>
                  </a:lnTo>
                  <a:lnTo>
                    <a:pt x="353" y="640"/>
                  </a:lnTo>
                  <a:lnTo>
                    <a:pt x="349" y="646"/>
                  </a:lnTo>
                  <a:lnTo>
                    <a:pt x="343" y="654"/>
                  </a:lnTo>
                  <a:lnTo>
                    <a:pt x="336" y="660"/>
                  </a:lnTo>
                  <a:lnTo>
                    <a:pt x="332" y="667"/>
                  </a:lnTo>
                  <a:lnTo>
                    <a:pt x="326" y="674"/>
                  </a:lnTo>
                  <a:lnTo>
                    <a:pt x="319" y="680"/>
                  </a:lnTo>
                  <a:lnTo>
                    <a:pt x="312" y="687"/>
                  </a:lnTo>
                  <a:lnTo>
                    <a:pt x="305" y="693"/>
                  </a:lnTo>
                  <a:lnTo>
                    <a:pt x="299" y="701"/>
                  </a:lnTo>
                  <a:lnTo>
                    <a:pt x="293" y="705"/>
                  </a:lnTo>
                  <a:lnTo>
                    <a:pt x="287" y="713"/>
                  </a:lnTo>
                  <a:lnTo>
                    <a:pt x="281" y="719"/>
                  </a:lnTo>
                  <a:lnTo>
                    <a:pt x="274" y="725"/>
                  </a:lnTo>
                  <a:lnTo>
                    <a:pt x="268" y="732"/>
                  </a:lnTo>
                  <a:lnTo>
                    <a:pt x="261" y="739"/>
                  </a:lnTo>
                  <a:lnTo>
                    <a:pt x="254" y="744"/>
                  </a:lnTo>
                  <a:lnTo>
                    <a:pt x="248" y="752"/>
                  </a:lnTo>
                  <a:lnTo>
                    <a:pt x="240" y="758"/>
                  </a:lnTo>
                  <a:lnTo>
                    <a:pt x="236" y="764"/>
                  </a:lnTo>
                  <a:lnTo>
                    <a:pt x="228" y="772"/>
                  </a:lnTo>
                  <a:lnTo>
                    <a:pt x="222" y="778"/>
                  </a:lnTo>
                  <a:lnTo>
                    <a:pt x="216" y="784"/>
                  </a:lnTo>
                  <a:lnTo>
                    <a:pt x="209" y="791"/>
                  </a:lnTo>
                  <a:lnTo>
                    <a:pt x="203" y="798"/>
                  </a:lnTo>
                  <a:lnTo>
                    <a:pt x="197" y="804"/>
                  </a:lnTo>
                  <a:lnTo>
                    <a:pt x="191" y="811"/>
                  </a:lnTo>
                  <a:lnTo>
                    <a:pt x="186" y="818"/>
                  </a:lnTo>
                  <a:lnTo>
                    <a:pt x="180" y="825"/>
                  </a:lnTo>
                  <a:lnTo>
                    <a:pt x="175" y="831"/>
                  </a:lnTo>
                  <a:lnTo>
                    <a:pt x="169" y="839"/>
                  </a:lnTo>
                  <a:lnTo>
                    <a:pt x="163" y="845"/>
                  </a:lnTo>
                  <a:lnTo>
                    <a:pt x="160" y="853"/>
                  </a:lnTo>
                  <a:lnTo>
                    <a:pt x="155" y="859"/>
                  </a:lnTo>
                  <a:lnTo>
                    <a:pt x="149" y="866"/>
                  </a:lnTo>
                  <a:lnTo>
                    <a:pt x="144" y="874"/>
                  </a:lnTo>
                  <a:lnTo>
                    <a:pt x="141" y="880"/>
                  </a:lnTo>
                  <a:lnTo>
                    <a:pt x="138" y="890"/>
                  </a:lnTo>
                  <a:lnTo>
                    <a:pt x="137" y="893"/>
                  </a:lnTo>
                  <a:lnTo>
                    <a:pt x="137" y="897"/>
                  </a:lnTo>
                  <a:lnTo>
                    <a:pt x="137" y="902"/>
                  </a:lnTo>
                  <a:lnTo>
                    <a:pt x="137" y="908"/>
                  </a:lnTo>
                  <a:lnTo>
                    <a:pt x="135" y="913"/>
                  </a:lnTo>
                  <a:lnTo>
                    <a:pt x="135" y="919"/>
                  </a:lnTo>
                  <a:lnTo>
                    <a:pt x="135" y="924"/>
                  </a:lnTo>
                  <a:lnTo>
                    <a:pt x="135" y="932"/>
                  </a:lnTo>
                  <a:lnTo>
                    <a:pt x="140" y="927"/>
                  </a:lnTo>
                  <a:lnTo>
                    <a:pt x="144" y="924"/>
                  </a:lnTo>
                  <a:lnTo>
                    <a:pt x="149" y="921"/>
                  </a:lnTo>
                  <a:lnTo>
                    <a:pt x="154" y="918"/>
                  </a:lnTo>
                  <a:lnTo>
                    <a:pt x="158" y="913"/>
                  </a:lnTo>
                  <a:lnTo>
                    <a:pt x="163" y="910"/>
                  </a:lnTo>
                  <a:lnTo>
                    <a:pt x="168" y="907"/>
                  </a:lnTo>
                  <a:lnTo>
                    <a:pt x="172" y="904"/>
                  </a:lnTo>
                  <a:lnTo>
                    <a:pt x="177" y="899"/>
                  </a:lnTo>
                  <a:lnTo>
                    <a:pt x="181" y="896"/>
                  </a:lnTo>
                  <a:lnTo>
                    <a:pt x="185" y="891"/>
                  </a:lnTo>
                  <a:lnTo>
                    <a:pt x="189" y="888"/>
                  </a:lnTo>
                  <a:lnTo>
                    <a:pt x="194" y="884"/>
                  </a:lnTo>
                  <a:lnTo>
                    <a:pt x="199" y="879"/>
                  </a:lnTo>
                  <a:lnTo>
                    <a:pt x="202" y="876"/>
                  </a:lnTo>
                  <a:lnTo>
                    <a:pt x="206" y="873"/>
                  </a:lnTo>
                  <a:lnTo>
                    <a:pt x="209" y="868"/>
                  </a:lnTo>
                  <a:lnTo>
                    <a:pt x="214" y="863"/>
                  </a:lnTo>
                  <a:lnTo>
                    <a:pt x="217" y="859"/>
                  </a:lnTo>
                  <a:lnTo>
                    <a:pt x="220" y="856"/>
                  </a:lnTo>
                  <a:lnTo>
                    <a:pt x="223" y="851"/>
                  </a:lnTo>
                  <a:lnTo>
                    <a:pt x="228" y="846"/>
                  </a:lnTo>
                  <a:lnTo>
                    <a:pt x="231" y="842"/>
                  </a:lnTo>
                  <a:lnTo>
                    <a:pt x="236" y="839"/>
                  </a:lnTo>
                  <a:lnTo>
                    <a:pt x="239" y="834"/>
                  </a:lnTo>
                  <a:lnTo>
                    <a:pt x="242" y="829"/>
                  </a:lnTo>
                  <a:lnTo>
                    <a:pt x="245" y="825"/>
                  </a:lnTo>
                  <a:lnTo>
                    <a:pt x="250" y="820"/>
                  </a:lnTo>
                  <a:lnTo>
                    <a:pt x="253" y="815"/>
                  </a:lnTo>
                  <a:lnTo>
                    <a:pt x="256" y="811"/>
                  </a:lnTo>
                  <a:lnTo>
                    <a:pt x="259" y="806"/>
                  </a:lnTo>
                  <a:lnTo>
                    <a:pt x="264" y="803"/>
                  </a:lnTo>
                  <a:lnTo>
                    <a:pt x="267" y="798"/>
                  </a:lnTo>
                  <a:lnTo>
                    <a:pt x="271" y="794"/>
                  </a:lnTo>
                  <a:lnTo>
                    <a:pt x="274" y="789"/>
                  </a:lnTo>
                  <a:lnTo>
                    <a:pt x="278" y="784"/>
                  </a:lnTo>
                  <a:lnTo>
                    <a:pt x="281" y="780"/>
                  </a:lnTo>
                  <a:lnTo>
                    <a:pt x="284" y="775"/>
                  </a:lnTo>
                  <a:lnTo>
                    <a:pt x="288" y="770"/>
                  </a:lnTo>
                  <a:lnTo>
                    <a:pt x="292" y="766"/>
                  </a:lnTo>
                  <a:lnTo>
                    <a:pt x="295" y="761"/>
                  </a:lnTo>
                  <a:lnTo>
                    <a:pt x="298" y="758"/>
                  </a:lnTo>
                  <a:lnTo>
                    <a:pt x="302" y="753"/>
                  </a:lnTo>
                  <a:lnTo>
                    <a:pt x="307" y="749"/>
                  </a:lnTo>
                  <a:lnTo>
                    <a:pt x="310" y="744"/>
                  </a:lnTo>
                  <a:lnTo>
                    <a:pt x="315" y="739"/>
                  </a:lnTo>
                  <a:lnTo>
                    <a:pt x="318" y="735"/>
                  </a:lnTo>
                  <a:lnTo>
                    <a:pt x="322" y="732"/>
                  </a:lnTo>
                  <a:lnTo>
                    <a:pt x="326" y="727"/>
                  </a:lnTo>
                  <a:lnTo>
                    <a:pt x="330" y="722"/>
                  </a:lnTo>
                  <a:lnTo>
                    <a:pt x="333" y="718"/>
                  </a:lnTo>
                  <a:lnTo>
                    <a:pt x="338" y="715"/>
                  </a:lnTo>
                  <a:lnTo>
                    <a:pt x="343" y="710"/>
                  </a:lnTo>
                  <a:lnTo>
                    <a:pt x="347" y="705"/>
                  </a:lnTo>
                  <a:lnTo>
                    <a:pt x="350" y="702"/>
                  </a:lnTo>
                  <a:lnTo>
                    <a:pt x="355" y="699"/>
                  </a:lnTo>
                  <a:lnTo>
                    <a:pt x="360" y="694"/>
                  </a:lnTo>
                  <a:lnTo>
                    <a:pt x="364" y="691"/>
                  </a:lnTo>
                  <a:lnTo>
                    <a:pt x="369" y="687"/>
                  </a:lnTo>
                  <a:lnTo>
                    <a:pt x="374" y="684"/>
                  </a:lnTo>
                  <a:lnTo>
                    <a:pt x="378" y="680"/>
                  </a:lnTo>
                  <a:lnTo>
                    <a:pt x="384" y="677"/>
                  </a:lnTo>
                  <a:lnTo>
                    <a:pt x="389" y="674"/>
                  </a:lnTo>
                  <a:lnTo>
                    <a:pt x="395" y="671"/>
                  </a:lnTo>
                  <a:lnTo>
                    <a:pt x="400" y="663"/>
                  </a:lnTo>
                  <a:lnTo>
                    <a:pt x="406" y="657"/>
                  </a:lnTo>
                  <a:lnTo>
                    <a:pt x="411" y="649"/>
                  </a:lnTo>
                  <a:lnTo>
                    <a:pt x="417" y="643"/>
                  </a:lnTo>
                  <a:lnTo>
                    <a:pt x="422" y="634"/>
                  </a:lnTo>
                  <a:lnTo>
                    <a:pt x="426" y="626"/>
                  </a:lnTo>
                  <a:lnTo>
                    <a:pt x="431" y="618"/>
                  </a:lnTo>
                  <a:lnTo>
                    <a:pt x="436" y="611"/>
                  </a:lnTo>
                  <a:lnTo>
                    <a:pt x="439" y="603"/>
                  </a:lnTo>
                  <a:lnTo>
                    <a:pt x="442" y="594"/>
                  </a:lnTo>
                  <a:lnTo>
                    <a:pt x="445" y="586"/>
                  </a:lnTo>
                  <a:lnTo>
                    <a:pt x="450" y="578"/>
                  </a:lnTo>
                  <a:lnTo>
                    <a:pt x="453" y="569"/>
                  </a:lnTo>
                  <a:lnTo>
                    <a:pt x="456" y="560"/>
                  </a:lnTo>
                  <a:lnTo>
                    <a:pt x="457" y="550"/>
                  </a:lnTo>
                  <a:lnTo>
                    <a:pt x="460" y="543"/>
                  </a:lnTo>
                  <a:lnTo>
                    <a:pt x="462" y="533"/>
                  </a:lnTo>
                  <a:lnTo>
                    <a:pt x="463" y="524"/>
                  </a:lnTo>
                  <a:lnTo>
                    <a:pt x="463" y="515"/>
                  </a:lnTo>
                  <a:lnTo>
                    <a:pt x="465" y="507"/>
                  </a:lnTo>
                  <a:lnTo>
                    <a:pt x="467" y="496"/>
                  </a:lnTo>
                  <a:lnTo>
                    <a:pt x="467" y="488"/>
                  </a:lnTo>
                  <a:lnTo>
                    <a:pt x="467" y="479"/>
                  </a:lnTo>
                  <a:lnTo>
                    <a:pt x="468" y="470"/>
                  </a:lnTo>
                  <a:lnTo>
                    <a:pt x="467" y="460"/>
                  </a:lnTo>
                  <a:lnTo>
                    <a:pt x="467" y="451"/>
                  </a:lnTo>
                  <a:lnTo>
                    <a:pt x="467" y="442"/>
                  </a:lnTo>
                  <a:lnTo>
                    <a:pt x="465" y="432"/>
                  </a:lnTo>
                  <a:lnTo>
                    <a:pt x="463" y="425"/>
                  </a:lnTo>
                  <a:lnTo>
                    <a:pt x="463" y="415"/>
                  </a:lnTo>
                  <a:lnTo>
                    <a:pt x="462" y="406"/>
                  </a:lnTo>
                  <a:lnTo>
                    <a:pt x="462" y="397"/>
                  </a:lnTo>
                  <a:lnTo>
                    <a:pt x="459" y="388"/>
                  </a:lnTo>
                  <a:lnTo>
                    <a:pt x="456" y="378"/>
                  </a:lnTo>
                  <a:lnTo>
                    <a:pt x="453" y="370"/>
                  </a:lnTo>
                  <a:lnTo>
                    <a:pt x="451" y="361"/>
                  </a:lnTo>
                  <a:lnTo>
                    <a:pt x="446" y="352"/>
                  </a:lnTo>
                  <a:lnTo>
                    <a:pt x="445" y="344"/>
                  </a:lnTo>
                  <a:lnTo>
                    <a:pt x="440" y="335"/>
                  </a:lnTo>
                  <a:lnTo>
                    <a:pt x="437" y="327"/>
                  </a:lnTo>
                  <a:lnTo>
                    <a:pt x="432" y="318"/>
                  </a:lnTo>
                  <a:lnTo>
                    <a:pt x="429" y="310"/>
                  </a:lnTo>
                  <a:lnTo>
                    <a:pt x="425" y="302"/>
                  </a:lnTo>
                  <a:lnTo>
                    <a:pt x="420" y="295"/>
                  </a:lnTo>
                  <a:lnTo>
                    <a:pt x="415" y="287"/>
                  </a:lnTo>
                  <a:lnTo>
                    <a:pt x="411" y="279"/>
                  </a:lnTo>
                  <a:lnTo>
                    <a:pt x="406" y="273"/>
                  </a:lnTo>
                  <a:lnTo>
                    <a:pt x="402" y="265"/>
                  </a:lnTo>
                  <a:lnTo>
                    <a:pt x="395" y="259"/>
                  </a:lnTo>
                  <a:lnTo>
                    <a:pt x="389" y="251"/>
                  </a:lnTo>
                  <a:lnTo>
                    <a:pt x="383" y="243"/>
                  </a:lnTo>
                  <a:lnTo>
                    <a:pt x="377" y="237"/>
                  </a:lnTo>
                  <a:lnTo>
                    <a:pt x="369" y="231"/>
                  </a:lnTo>
                  <a:lnTo>
                    <a:pt x="363" y="225"/>
                  </a:lnTo>
                  <a:lnTo>
                    <a:pt x="357" y="219"/>
                  </a:lnTo>
                  <a:lnTo>
                    <a:pt x="349" y="214"/>
                  </a:lnTo>
                  <a:lnTo>
                    <a:pt x="341" y="208"/>
                  </a:lnTo>
                  <a:lnTo>
                    <a:pt x="333" y="203"/>
                  </a:lnTo>
                  <a:lnTo>
                    <a:pt x="326" y="198"/>
                  </a:lnTo>
                  <a:lnTo>
                    <a:pt x="318" y="194"/>
                  </a:lnTo>
                  <a:lnTo>
                    <a:pt x="310" y="189"/>
                  </a:lnTo>
                  <a:lnTo>
                    <a:pt x="302" y="184"/>
                  </a:lnTo>
                  <a:lnTo>
                    <a:pt x="293" y="181"/>
                  </a:lnTo>
                  <a:lnTo>
                    <a:pt x="285" y="178"/>
                  </a:lnTo>
                  <a:lnTo>
                    <a:pt x="279" y="175"/>
                  </a:lnTo>
                  <a:lnTo>
                    <a:pt x="274" y="174"/>
                  </a:lnTo>
                  <a:lnTo>
                    <a:pt x="271" y="171"/>
                  </a:lnTo>
                  <a:lnTo>
                    <a:pt x="267" y="167"/>
                  </a:lnTo>
                  <a:lnTo>
                    <a:pt x="262" y="164"/>
                  </a:lnTo>
                  <a:lnTo>
                    <a:pt x="257" y="163"/>
                  </a:lnTo>
                  <a:lnTo>
                    <a:pt x="253" y="161"/>
                  </a:lnTo>
                  <a:lnTo>
                    <a:pt x="248" y="158"/>
                  </a:lnTo>
                  <a:lnTo>
                    <a:pt x="243" y="155"/>
                  </a:lnTo>
                  <a:lnTo>
                    <a:pt x="239" y="153"/>
                  </a:lnTo>
                  <a:lnTo>
                    <a:pt x="236" y="150"/>
                  </a:lnTo>
                  <a:lnTo>
                    <a:pt x="231" y="149"/>
                  </a:lnTo>
                  <a:lnTo>
                    <a:pt x="226" y="146"/>
                  </a:lnTo>
                  <a:lnTo>
                    <a:pt x="222" y="144"/>
                  </a:lnTo>
                  <a:lnTo>
                    <a:pt x="217" y="141"/>
                  </a:lnTo>
                  <a:lnTo>
                    <a:pt x="214" y="140"/>
                  </a:lnTo>
                  <a:lnTo>
                    <a:pt x="209" y="136"/>
                  </a:lnTo>
                  <a:lnTo>
                    <a:pt x="205" y="133"/>
                  </a:lnTo>
                  <a:lnTo>
                    <a:pt x="200" y="130"/>
                  </a:lnTo>
                  <a:lnTo>
                    <a:pt x="195" y="129"/>
                  </a:lnTo>
                  <a:lnTo>
                    <a:pt x="191" y="126"/>
                  </a:lnTo>
                  <a:lnTo>
                    <a:pt x="188" y="122"/>
                  </a:lnTo>
                  <a:lnTo>
                    <a:pt x="183" y="121"/>
                  </a:lnTo>
                  <a:lnTo>
                    <a:pt x="180" y="118"/>
                  </a:lnTo>
                  <a:lnTo>
                    <a:pt x="175" y="115"/>
                  </a:lnTo>
                  <a:lnTo>
                    <a:pt x="171" y="112"/>
                  </a:lnTo>
                  <a:lnTo>
                    <a:pt x="166" y="110"/>
                  </a:lnTo>
                  <a:lnTo>
                    <a:pt x="163" y="107"/>
                  </a:lnTo>
                  <a:lnTo>
                    <a:pt x="158" y="104"/>
                  </a:lnTo>
                  <a:lnTo>
                    <a:pt x="154" y="102"/>
                  </a:lnTo>
                  <a:lnTo>
                    <a:pt x="149" y="99"/>
                  </a:lnTo>
                  <a:lnTo>
                    <a:pt x="146" y="98"/>
                  </a:lnTo>
                  <a:lnTo>
                    <a:pt x="141" y="95"/>
                  </a:lnTo>
                  <a:lnTo>
                    <a:pt x="137" y="91"/>
                  </a:lnTo>
                  <a:lnTo>
                    <a:pt x="132" y="88"/>
                  </a:lnTo>
                  <a:lnTo>
                    <a:pt x="129" y="85"/>
                  </a:lnTo>
                  <a:lnTo>
                    <a:pt x="124" y="82"/>
                  </a:lnTo>
                  <a:lnTo>
                    <a:pt x="121" y="79"/>
                  </a:lnTo>
                  <a:lnTo>
                    <a:pt x="116" y="76"/>
                  </a:lnTo>
                  <a:lnTo>
                    <a:pt x="112" y="74"/>
                  </a:lnTo>
                  <a:lnTo>
                    <a:pt x="109" y="71"/>
                  </a:lnTo>
                  <a:lnTo>
                    <a:pt x="104" y="68"/>
                  </a:lnTo>
                  <a:lnTo>
                    <a:pt x="99" y="65"/>
                  </a:lnTo>
                  <a:lnTo>
                    <a:pt x="95" y="62"/>
                  </a:lnTo>
                  <a:lnTo>
                    <a:pt x="87" y="56"/>
                  </a:lnTo>
                  <a:lnTo>
                    <a:pt x="79" y="51"/>
                  </a:lnTo>
                  <a:lnTo>
                    <a:pt x="75" y="47"/>
                  </a:lnTo>
                  <a:lnTo>
                    <a:pt x="71" y="45"/>
                  </a:lnTo>
                  <a:lnTo>
                    <a:pt x="67" y="42"/>
                  </a:lnTo>
                  <a:lnTo>
                    <a:pt x="64" y="39"/>
                  </a:lnTo>
                  <a:lnTo>
                    <a:pt x="59" y="34"/>
                  </a:lnTo>
                  <a:lnTo>
                    <a:pt x="54" y="33"/>
                  </a:lnTo>
                  <a:lnTo>
                    <a:pt x="51" y="28"/>
                  </a:lnTo>
                  <a:lnTo>
                    <a:pt x="47" y="26"/>
                  </a:lnTo>
                  <a:lnTo>
                    <a:pt x="39" y="20"/>
                  </a:lnTo>
                  <a:lnTo>
                    <a:pt x="31" y="14"/>
                  </a:lnTo>
                  <a:lnTo>
                    <a:pt x="23" y="6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60" name="Freeform 312"/>
            <p:cNvSpPr>
              <a:spLocks/>
            </p:cNvSpPr>
            <p:nvPr/>
          </p:nvSpPr>
          <p:spPr bwMode="auto">
            <a:xfrm>
              <a:off x="4548" y="457"/>
              <a:ext cx="449" cy="282"/>
            </a:xfrm>
            <a:custGeom>
              <a:avLst/>
              <a:gdLst/>
              <a:ahLst/>
              <a:cxnLst>
                <a:cxn ang="0">
                  <a:pos x="468" y="1"/>
                </a:cxn>
                <a:cxn ang="0">
                  <a:pos x="417" y="3"/>
                </a:cxn>
                <a:cxn ang="0">
                  <a:pos x="372" y="17"/>
                </a:cxn>
                <a:cxn ang="0">
                  <a:pos x="331" y="41"/>
                </a:cxn>
                <a:cxn ang="0">
                  <a:pos x="296" y="74"/>
                </a:cxn>
                <a:cxn ang="0">
                  <a:pos x="265" y="114"/>
                </a:cxn>
                <a:cxn ang="0">
                  <a:pos x="242" y="159"/>
                </a:cxn>
                <a:cxn ang="0">
                  <a:pos x="222" y="204"/>
                </a:cxn>
                <a:cxn ang="0">
                  <a:pos x="210" y="252"/>
                </a:cxn>
                <a:cxn ang="0">
                  <a:pos x="193" y="288"/>
                </a:cxn>
                <a:cxn ang="0">
                  <a:pos x="172" y="319"/>
                </a:cxn>
                <a:cxn ang="0">
                  <a:pos x="152" y="350"/>
                </a:cxn>
                <a:cxn ang="0">
                  <a:pos x="131" y="379"/>
                </a:cxn>
                <a:cxn ang="0">
                  <a:pos x="109" y="410"/>
                </a:cxn>
                <a:cxn ang="0">
                  <a:pos x="86" y="440"/>
                </a:cxn>
                <a:cxn ang="0">
                  <a:pos x="62" y="469"/>
                </a:cxn>
                <a:cxn ang="0">
                  <a:pos x="38" y="499"/>
                </a:cxn>
                <a:cxn ang="0">
                  <a:pos x="11" y="528"/>
                </a:cxn>
                <a:cxn ang="0">
                  <a:pos x="18" y="550"/>
                </a:cxn>
                <a:cxn ang="0">
                  <a:pos x="53" y="545"/>
                </a:cxn>
                <a:cxn ang="0">
                  <a:pos x="93" y="502"/>
                </a:cxn>
                <a:cxn ang="0">
                  <a:pos x="131" y="458"/>
                </a:cxn>
                <a:cxn ang="0">
                  <a:pos x="166" y="413"/>
                </a:cxn>
                <a:cxn ang="0">
                  <a:pos x="197" y="367"/>
                </a:cxn>
                <a:cxn ang="0">
                  <a:pos x="225" y="317"/>
                </a:cxn>
                <a:cxn ang="0">
                  <a:pos x="251" y="268"/>
                </a:cxn>
                <a:cxn ang="0">
                  <a:pos x="276" y="215"/>
                </a:cxn>
                <a:cxn ang="0">
                  <a:pos x="296" y="161"/>
                </a:cxn>
                <a:cxn ang="0">
                  <a:pos x="321" y="108"/>
                </a:cxn>
                <a:cxn ang="0">
                  <a:pos x="363" y="71"/>
                </a:cxn>
                <a:cxn ang="0">
                  <a:pos x="410" y="51"/>
                </a:cxn>
                <a:cxn ang="0">
                  <a:pos x="456" y="48"/>
                </a:cxn>
                <a:cxn ang="0">
                  <a:pos x="506" y="58"/>
                </a:cxn>
                <a:cxn ang="0">
                  <a:pos x="552" y="80"/>
                </a:cxn>
                <a:cxn ang="0">
                  <a:pos x="595" y="114"/>
                </a:cxn>
                <a:cxn ang="0">
                  <a:pos x="634" y="153"/>
                </a:cxn>
                <a:cxn ang="0">
                  <a:pos x="664" y="201"/>
                </a:cxn>
                <a:cxn ang="0">
                  <a:pos x="691" y="249"/>
                </a:cxn>
                <a:cxn ang="0">
                  <a:pos x="733" y="296"/>
                </a:cxn>
                <a:cxn ang="0">
                  <a:pos x="775" y="339"/>
                </a:cxn>
                <a:cxn ang="0">
                  <a:pos x="820" y="375"/>
                </a:cxn>
                <a:cxn ang="0">
                  <a:pos x="871" y="399"/>
                </a:cxn>
                <a:cxn ang="0">
                  <a:pos x="894" y="396"/>
                </a:cxn>
                <a:cxn ang="0">
                  <a:pos x="882" y="367"/>
                </a:cxn>
                <a:cxn ang="0">
                  <a:pos x="848" y="342"/>
                </a:cxn>
                <a:cxn ang="0">
                  <a:pos x="817" y="316"/>
                </a:cxn>
                <a:cxn ang="0">
                  <a:pos x="786" y="286"/>
                </a:cxn>
                <a:cxn ang="0">
                  <a:pos x="760" y="257"/>
                </a:cxn>
                <a:cxn ang="0">
                  <a:pos x="732" y="224"/>
                </a:cxn>
                <a:cxn ang="0">
                  <a:pos x="705" y="190"/>
                </a:cxn>
                <a:cxn ang="0">
                  <a:pos x="679" y="156"/>
                </a:cxn>
                <a:cxn ang="0">
                  <a:pos x="654" y="122"/>
                </a:cxn>
                <a:cxn ang="0">
                  <a:pos x="628" y="88"/>
                </a:cxn>
                <a:cxn ang="0">
                  <a:pos x="580" y="49"/>
                </a:cxn>
                <a:cxn ang="0">
                  <a:pos x="529" y="21"/>
                </a:cxn>
              </a:cxnLst>
              <a:rect l="0" t="0" r="r" b="b"/>
              <a:pathLst>
                <a:path w="898" h="564">
                  <a:moveTo>
                    <a:pt x="515" y="12"/>
                  </a:moveTo>
                  <a:lnTo>
                    <a:pt x="506" y="9"/>
                  </a:lnTo>
                  <a:lnTo>
                    <a:pt x="499" y="7"/>
                  </a:lnTo>
                  <a:lnTo>
                    <a:pt x="490" y="6"/>
                  </a:lnTo>
                  <a:lnTo>
                    <a:pt x="484" y="4"/>
                  </a:lnTo>
                  <a:lnTo>
                    <a:pt x="475" y="3"/>
                  </a:lnTo>
                  <a:lnTo>
                    <a:pt x="468" y="1"/>
                  </a:lnTo>
                  <a:lnTo>
                    <a:pt x="461" y="1"/>
                  </a:lnTo>
                  <a:lnTo>
                    <a:pt x="453" y="1"/>
                  </a:lnTo>
                  <a:lnTo>
                    <a:pt x="447" y="0"/>
                  </a:lnTo>
                  <a:lnTo>
                    <a:pt x="439" y="0"/>
                  </a:lnTo>
                  <a:lnTo>
                    <a:pt x="431" y="1"/>
                  </a:lnTo>
                  <a:lnTo>
                    <a:pt x="425" y="1"/>
                  </a:lnTo>
                  <a:lnTo>
                    <a:pt x="417" y="3"/>
                  </a:lnTo>
                  <a:lnTo>
                    <a:pt x="411" y="4"/>
                  </a:lnTo>
                  <a:lnTo>
                    <a:pt x="405" y="6"/>
                  </a:lnTo>
                  <a:lnTo>
                    <a:pt x="399" y="7"/>
                  </a:lnTo>
                  <a:lnTo>
                    <a:pt x="391" y="9"/>
                  </a:lnTo>
                  <a:lnTo>
                    <a:pt x="385" y="10"/>
                  </a:lnTo>
                  <a:lnTo>
                    <a:pt x="379" y="13"/>
                  </a:lnTo>
                  <a:lnTo>
                    <a:pt x="372" y="17"/>
                  </a:lnTo>
                  <a:lnTo>
                    <a:pt x="366" y="18"/>
                  </a:lnTo>
                  <a:lnTo>
                    <a:pt x="360" y="23"/>
                  </a:lnTo>
                  <a:lnTo>
                    <a:pt x="354" y="26"/>
                  </a:lnTo>
                  <a:lnTo>
                    <a:pt x="349" y="29"/>
                  </a:lnTo>
                  <a:lnTo>
                    <a:pt x="341" y="32"/>
                  </a:lnTo>
                  <a:lnTo>
                    <a:pt x="337" y="37"/>
                  </a:lnTo>
                  <a:lnTo>
                    <a:pt x="331" y="41"/>
                  </a:lnTo>
                  <a:lnTo>
                    <a:pt x="326" y="46"/>
                  </a:lnTo>
                  <a:lnTo>
                    <a:pt x="320" y="49"/>
                  </a:lnTo>
                  <a:lnTo>
                    <a:pt x="315" y="54"/>
                  </a:lnTo>
                  <a:lnTo>
                    <a:pt x="310" y="60"/>
                  </a:lnTo>
                  <a:lnTo>
                    <a:pt x="306" y="65"/>
                  </a:lnTo>
                  <a:lnTo>
                    <a:pt x="301" y="69"/>
                  </a:lnTo>
                  <a:lnTo>
                    <a:pt x="296" y="74"/>
                  </a:lnTo>
                  <a:lnTo>
                    <a:pt x="292" y="80"/>
                  </a:lnTo>
                  <a:lnTo>
                    <a:pt x="287" y="86"/>
                  </a:lnTo>
                  <a:lnTo>
                    <a:pt x="281" y="91"/>
                  </a:lnTo>
                  <a:lnTo>
                    <a:pt x="278" y="97"/>
                  </a:lnTo>
                  <a:lnTo>
                    <a:pt x="273" y="102"/>
                  </a:lnTo>
                  <a:lnTo>
                    <a:pt x="270" y="108"/>
                  </a:lnTo>
                  <a:lnTo>
                    <a:pt x="265" y="114"/>
                  </a:lnTo>
                  <a:lnTo>
                    <a:pt x="261" y="120"/>
                  </a:lnTo>
                  <a:lnTo>
                    <a:pt x="258" y="125"/>
                  </a:lnTo>
                  <a:lnTo>
                    <a:pt x="255" y="133"/>
                  </a:lnTo>
                  <a:lnTo>
                    <a:pt x="250" y="139"/>
                  </a:lnTo>
                  <a:lnTo>
                    <a:pt x="247" y="145"/>
                  </a:lnTo>
                  <a:lnTo>
                    <a:pt x="244" y="151"/>
                  </a:lnTo>
                  <a:lnTo>
                    <a:pt x="242" y="159"/>
                  </a:lnTo>
                  <a:lnTo>
                    <a:pt x="238" y="164"/>
                  </a:lnTo>
                  <a:lnTo>
                    <a:pt x="234" y="172"/>
                  </a:lnTo>
                  <a:lnTo>
                    <a:pt x="231" y="178"/>
                  </a:lnTo>
                  <a:lnTo>
                    <a:pt x="230" y="184"/>
                  </a:lnTo>
                  <a:lnTo>
                    <a:pt x="227" y="192"/>
                  </a:lnTo>
                  <a:lnTo>
                    <a:pt x="224" y="198"/>
                  </a:lnTo>
                  <a:lnTo>
                    <a:pt x="222" y="204"/>
                  </a:lnTo>
                  <a:lnTo>
                    <a:pt x="220" y="212"/>
                  </a:lnTo>
                  <a:lnTo>
                    <a:pt x="219" y="220"/>
                  </a:lnTo>
                  <a:lnTo>
                    <a:pt x="216" y="226"/>
                  </a:lnTo>
                  <a:lnTo>
                    <a:pt x="214" y="232"/>
                  </a:lnTo>
                  <a:lnTo>
                    <a:pt x="213" y="240"/>
                  </a:lnTo>
                  <a:lnTo>
                    <a:pt x="211" y="246"/>
                  </a:lnTo>
                  <a:lnTo>
                    <a:pt x="210" y="252"/>
                  </a:lnTo>
                  <a:lnTo>
                    <a:pt x="208" y="260"/>
                  </a:lnTo>
                  <a:lnTo>
                    <a:pt x="208" y="266"/>
                  </a:lnTo>
                  <a:lnTo>
                    <a:pt x="205" y="271"/>
                  </a:lnTo>
                  <a:lnTo>
                    <a:pt x="202" y="275"/>
                  </a:lnTo>
                  <a:lnTo>
                    <a:pt x="199" y="279"/>
                  </a:lnTo>
                  <a:lnTo>
                    <a:pt x="197" y="283"/>
                  </a:lnTo>
                  <a:lnTo>
                    <a:pt x="193" y="288"/>
                  </a:lnTo>
                  <a:lnTo>
                    <a:pt x="190" y="292"/>
                  </a:lnTo>
                  <a:lnTo>
                    <a:pt x="188" y="297"/>
                  </a:lnTo>
                  <a:lnTo>
                    <a:pt x="185" y="302"/>
                  </a:lnTo>
                  <a:lnTo>
                    <a:pt x="182" y="306"/>
                  </a:lnTo>
                  <a:lnTo>
                    <a:pt x="179" y="311"/>
                  </a:lnTo>
                  <a:lnTo>
                    <a:pt x="176" y="316"/>
                  </a:lnTo>
                  <a:lnTo>
                    <a:pt x="172" y="319"/>
                  </a:lnTo>
                  <a:lnTo>
                    <a:pt x="169" y="323"/>
                  </a:lnTo>
                  <a:lnTo>
                    <a:pt x="168" y="328"/>
                  </a:lnTo>
                  <a:lnTo>
                    <a:pt x="165" y="333"/>
                  </a:lnTo>
                  <a:lnTo>
                    <a:pt x="162" y="337"/>
                  </a:lnTo>
                  <a:lnTo>
                    <a:pt x="159" y="341"/>
                  </a:lnTo>
                  <a:lnTo>
                    <a:pt x="155" y="345"/>
                  </a:lnTo>
                  <a:lnTo>
                    <a:pt x="152" y="350"/>
                  </a:lnTo>
                  <a:lnTo>
                    <a:pt x="149" y="354"/>
                  </a:lnTo>
                  <a:lnTo>
                    <a:pt x="146" y="358"/>
                  </a:lnTo>
                  <a:lnTo>
                    <a:pt x="143" y="362"/>
                  </a:lnTo>
                  <a:lnTo>
                    <a:pt x="140" y="367"/>
                  </a:lnTo>
                  <a:lnTo>
                    <a:pt x="137" y="372"/>
                  </a:lnTo>
                  <a:lnTo>
                    <a:pt x="134" y="375"/>
                  </a:lnTo>
                  <a:lnTo>
                    <a:pt x="131" y="379"/>
                  </a:lnTo>
                  <a:lnTo>
                    <a:pt x="128" y="384"/>
                  </a:lnTo>
                  <a:lnTo>
                    <a:pt x="124" y="389"/>
                  </a:lnTo>
                  <a:lnTo>
                    <a:pt x="121" y="393"/>
                  </a:lnTo>
                  <a:lnTo>
                    <a:pt x="118" y="398"/>
                  </a:lnTo>
                  <a:lnTo>
                    <a:pt x="115" y="403"/>
                  </a:lnTo>
                  <a:lnTo>
                    <a:pt x="114" y="407"/>
                  </a:lnTo>
                  <a:lnTo>
                    <a:pt x="109" y="410"/>
                  </a:lnTo>
                  <a:lnTo>
                    <a:pt x="106" y="415"/>
                  </a:lnTo>
                  <a:lnTo>
                    <a:pt x="103" y="418"/>
                  </a:lnTo>
                  <a:lnTo>
                    <a:pt x="100" y="423"/>
                  </a:lnTo>
                  <a:lnTo>
                    <a:pt x="95" y="427"/>
                  </a:lnTo>
                  <a:lnTo>
                    <a:pt x="93" y="432"/>
                  </a:lnTo>
                  <a:lnTo>
                    <a:pt x="89" y="435"/>
                  </a:lnTo>
                  <a:lnTo>
                    <a:pt x="86" y="440"/>
                  </a:lnTo>
                  <a:lnTo>
                    <a:pt x="83" y="444"/>
                  </a:lnTo>
                  <a:lnTo>
                    <a:pt x="80" y="449"/>
                  </a:lnTo>
                  <a:lnTo>
                    <a:pt x="75" y="452"/>
                  </a:lnTo>
                  <a:lnTo>
                    <a:pt x="73" y="457"/>
                  </a:lnTo>
                  <a:lnTo>
                    <a:pt x="69" y="460"/>
                  </a:lnTo>
                  <a:lnTo>
                    <a:pt x="66" y="465"/>
                  </a:lnTo>
                  <a:lnTo>
                    <a:pt x="62" y="469"/>
                  </a:lnTo>
                  <a:lnTo>
                    <a:pt x="59" y="474"/>
                  </a:lnTo>
                  <a:lnTo>
                    <a:pt x="55" y="477"/>
                  </a:lnTo>
                  <a:lnTo>
                    <a:pt x="52" y="482"/>
                  </a:lnTo>
                  <a:lnTo>
                    <a:pt x="47" y="486"/>
                  </a:lnTo>
                  <a:lnTo>
                    <a:pt x="44" y="489"/>
                  </a:lnTo>
                  <a:lnTo>
                    <a:pt x="41" y="494"/>
                  </a:lnTo>
                  <a:lnTo>
                    <a:pt x="38" y="499"/>
                  </a:lnTo>
                  <a:lnTo>
                    <a:pt x="33" y="503"/>
                  </a:lnTo>
                  <a:lnTo>
                    <a:pt x="30" y="508"/>
                  </a:lnTo>
                  <a:lnTo>
                    <a:pt x="25" y="511"/>
                  </a:lnTo>
                  <a:lnTo>
                    <a:pt x="22" y="516"/>
                  </a:lnTo>
                  <a:lnTo>
                    <a:pt x="18" y="519"/>
                  </a:lnTo>
                  <a:lnTo>
                    <a:pt x="16" y="523"/>
                  </a:lnTo>
                  <a:lnTo>
                    <a:pt x="11" y="528"/>
                  </a:lnTo>
                  <a:lnTo>
                    <a:pt x="8" y="531"/>
                  </a:lnTo>
                  <a:lnTo>
                    <a:pt x="4" y="536"/>
                  </a:lnTo>
                  <a:lnTo>
                    <a:pt x="0" y="540"/>
                  </a:lnTo>
                  <a:lnTo>
                    <a:pt x="4" y="542"/>
                  </a:lnTo>
                  <a:lnTo>
                    <a:pt x="8" y="545"/>
                  </a:lnTo>
                  <a:lnTo>
                    <a:pt x="13" y="547"/>
                  </a:lnTo>
                  <a:lnTo>
                    <a:pt x="18" y="550"/>
                  </a:lnTo>
                  <a:lnTo>
                    <a:pt x="21" y="551"/>
                  </a:lnTo>
                  <a:lnTo>
                    <a:pt x="25" y="556"/>
                  </a:lnTo>
                  <a:lnTo>
                    <a:pt x="30" y="559"/>
                  </a:lnTo>
                  <a:lnTo>
                    <a:pt x="35" y="564"/>
                  </a:lnTo>
                  <a:lnTo>
                    <a:pt x="41" y="556"/>
                  </a:lnTo>
                  <a:lnTo>
                    <a:pt x="47" y="550"/>
                  </a:lnTo>
                  <a:lnTo>
                    <a:pt x="53" y="545"/>
                  </a:lnTo>
                  <a:lnTo>
                    <a:pt x="58" y="539"/>
                  </a:lnTo>
                  <a:lnTo>
                    <a:pt x="64" y="533"/>
                  </a:lnTo>
                  <a:lnTo>
                    <a:pt x="70" y="527"/>
                  </a:lnTo>
                  <a:lnTo>
                    <a:pt x="76" y="520"/>
                  </a:lnTo>
                  <a:lnTo>
                    <a:pt x="83" y="514"/>
                  </a:lnTo>
                  <a:lnTo>
                    <a:pt x="87" y="508"/>
                  </a:lnTo>
                  <a:lnTo>
                    <a:pt x="93" y="502"/>
                  </a:lnTo>
                  <a:lnTo>
                    <a:pt x="98" y="496"/>
                  </a:lnTo>
                  <a:lnTo>
                    <a:pt x="104" y="489"/>
                  </a:lnTo>
                  <a:lnTo>
                    <a:pt x="110" y="483"/>
                  </a:lnTo>
                  <a:lnTo>
                    <a:pt x="115" y="477"/>
                  </a:lnTo>
                  <a:lnTo>
                    <a:pt x="120" y="471"/>
                  </a:lnTo>
                  <a:lnTo>
                    <a:pt x="126" y="465"/>
                  </a:lnTo>
                  <a:lnTo>
                    <a:pt x="131" y="458"/>
                  </a:lnTo>
                  <a:lnTo>
                    <a:pt x="135" y="452"/>
                  </a:lnTo>
                  <a:lnTo>
                    <a:pt x="140" y="444"/>
                  </a:lnTo>
                  <a:lnTo>
                    <a:pt x="146" y="438"/>
                  </a:lnTo>
                  <a:lnTo>
                    <a:pt x="151" y="432"/>
                  </a:lnTo>
                  <a:lnTo>
                    <a:pt x="155" y="426"/>
                  </a:lnTo>
                  <a:lnTo>
                    <a:pt x="160" y="420"/>
                  </a:lnTo>
                  <a:lnTo>
                    <a:pt x="166" y="413"/>
                  </a:lnTo>
                  <a:lnTo>
                    <a:pt x="169" y="407"/>
                  </a:lnTo>
                  <a:lnTo>
                    <a:pt x="174" y="399"/>
                  </a:lnTo>
                  <a:lnTo>
                    <a:pt x="179" y="393"/>
                  </a:lnTo>
                  <a:lnTo>
                    <a:pt x="183" y="387"/>
                  </a:lnTo>
                  <a:lnTo>
                    <a:pt x="188" y="379"/>
                  </a:lnTo>
                  <a:lnTo>
                    <a:pt x="193" y="373"/>
                  </a:lnTo>
                  <a:lnTo>
                    <a:pt x="197" y="367"/>
                  </a:lnTo>
                  <a:lnTo>
                    <a:pt x="202" y="359"/>
                  </a:lnTo>
                  <a:lnTo>
                    <a:pt x="207" y="353"/>
                  </a:lnTo>
                  <a:lnTo>
                    <a:pt x="210" y="345"/>
                  </a:lnTo>
                  <a:lnTo>
                    <a:pt x="213" y="337"/>
                  </a:lnTo>
                  <a:lnTo>
                    <a:pt x="217" y="331"/>
                  </a:lnTo>
                  <a:lnTo>
                    <a:pt x="222" y="323"/>
                  </a:lnTo>
                  <a:lnTo>
                    <a:pt x="225" y="317"/>
                  </a:lnTo>
                  <a:lnTo>
                    <a:pt x="228" y="311"/>
                  </a:lnTo>
                  <a:lnTo>
                    <a:pt x="233" y="303"/>
                  </a:lnTo>
                  <a:lnTo>
                    <a:pt x="236" y="297"/>
                  </a:lnTo>
                  <a:lnTo>
                    <a:pt x="241" y="289"/>
                  </a:lnTo>
                  <a:lnTo>
                    <a:pt x="244" y="282"/>
                  </a:lnTo>
                  <a:lnTo>
                    <a:pt x="248" y="275"/>
                  </a:lnTo>
                  <a:lnTo>
                    <a:pt x="251" y="268"/>
                  </a:lnTo>
                  <a:lnTo>
                    <a:pt x="256" y="260"/>
                  </a:lnTo>
                  <a:lnTo>
                    <a:pt x="259" y="252"/>
                  </a:lnTo>
                  <a:lnTo>
                    <a:pt x="264" y="246"/>
                  </a:lnTo>
                  <a:lnTo>
                    <a:pt x="265" y="238"/>
                  </a:lnTo>
                  <a:lnTo>
                    <a:pt x="269" y="230"/>
                  </a:lnTo>
                  <a:lnTo>
                    <a:pt x="272" y="223"/>
                  </a:lnTo>
                  <a:lnTo>
                    <a:pt x="276" y="215"/>
                  </a:lnTo>
                  <a:lnTo>
                    <a:pt x="279" y="207"/>
                  </a:lnTo>
                  <a:lnTo>
                    <a:pt x="281" y="201"/>
                  </a:lnTo>
                  <a:lnTo>
                    <a:pt x="284" y="192"/>
                  </a:lnTo>
                  <a:lnTo>
                    <a:pt x="289" y="186"/>
                  </a:lnTo>
                  <a:lnTo>
                    <a:pt x="290" y="178"/>
                  </a:lnTo>
                  <a:lnTo>
                    <a:pt x="293" y="170"/>
                  </a:lnTo>
                  <a:lnTo>
                    <a:pt x="296" y="161"/>
                  </a:lnTo>
                  <a:lnTo>
                    <a:pt x="300" y="155"/>
                  </a:lnTo>
                  <a:lnTo>
                    <a:pt x="303" y="145"/>
                  </a:lnTo>
                  <a:lnTo>
                    <a:pt x="306" y="139"/>
                  </a:lnTo>
                  <a:lnTo>
                    <a:pt x="309" y="131"/>
                  </a:lnTo>
                  <a:lnTo>
                    <a:pt x="312" y="124"/>
                  </a:lnTo>
                  <a:lnTo>
                    <a:pt x="317" y="116"/>
                  </a:lnTo>
                  <a:lnTo>
                    <a:pt x="321" y="108"/>
                  </a:lnTo>
                  <a:lnTo>
                    <a:pt x="327" y="102"/>
                  </a:lnTo>
                  <a:lnTo>
                    <a:pt x="334" y="96"/>
                  </a:lnTo>
                  <a:lnTo>
                    <a:pt x="338" y="89"/>
                  </a:lnTo>
                  <a:lnTo>
                    <a:pt x="344" y="83"/>
                  </a:lnTo>
                  <a:lnTo>
                    <a:pt x="351" y="80"/>
                  </a:lnTo>
                  <a:lnTo>
                    <a:pt x="357" y="75"/>
                  </a:lnTo>
                  <a:lnTo>
                    <a:pt x="363" y="71"/>
                  </a:lnTo>
                  <a:lnTo>
                    <a:pt x="369" y="66"/>
                  </a:lnTo>
                  <a:lnTo>
                    <a:pt x="375" y="63"/>
                  </a:lnTo>
                  <a:lnTo>
                    <a:pt x="383" y="60"/>
                  </a:lnTo>
                  <a:lnTo>
                    <a:pt x="389" y="57"/>
                  </a:lnTo>
                  <a:lnTo>
                    <a:pt x="396" y="55"/>
                  </a:lnTo>
                  <a:lnTo>
                    <a:pt x="403" y="52"/>
                  </a:lnTo>
                  <a:lnTo>
                    <a:pt x="410" y="51"/>
                  </a:lnTo>
                  <a:lnTo>
                    <a:pt x="416" y="49"/>
                  </a:lnTo>
                  <a:lnTo>
                    <a:pt x="423" y="48"/>
                  </a:lnTo>
                  <a:lnTo>
                    <a:pt x="430" y="46"/>
                  </a:lnTo>
                  <a:lnTo>
                    <a:pt x="436" y="46"/>
                  </a:lnTo>
                  <a:lnTo>
                    <a:pt x="444" y="46"/>
                  </a:lnTo>
                  <a:lnTo>
                    <a:pt x="450" y="46"/>
                  </a:lnTo>
                  <a:lnTo>
                    <a:pt x="456" y="48"/>
                  </a:lnTo>
                  <a:lnTo>
                    <a:pt x="464" y="49"/>
                  </a:lnTo>
                  <a:lnTo>
                    <a:pt x="470" y="49"/>
                  </a:lnTo>
                  <a:lnTo>
                    <a:pt x="478" y="51"/>
                  </a:lnTo>
                  <a:lnTo>
                    <a:pt x="484" y="52"/>
                  </a:lnTo>
                  <a:lnTo>
                    <a:pt x="492" y="54"/>
                  </a:lnTo>
                  <a:lnTo>
                    <a:pt x="498" y="57"/>
                  </a:lnTo>
                  <a:lnTo>
                    <a:pt x="506" y="58"/>
                  </a:lnTo>
                  <a:lnTo>
                    <a:pt x="512" y="62"/>
                  </a:lnTo>
                  <a:lnTo>
                    <a:pt x="520" y="65"/>
                  </a:lnTo>
                  <a:lnTo>
                    <a:pt x="526" y="66"/>
                  </a:lnTo>
                  <a:lnTo>
                    <a:pt x="532" y="69"/>
                  </a:lnTo>
                  <a:lnTo>
                    <a:pt x="540" y="72"/>
                  </a:lnTo>
                  <a:lnTo>
                    <a:pt x="546" y="77"/>
                  </a:lnTo>
                  <a:lnTo>
                    <a:pt x="552" y="80"/>
                  </a:lnTo>
                  <a:lnTo>
                    <a:pt x="558" y="85"/>
                  </a:lnTo>
                  <a:lnTo>
                    <a:pt x="564" y="89"/>
                  </a:lnTo>
                  <a:lnTo>
                    <a:pt x="571" y="94"/>
                  </a:lnTo>
                  <a:lnTo>
                    <a:pt x="577" y="99"/>
                  </a:lnTo>
                  <a:lnTo>
                    <a:pt x="583" y="103"/>
                  </a:lnTo>
                  <a:lnTo>
                    <a:pt x="589" y="108"/>
                  </a:lnTo>
                  <a:lnTo>
                    <a:pt x="595" y="114"/>
                  </a:lnTo>
                  <a:lnTo>
                    <a:pt x="600" y="119"/>
                  </a:lnTo>
                  <a:lnTo>
                    <a:pt x="606" y="124"/>
                  </a:lnTo>
                  <a:lnTo>
                    <a:pt x="612" y="130"/>
                  </a:lnTo>
                  <a:lnTo>
                    <a:pt x="619" y="136"/>
                  </a:lnTo>
                  <a:lnTo>
                    <a:pt x="623" y="142"/>
                  </a:lnTo>
                  <a:lnTo>
                    <a:pt x="628" y="147"/>
                  </a:lnTo>
                  <a:lnTo>
                    <a:pt x="634" y="153"/>
                  </a:lnTo>
                  <a:lnTo>
                    <a:pt x="639" y="161"/>
                  </a:lnTo>
                  <a:lnTo>
                    <a:pt x="643" y="167"/>
                  </a:lnTo>
                  <a:lnTo>
                    <a:pt x="648" y="173"/>
                  </a:lnTo>
                  <a:lnTo>
                    <a:pt x="653" y="181"/>
                  </a:lnTo>
                  <a:lnTo>
                    <a:pt x="656" y="187"/>
                  </a:lnTo>
                  <a:lnTo>
                    <a:pt x="661" y="193"/>
                  </a:lnTo>
                  <a:lnTo>
                    <a:pt x="664" y="201"/>
                  </a:lnTo>
                  <a:lnTo>
                    <a:pt x="668" y="207"/>
                  </a:lnTo>
                  <a:lnTo>
                    <a:pt x="671" y="215"/>
                  </a:lnTo>
                  <a:lnTo>
                    <a:pt x="674" y="221"/>
                  </a:lnTo>
                  <a:lnTo>
                    <a:pt x="678" y="229"/>
                  </a:lnTo>
                  <a:lnTo>
                    <a:pt x="681" y="237"/>
                  </a:lnTo>
                  <a:lnTo>
                    <a:pt x="685" y="243"/>
                  </a:lnTo>
                  <a:lnTo>
                    <a:pt x="691" y="249"/>
                  </a:lnTo>
                  <a:lnTo>
                    <a:pt x="696" y="257"/>
                  </a:lnTo>
                  <a:lnTo>
                    <a:pt x="702" y="263"/>
                  </a:lnTo>
                  <a:lnTo>
                    <a:pt x="710" y="269"/>
                  </a:lnTo>
                  <a:lnTo>
                    <a:pt x="715" y="275"/>
                  </a:lnTo>
                  <a:lnTo>
                    <a:pt x="721" y="282"/>
                  </a:lnTo>
                  <a:lnTo>
                    <a:pt x="727" y="289"/>
                  </a:lnTo>
                  <a:lnTo>
                    <a:pt x="733" y="296"/>
                  </a:lnTo>
                  <a:lnTo>
                    <a:pt x="740" y="302"/>
                  </a:lnTo>
                  <a:lnTo>
                    <a:pt x="746" y="308"/>
                  </a:lnTo>
                  <a:lnTo>
                    <a:pt x="750" y="314"/>
                  </a:lnTo>
                  <a:lnTo>
                    <a:pt x="758" y="320"/>
                  </a:lnTo>
                  <a:lnTo>
                    <a:pt x="764" y="327"/>
                  </a:lnTo>
                  <a:lnTo>
                    <a:pt x="769" y="333"/>
                  </a:lnTo>
                  <a:lnTo>
                    <a:pt x="775" y="339"/>
                  </a:lnTo>
                  <a:lnTo>
                    <a:pt x="783" y="345"/>
                  </a:lnTo>
                  <a:lnTo>
                    <a:pt x="788" y="351"/>
                  </a:lnTo>
                  <a:lnTo>
                    <a:pt x="794" y="356"/>
                  </a:lnTo>
                  <a:lnTo>
                    <a:pt x="802" y="361"/>
                  </a:lnTo>
                  <a:lnTo>
                    <a:pt x="808" y="367"/>
                  </a:lnTo>
                  <a:lnTo>
                    <a:pt x="814" y="372"/>
                  </a:lnTo>
                  <a:lnTo>
                    <a:pt x="820" y="375"/>
                  </a:lnTo>
                  <a:lnTo>
                    <a:pt x="828" y="379"/>
                  </a:lnTo>
                  <a:lnTo>
                    <a:pt x="836" y="384"/>
                  </a:lnTo>
                  <a:lnTo>
                    <a:pt x="842" y="387"/>
                  </a:lnTo>
                  <a:lnTo>
                    <a:pt x="848" y="392"/>
                  </a:lnTo>
                  <a:lnTo>
                    <a:pt x="856" y="395"/>
                  </a:lnTo>
                  <a:lnTo>
                    <a:pt x="863" y="398"/>
                  </a:lnTo>
                  <a:lnTo>
                    <a:pt x="871" y="399"/>
                  </a:lnTo>
                  <a:lnTo>
                    <a:pt x="881" y="403"/>
                  </a:lnTo>
                  <a:lnTo>
                    <a:pt x="884" y="403"/>
                  </a:lnTo>
                  <a:lnTo>
                    <a:pt x="888" y="404"/>
                  </a:lnTo>
                  <a:lnTo>
                    <a:pt x="893" y="404"/>
                  </a:lnTo>
                  <a:lnTo>
                    <a:pt x="898" y="406"/>
                  </a:lnTo>
                  <a:lnTo>
                    <a:pt x="896" y="401"/>
                  </a:lnTo>
                  <a:lnTo>
                    <a:pt x="894" y="396"/>
                  </a:lnTo>
                  <a:lnTo>
                    <a:pt x="893" y="392"/>
                  </a:lnTo>
                  <a:lnTo>
                    <a:pt x="891" y="389"/>
                  </a:lnTo>
                  <a:lnTo>
                    <a:pt x="890" y="384"/>
                  </a:lnTo>
                  <a:lnTo>
                    <a:pt x="888" y="379"/>
                  </a:lnTo>
                  <a:lnTo>
                    <a:pt x="888" y="375"/>
                  </a:lnTo>
                  <a:lnTo>
                    <a:pt x="888" y="370"/>
                  </a:lnTo>
                  <a:lnTo>
                    <a:pt x="882" y="367"/>
                  </a:lnTo>
                  <a:lnTo>
                    <a:pt x="877" y="362"/>
                  </a:lnTo>
                  <a:lnTo>
                    <a:pt x="871" y="359"/>
                  </a:lnTo>
                  <a:lnTo>
                    <a:pt x="867" y="356"/>
                  </a:lnTo>
                  <a:lnTo>
                    <a:pt x="862" y="353"/>
                  </a:lnTo>
                  <a:lnTo>
                    <a:pt x="857" y="350"/>
                  </a:lnTo>
                  <a:lnTo>
                    <a:pt x="853" y="345"/>
                  </a:lnTo>
                  <a:lnTo>
                    <a:pt x="848" y="342"/>
                  </a:lnTo>
                  <a:lnTo>
                    <a:pt x="843" y="337"/>
                  </a:lnTo>
                  <a:lnTo>
                    <a:pt x="839" y="334"/>
                  </a:lnTo>
                  <a:lnTo>
                    <a:pt x="834" y="331"/>
                  </a:lnTo>
                  <a:lnTo>
                    <a:pt x="829" y="327"/>
                  </a:lnTo>
                  <a:lnTo>
                    <a:pt x="825" y="323"/>
                  </a:lnTo>
                  <a:lnTo>
                    <a:pt x="822" y="319"/>
                  </a:lnTo>
                  <a:lnTo>
                    <a:pt x="817" y="316"/>
                  </a:lnTo>
                  <a:lnTo>
                    <a:pt x="812" y="313"/>
                  </a:lnTo>
                  <a:lnTo>
                    <a:pt x="808" y="308"/>
                  </a:lnTo>
                  <a:lnTo>
                    <a:pt x="805" y="303"/>
                  </a:lnTo>
                  <a:lnTo>
                    <a:pt x="800" y="299"/>
                  </a:lnTo>
                  <a:lnTo>
                    <a:pt x="795" y="296"/>
                  </a:lnTo>
                  <a:lnTo>
                    <a:pt x="791" y="291"/>
                  </a:lnTo>
                  <a:lnTo>
                    <a:pt x="786" y="286"/>
                  </a:lnTo>
                  <a:lnTo>
                    <a:pt x="783" y="282"/>
                  </a:lnTo>
                  <a:lnTo>
                    <a:pt x="780" y="279"/>
                  </a:lnTo>
                  <a:lnTo>
                    <a:pt x="775" y="274"/>
                  </a:lnTo>
                  <a:lnTo>
                    <a:pt x="771" y="269"/>
                  </a:lnTo>
                  <a:lnTo>
                    <a:pt x="767" y="265"/>
                  </a:lnTo>
                  <a:lnTo>
                    <a:pt x="764" y="260"/>
                  </a:lnTo>
                  <a:lnTo>
                    <a:pt x="760" y="257"/>
                  </a:lnTo>
                  <a:lnTo>
                    <a:pt x="755" y="252"/>
                  </a:lnTo>
                  <a:lnTo>
                    <a:pt x="752" y="248"/>
                  </a:lnTo>
                  <a:lnTo>
                    <a:pt x="747" y="243"/>
                  </a:lnTo>
                  <a:lnTo>
                    <a:pt x="744" y="238"/>
                  </a:lnTo>
                  <a:lnTo>
                    <a:pt x="740" y="234"/>
                  </a:lnTo>
                  <a:lnTo>
                    <a:pt x="736" y="229"/>
                  </a:lnTo>
                  <a:lnTo>
                    <a:pt x="732" y="224"/>
                  </a:lnTo>
                  <a:lnTo>
                    <a:pt x="729" y="220"/>
                  </a:lnTo>
                  <a:lnTo>
                    <a:pt x="724" y="215"/>
                  </a:lnTo>
                  <a:lnTo>
                    <a:pt x="721" y="210"/>
                  </a:lnTo>
                  <a:lnTo>
                    <a:pt x="718" y="206"/>
                  </a:lnTo>
                  <a:lnTo>
                    <a:pt x="713" y="201"/>
                  </a:lnTo>
                  <a:lnTo>
                    <a:pt x="710" y="195"/>
                  </a:lnTo>
                  <a:lnTo>
                    <a:pt x="705" y="190"/>
                  </a:lnTo>
                  <a:lnTo>
                    <a:pt x="702" y="186"/>
                  </a:lnTo>
                  <a:lnTo>
                    <a:pt x="698" y="181"/>
                  </a:lnTo>
                  <a:lnTo>
                    <a:pt x="695" y="176"/>
                  </a:lnTo>
                  <a:lnTo>
                    <a:pt x="691" y="172"/>
                  </a:lnTo>
                  <a:lnTo>
                    <a:pt x="688" y="167"/>
                  </a:lnTo>
                  <a:lnTo>
                    <a:pt x="684" y="161"/>
                  </a:lnTo>
                  <a:lnTo>
                    <a:pt x="679" y="156"/>
                  </a:lnTo>
                  <a:lnTo>
                    <a:pt x="676" y="151"/>
                  </a:lnTo>
                  <a:lnTo>
                    <a:pt x="673" y="147"/>
                  </a:lnTo>
                  <a:lnTo>
                    <a:pt x="668" y="142"/>
                  </a:lnTo>
                  <a:lnTo>
                    <a:pt x="665" y="137"/>
                  </a:lnTo>
                  <a:lnTo>
                    <a:pt x="661" y="131"/>
                  </a:lnTo>
                  <a:lnTo>
                    <a:pt x="657" y="127"/>
                  </a:lnTo>
                  <a:lnTo>
                    <a:pt x="654" y="122"/>
                  </a:lnTo>
                  <a:lnTo>
                    <a:pt x="650" y="117"/>
                  </a:lnTo>
                  <a:lnTo>
                    <a:pt x="647" y="113"/>
                  </a:lnTo>
                  <a:lnTo>
                    <a:pt x="643" y="108"/>
                  </a:lnTo>
                  <a:lnTo>
                    <a:pt x="639" y="103"/>
                  </a:lnTo>
                  <a:lnTo>
                    <a:pt x="636" y="97"/>
                  </a:lnTo>
                  <a:lnTo>
                    <a:pt x="631" y="93"/>
                  </a:lnTo>
                  <a:lnTo>
                    <a:pt x="628" y="88"/>
                  </a:lnTo>
                  <a:lnTo>
                    <a:pt x="622" y="80"/>
                  </a:lnTo>
                  <a:lnTo>
                    <a:pt x="616" y="74"/>
                  </a:lnTo>
                  <a:lnTo>
                    <a:pt x="609" y="68"/>
                  </a:lnTo>
                  <a:lnTo>
                    <a:pt x="602" y="63"/>
                  </a:lnTo>
                  <a:lnTo>
                    <a:pt x="595" y="58"/>
                  </a:lnTo>
                  <a:lnTo>
                    <a:pt x="588" y="54"/>
                  </a:lnTo>
                  <a:lnTo>
                    <a:pt x="580" y="49"/>
                  </a:lnTo>
                  <a:lnTo>
                    <a:pt x="574" y="46"/>
                  </a:lnTo>
                  <a:lnTo>
                    <a:pt x="566" y="41"/>
                  </a:lnTo>
                  <a:lnTo>
                    <a:pt x="558" y="38"/>
                  </a:lnTo>
                  <a:lnTo>
                    <a:pt x="551" y="34"/>
                  </a:lnTo>
                  <a:lnTo>
                    <a:pt x="543" y="31"/>
                  </a:lnTo>
                  <a:lnTo>
                    <a:pt x="537" y="26"/>
                  </a:lnTo>
                  <a:lnTo>
                    <a:pt x="529" y="21"/>
                  </a:lnTo>
                  <a:lnTo>
                    <a:pt x="523" y="17"/>
                  </a:lnTo>
                  <a:lnTo>
                    <a:pt x="515" y="12"/>
                  </a:lnTo>
                  <a:lnTo>
                    <a:pt x="515" y="12"/>
                  </a:lnTo>
                  <a:close/>
                </a:path>
              </a:pathLst>
            </a:custGeom>
            <a:solidFill>
              <a:srgbClr val="BD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61" name="Freeform 313"/>
            <p:cNvSpPr>
              <a:spLocks/>
            </p:cNvSpPr>
            <p:nvPr/>
          </p:nvSpPr>
          <p:spPr bwMode="auto">
            <a:xfrm>
              <a:off x="4277" y="811"/>
              <a:ext cx="285" cy="478"/>
            </a:xfrm>
            <a:custGeom>
              <a:avLst/>
              <a:gdLst/>
              <a:ahLst/>
              <a:cxnLst>
                <a:cxn ang="0">
                  <a:pos x="391" y="28"/>
                </a:cxn>
                <a:cxn ang="0">
                  <a:pos x="367" y="79"/>
                </a:cxn>
                <a:cxn ang="0">
                  <a:pos x="346" y="134"/>
                </a:cxn>
                <a:cxn ang="0">
                  <a:pos x="310" y="180"/>
                </a:cxn>
                <a:cxn ang="0">
                  <a:pos x="279" y="219"/>
                </a:cxn>
                <a:cxn ang="0">
                  <a:pos x="245" y="253"/>
                </a:cxn>
                <a:cxn ang="0">
                  <a:pos x="206" y="284"/>
                </a:cxn>
                <a:cxn ang="0">
                  <a:pos x="164" y="313"/>
                </a:cxn>
                <a:cxn ang="0">
                  <a:pos x="123" y="343"/>
                </a:cxn>
                <a:cxn ang="0">
                  <a:pos x="85" y="375"/>
                </a:cxn>
                <a:cxn ang="0">
                  <a:pos x="56" y="413"/>
                </a:cxn>
                <a:cxn ang="0">
                  <a:pos x="36" y="459"/>
                </a:cxn>
                <a:cxn ang="0">
                  <a:pos x="11" y="518"/>
                </a:cxn>
                <a:cxn ang="0">
                  <a:pos x="0" y="580"/>
                </a:cxn>
                <a:cxn ang="0">
                  <a:pos x="8" y="645"/>
                </a:cxn>
                <a:cxn ang="0">
                  <a:pos x="30" y="707"/>
                </a:cxn>
                <a:cxn ang="0">
                  <a:pos x="64" y="763"/>
                </a:cxn>
                <a:cxn ang="0">
                  <a:pos x="110" y="809"/>
                </a:cxn>
                <a:cxn ang="0">
                  <a:pos x="166" y="847"/>
                </a:cxn>
                <a:cxn ang="0">
                  <a:pos x="228" y="867"/>
                </a:cxn>
                <a:cxn ang="0">
                  <a:pos x="273" y="879"/>
                </a:cxn>
                <a:cxn ang="0">
                  <a:pos x="316" y="890"/>
                </a:cxn>
                <a:cxn ang="0">
                  <a:pos x="358" y="898"/>
                </a:cxn>
                <a:cxn ang="0">
                  <a:pos x="403" y="907"/>
                </a:cxn>
                <a:cxn ang="0">
                  <a:pos x="445" y="915"/>
                </a:cxn>
                <a:cxn ang="0">
                  <a:pos x="487" y="926"/>
                </a:cxn>
                <a:cxn ang="0">
                  <a:pos x="527" y="938"/>
                </a:cxn>
                <a:cxn ang="0">
                  <a:pos x="566" y="954"/>
                </a:cxn>
                <a:cxn ang="0">
                  <a:pos x="542" y="918"/>
                </a:cxn>
                <a:cxn ang="0">
                  <a:pos x="487" y="892"/>
                </a:cxn>
                <a:cxn ang="0">
                  <a:pos x="450" y="881"/>
                </a:cxn>
                <a:cxn ang="0">
                  <a:pos x="415" y="873"/>
                </a:cxn>
                <a:cxn ang="0">
                  <a:pos x="372" y="864"/>
                </a:cxn>
                <a:cxn ang="0">
                  <a:pos x="318" y="848"/>
                </a:cxn>
                <a:cxn ang="0">
                  <a:pos x="265" y="834"/>
                </a:cxn>
                <a:cxn ang="0">
                  <a:pos x="214" y="816"/>
                </a:cxn>
                <a:cxn ang="0">
                  <a:pos x="166" y="791"/>
                </a:cxn>
                <a:cxn ang="0">
                  <a:pos x="123" y="761"/>
                </a:cxn>
                <a:cxn ang="0">
                  <a:pos x="87" y="724"/>
                </a:cxn>
                <a:cxn ang="0">
                  <a:pos x="64" y="679"/>
                </a:cxn>
                <a:cxn ang="0">
                  <a:pos x="51" y="627"/>
                </a:cxn>
                <a:cxn ang="0">
                  <a:pos x="51" y="574"/>
                </a:cxn>
                <a:cxn ang="0">
                  <a:pos x="59" y="526"/>
                </a:cxn>
                <a:cxn ang="0">
                  <a:pos x="73" y="481"/>
                </a:cxn>
                <a:cxn ang="0">
                  <a:pos x="96" y="441"/>
                </a:cxn>
                <a:cxn ang="0">
                  <a:pos x="126" y="400"/>
                </a:cxn>
                <a:cxn ang="0">
                  <a:pos x="160" y="366"/>
                </a:cxn>
                <a:cxn ang="0">
                  <a:pos x="202" y="335"/>
                </a:cxn>
                <a:cxn ang="0">
                  <a:pos x="247" y="306"/>
                </a:cxn>
                <a:cxn ang="0">
                  <a:pos x="285" y="273"/>
                </a:cxn>
                <a:cxn ang="0">
                  <a:pos x="326" y="222"/>
                </a:cxn>
                <a:cxn ang="0">
                  <a:pos x="353" y="179"/>
                </a:cxn>
                <a:cxn ang="0">
                  <a:pos x="374" y="140"/>
                </a:cxn>
                <a:cxn ang="0">
                  <a:pos x="388" y="106"/>
                </a:cxn>
                <a:cxn ang="0">
                  <a:pos x="402" y="72"/>
                </a:cxn>
                <a:cxn ang="0">
                  <a:pos x="412" y="34"/>
                </a:cxn>
                <a:cxn ang="0">
                  <a:pos x="428" y="2"/>
                </a:cxn>
              </a:cxnLst>
              <a:rect l="0" t="0" r="r" b="b"/>
              <a:pathLst>
                <a:path w="570" h="957">
                  <a:moveTo>
                    <a:pt x="428" y="0"/>
                  </a:moveTo>
                  <a:lnTo>
                    <a:pt x="420" y="2"/>
                  </a:lnTo>
                  <a:lnTo>
                    <a:pt x="414" y="7"/>
                  </a:lnTo>
                  <a:lnTo>
                    <a:pt x="408" y="10"/>
                  </a:lnTo>
                  <a:lnTo>
                    <a:pt x="403" y="14"/>
                  </a:lnTo>
                  <a:lnTo>
                    <a:pt x="398" y="19"/>
                  </a:lnTo>
                  <a:lnTo>
                    <a:pt x="394" y="24"/>
                  </a:lnTo>
                  <a:lnTo>
                    <a:pt x="391" y="28"/>
                  </a:lnTo>
                  <a:lnTo>
                    <a:pt x="388" y="34"/>
                  </a:lnTo>
                  <a:lnTo>
                    <a:pt x="383" y="41"/>
                  </a:lnTo>
                  <a:lnTo>
                    <a:pt x="380" y="47"/>
                  </a:lnTo>
                  <a:lnTo>
                    <a:pt x="377" y="53"/>
                  </a:lnTo>
                  <a:lnTo>
                    <a:pt x="374" y="59"/>
                  </a:lnTo>
                  <a:lnTo>
                    <a:pt x="372" y="65"/>
                  </a:lnTo>
                  <a:lnTo>
                    <a:pt x="369" y="73"/>
                  </a:lnTo>
                  <a:lnTo>
                    <a:pt x="367" y="79"/>
                  </a:lnTo>
                  <a:lnTo>
                    <a:pt x="364" y="87"/>
                  </a:lnTo>
                  <a:lnTo>
                    <a:pt x="361" y="93"/>
                  </a:lnTo>
                  <a:lnTo>
                    <a:pt x="360" y="100"/>
                  </a:lnTo>
                  <a:lnTo>
                    <a:pt x="357" y="107"/>
                  </a:lnTo>
                  <a:lnTo>
                    <a:pt x="353" y="113"/>
                  </a:lnTo>
                  <a:lnTo>
                    <a:pt x="352" y="121"/>
                  </a:lnTo>
                  <a:lnTo>
                    <a:pt x="349" y="127"/>
                  </a:lnTo>
                  <a:lnTo>
                    <a:pt x="346" y="134"/>
                  </a:lnTo>
                  <a:lnTo>
                    <a:pt x="343" y="141"/>
                  </a:lnTo>
                  <a:lnTo>
                    <a:pt x="340" y="148"/>
                  </a:lnTo>
                  <a:lnTo>
                    <a:pt x="336" y="152"/>
                  </a:lnTo>
                  <a:lnTo>
                    <a:pt x="332" y="158"/>
                  </a:lnTo>
                  <a:lnTo>
                    <a:pt x="327" y="165"/>
                  </a:lnTo>
                  <a:lnTo>
                    <a:pt x="321" y="171"/>
                  </a:lnTo>
                  <a:lnTo>
                    <a:pt x="316" y="175"/>
                  </a:lnTo>
                  <a:lnTo>
                    <a:pt x="310" y="180"/>
                  </a:lnTo>
                  <a:lnTo>
                    <a:pt x="304" y="186"/>
                  </a:lnTo>
                  <a:lnTo>
                    <a:pt x="301" y="189"/>
                  </a:lnTo>
                  <a:lnTo>
                    <a:pt x="298" y="196"/>
                  </a:lnTo>
                  <a:lnTo>
                    <a:pt x="295" y="200"/>
                  </a:lnTo>
                  <a:lnTo>
                    <a:pt x="292" y="206"/>
                  </a:lnTo>
                  <a:lnTo>
                    <a:pt x="287" y="210"/>
                  </a:lnTo>
                  <a:lnTo>
                    <a:pt x="284" y="214"/>
                  </a:lnTo>
                  <a:lnTo>
                    <a:pt x="279" y="219"/>
                  </a:lnTo>
                  <a:lnTo>
                    <a:pt x="276" y="225"/>
                  </a:lnTo>
                  <a:lnTo>
                    <a:pt x="271" y="228"/>
                  </a:lnTo>
                  <a:lnTo>
                    <a:pt x="267" y="233"/>
                  </a:lnTo>
                  <a:lnTo>
                    <a:pt x="262" y="237"/>
                  </a:lnTo>
                  <a:lnTo>
                    <a:pt x="259" y="242"/>
                  </a:lnTo>
                  <a:lnTo>
                    <a:pt x="254" y="245"/>
                  </a:lnTo>
                  <a:lnTo>
                    <a:pt x="250" y="250"/>
                  </a:lnTo>
                  <a:lnTo>
                    <a:pt x="245" y="253"/>
                  </a:lnTo>
                  <a:lnTo>
                    <a:pt x="242" y="258"/>
                  </a:lnTo>
                  <a:lnTo>
                    <a:pt x="236" y="261"/>
                  </a:lnTo>
                  <a:lnTo>
                    <a:pt x="231" y="265"/>
                  </a:lnTo>
                  <a:lnTo>
                    <a:pt x="225" y="268"/>
                  </a:lnTo>
                  <a:lnTo>
                    <a:pt x="222" y="273"/>
                  </a:lnTo>
                  <a:lnTo>
                    <a:pt x="216" y="276"/>
                  </a:lnTo>
                  <a:lnTo>
                    <a:pt x="211" y="281"/>
                  </a:lnTo>
                  <a:lnTo>
                    <a:pt x="206" y="284"/>
                  </a:lnTo>
                  <a:lnTo>
                    <a:pt x="202" y="289"/>
                  </a:lnTo>
                  <a:lnTo>
                    <a:pt x="195" y="290"/>
                  </a:lnTo>
                  <a:lnTo>
                    <a:pt x="189" y="295"/>
                  </a:lnTo>
                  <a:lnTo>
                    <a:pt x="185" y="298"/>
                  </a:lnTo>
                  <a:lnTo>
                    <a:pt x="180" y="303"/>
                  </a:lnTo>
                  <a:lnTo>
                    <a:pt x="174" y="306"/>
                  </a:lnTo>
                  <a:lnTo>
                    <a:pt x="169" y="310"/>
                  </a:lnTo>
                  <a:lnTo>
                    <a:pt x="164" y="313"/>
                  </a:lnTo>
                  <a:lnTo>
                    <a:pt x="160" y="318"/>
                  </a:lnTo>
                  <a:lnTo>
                    <a:pt x="154" y="321"/>
                  </a:lnTo>
                  <a:lnTo>
                    <a:pt x="149" y="324"/>
                  </a:lnTo>
                  <a:lnTo>
                    <a:pt x="143" y="327"/>
                  </a:lnTo>
                  <a:lnTo>
                    <a:pt x="138" y="332"/>
                  </a:lnTo>
                  <a:lnTo>
                    <a:pt x="132" y="335"/>
                  </a:lnTo>
                  <a:lnTo>
                    <a:pt x="127" y="340"/>
                  </a:lnTo>
                  <a:lnTo>
                    <a:pt x="123" y="343"/>
                  </a:lnTo>
                  <a:lnTo>
                    <a:pt x="118" y="348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4" y="358"/>
                  </a:lnTo>
                  <a:lnTo>
                    <a:pt x="99" y="363"/>
                  </a:lnTo>
                  <a:lnTo>
                    <a:pt x="95" y="366"/>
                  </a:lnTo>
                  <a:lnTo>
                    <a:pt x="90" y="371"/>
                  </a:lnTo>
                  <a:lnTo>
                    <a:pt x="85" y="375"/>
                  </a:lnTo>
                  <a:lnTo>
                    <a:pt x="82" y="380"/>
                  </a:lnTo>
                  <a:lnTo>
                    <a:pt x="78" y="385"/>
                  </a:lnTo>
                  <a:lnTo>
                    <a:pt x="73" y="389"/>
                  </a:lnTo>
                  <a:lnTo>
                    <a:pt x="70" y="394"/>
                  </a:lnTo>
                  <a:lnTo>
                    <a:pt x="67" y="399"/>
                  </a:lnTo>
                  <a:lnTo>
                    <a:pt x="62" y="403"/>
                  </a:lnTo>
                  <a:lnTo>
                    <a:pt x="59" y="408"/>
                  </a:lnTo>
                  <a:lnTo>
                    <a:pt x="56" y="413"/>
                  </a:lnTo>
                  <a:lnTo>
                    <a:pt x="53" y="419"/>
                  </a:lnTo>
                  <a:lnTo>
                    <a:pt x="50" y="423"/>
                  </a:lnTo>
                  <a:lnTo>
                    <a:pt x="47" y="430"/>
                  </a:lnTo>
                  <a:lnTo>
                    <a:pt x="45" y="434"/>
                  </a:lnTo>
                  <a:lnTo>
                    <a:pt x="42" y="441"/>
                  </a:lnTo>
                  <a:lnTo>
                    <a:pt x="41" y="445"/>
                  </a:lnTo>
                  <a:lnTo>
                    <a:pt x="37" y="451"/>
                  </a:lnTo>
                  <a:lnTo>
                    <a:pt x="36" y="459"/>
                  </a:lnTo>
                  <a:lnTo>
                    <a:pt x="36" y="465"/>
                  </a:lnTo>
                  <a:lnTo>
                    <a:pt x="31" y="472"/>
                  </a:lnTo>
                  <a:lnTo>
                    <a:pt x="27" y="479"/>
                  </a:lnTo>
                  <a:lnTo>
                    <a:pt x="22" y="487"/>
                  </a:lnTo>
                  <a:lnTo>
                    <a:pt x="19" y="495"/>
                  </a:lnTo>
                  <a:lnTo>
                    <a:pt x="16" y="501"/>
                  </a:lnTo>
                  <a:lnTo>
                    <a:pt x="13" y="510"/>
                  </a:lnTo>
                  <a:lnTo>
                    <a:pt x="11" y="518"/>
                  </a:lnTo>
                  <a:lnTo>
                    <a:pt x="10" y="526"/>
                  </a:lnTo>
                  <a:lnTo>
                    <a:pt x="6" y="534"/>
                  </a:lnTo>
                  <a:lnTo>
                    <a:pt x="5" y="541"/>
                  </a:lnTo>
                  <a:lnTo>
                    <a:pt x="3" y="549"/>
                  </a:lnTo>
                  <a:lnTo>
                    <a:pt x="2" y="557"/>
                  </a:lnTo>
                  <a:lnTo>
                    <a:pt x="2" y="565"/>
                  </a:lnTo>
                  <a:lnTo>
                    <a:pt x="0" y="574"/>
                  </a:lnTo>
                  <a:lnTo>
                    <a:pt x="0" y="580"/>
                  </a:lnTo>
                  <a:lnTo>
                    <a:pt x="2" y="589"/>
                  </a:lnTo>
                  <a:lnTo>
                    <a:pt x="2" y="597"/>
                  </a:lnTo>
                  <a:lnTo>
                    <a:pt x="2" y="605"/>
                  </a:lnTo>
                  <a:lnTo>
                    <a:pt x="2" y="614"/>
                  </a:lnTo>
                  <a:lnTo>
                    <a:pt x="3" y="622"/>
                  </a:lnTo>
                  <a:lnTo>
                    <a:pt x="5" y="630"/>
                  </a:lnTo>
                  <a:lnTo>
                    <a:pt x="6" y="637"/>
                  </a:lnTo>
                  <a:lnTo>
                    <a:pt x="8" y="645"/>
                  </a:lnTo>
                  <a:lnTo>
                    <a:pt x="11" y="654"/>
                  </a:lnTo>
                  <a:lnTo>
                    <a:pt x="13" y="661"/>
                  </a:lnTo>
                  <a:lnTo>
                    <a:pt x="14" y="668"/>
                  </a:lnTo>
                  <a:lnTo>
                    <a:pt x="17" y="676"/>
                  </a:lnTo>
                  <a:lnTo>
                    <a:pt x="20" y="684"/>
                  </a:lnTo>
                  <a:lnTo>
                    <a:pt x="22" y="692"/>
                  </a:lnTo>
                  <a:lnTo>
                    <a:pt x="27" y="699"/>
                  </a:lnTo>
                  <a:lnTo>
                    <a:pt x="30" y="707"/>
                  </a:lnTo>
                  <a:lnTo>
                    <a:pt x="34" y="715"/>
                  </a:lnTo>
                  <a:lnTo>
                    <a:pt x="37" y="721"/>
                  </a:lnTo>
                  <a:lnTo>
                    <a:pt x="41" y="729"/>
                  </a:lnTo>
                  <a:lnTo>
                    <a:pt x="45" y="735"/>
                  </a:lnTo>
                  <a:lnTo>
                    <a:pt x="50" y="743"/>
                  </a:lnTo>
                  <a:lnTo>
                    <a:pt x="54" y="749"/>
                  </a:lnTo>
                  <a:lnTo>
                    <a:pt x="59" y="755"/>
                  </a:lnTo>
                  <a:lnTo>
                    <a:pt x="64" y="763"/>
                  </a:lnTo>
                  <a:lnTo>
                    <a:pt x="70" y="769"/>
                  </a:lnTo>
                  <a:lnTo>
                    <a:pt x="75" y="775"/>
                  </a:lnTo>
                  <a:lnTo>
                    <a:pt x="81" y="782"/>
                  </a:lnTo>
                  <a:lnTo>
                    <a:pt x="85" y="788"/>
                  </a:lnTo>
                  <a:lnTo>
                    <a:pt x="93" y="792"/>
                  </a:lnTo>
                  <a:lnTo>
                    <a:pt x="98" y="799"/>
                  </a:lnTo>
                  <a:lnTo>
                    <a:pt x="104" y="805"/>
                  </a:lnTo>
                  <a:lnTo>
                    <a:pt x="110" y="809"/>
                  </a:lnTo>
                  <a:lnTo>
                    <a:pt x="116" y="816"/>
                  </a:lnTo>
                  <a:lnTo>
                    <a:pt x="123" y="820"/>
                  </a:lnTo>
                  <a:lnTo>
                    <a:pt x="130" y="825"/>
                  </a:lnTo>
                  <a:lnTo>
                    <a:pt x="137" y="828"/>
                  </a:lnTo>
                  <a:lnTo>
                    <a:pt x="144" y="834"/>
                  </a:lnTo>
                  <a:lnTo>
                    <a:pt x="151" y="837"/>
                  </a:lnTo>
                  <a:lnTo>
                    <a:pt x="158" y="842"/>
                  </a:lnTo>
                  <a:lnTo>
                    <a:pt x="166" y="847"/>
                  </a:lnTo>
                  <a:lnTo>
                    <a:pt x="174" y="850"/>
                  </a:lnTo>
                  <a:lnTo>
                    <a:pt x="180" y="853"/>
                  </a:lnTo>
                  <a:lnTo>
                    <a:pt x="188" y="856"/>
                  </a:lnTo>
                  <a:lnTo>
                    <a:pt x="195" y="857"/>
                  </a:lnTo>
                  <a:lnTo>
                    <a:pt x="205" y="861"/>
                  </a:lnTo>
                  <a:lnTo>
                    <a:pt x="212" y="864"/>
                  </a:lnTo>
                  <a:lnTo>
                    <a:pt x="220" y="865"/>
                  </a:lnTo>
                  <a:lnTo>
                    <a:pt x="228" y="867"/>
                  </a:lnTo>
                  <a:lnTo>
                    <a:pt x="237" y="868"/>
                  </a:lnTo>
                  <a:lnTo>
                    <a:pt x="242" y="870"/>
                  </a:lnTo>
                  <a:lnTo>
                    <a:pt x="247" y="871"/>
                  </a:lnTo>
                  <a:lnTo>
                    <a:pt x="253" y="873"/>
                  </a:lnTo>
                  <a:lnTo>
                    <a:pt x="257" y="875"/>
                  </a:lnTo>
                  <a:lnTo>
                    <a:pt x="262" y="876"/>
                  </a:lnTo>
                  <a:lnTo>
                    <a:pt x="267" y="878"/>
                  </a:lnTo>
                  <a:lnTo>
                    <a:pt x="273" y="879"/>
                  </a:lnTo>
                  <a:lnTo>
                    <a:pt x="279" y="881"/>
                  </a:lnTo>
                  <a:lnTo>
                    <a:pt x="282" y="882"/>
                  </a:lnTo>
                  <a:lnTo>
                    <a:pt x="288" y="884"/>
                  </a:lnTo>
                  <a:lnTo>
                    <a:pt x="293" y="885"/>
                  </a:lnTo>
                  <a:lnTo>
                    <a:pt x="299" y="885"/>
                  </a:lnTo>
                  <a:lnTo>
                    <a:pt x="304" y="887"/>
                  </a:lnTo>
                  <a:lnTo>
                    <a:pt x="310" y="888"/>
                  </a:lnTo>
                  <a:lnTo>
                    <a:pt x="316" y="890"/>
                  </a:lnTo>
                  <a:lnTo>
                    <a:pt x="321" y="892"/>
                  </a:lnTo>
                  <a:lnTo>
                    <a:pt x="326" y="892"/>
                  </a:lnTo>
                  <a:lnTo>
                    <a:pt x="332" y="893"/>
                  </a:lnTo>
                  <a:lnTo>
                    <a:pt x="336" y="893"/>
                  </a:lnTo>
                  <a:lnTo>
                    <a:pt x="343" y="895"/>
                  </a:lnTo>
                  <a:lnTo>
                    <a:pt x="347" y="896"/>
                  </a:lnTo>
                  <a:lnTo>
                    <a:pt x="353" y="898"/>
                  </a:lnTo>
                  <a:lnTo>
                    <a:pt x="358" y="898"/>
                  </a:lnTo>
                  <a:lnTo>
                    <a:pt x="364" y="899"/>
                  </a:lnTo>
                  <a:lnTo>
                    <a:pt x="369" y="901"/>
                  </a:lnTo>
                  <a:lnTo>
                    <a:pt x="375" y="902"/>
                  </a:lnTo>
                  <a:lnTo>
                    <a:pt x="380" y="902"/>
                  </a:lnTo>
                  <a:lnTo>
                    <a:pt x="386" y="904"/>
                  </a:lnTo>
                  <a:lnTo>
                    <a:pt x="392" y="906"/>
                  </a:lnTo>
                  <a:lnTo>
                    <a:pt x="397" y="906"/>
                  </a:lnTo>
                  <a:lnTo>
                    <a:pt x="403" y="907"/>
                  </a:lnTo>
                  <a:lnTo>
                    <a:pt x="409" y="909"/>
                  </a:lnTo>
                  <a:lnTo>
                    <a:pt x="412" y="909"/>
                  </a:lnTo>
                  <a:lnTo>
                    <a:pt x="419" y="910"/>
                  </a:lnTo>
                  <a:lnTo>
                    <a:pt x="423" y="910"/>
                  </a:lnTo>
                  <a:lnTo>
                    <a:pt x="429" y="912"/>
                  </a:lnTo>
                  <a:lnTo>
                    <a:pt x="434" y="913"/>
                  </a:lnTo>
                  <a:lnTo>
                    <a:pt x="440" y="915"/>
                  </a:lnTo>
                  <a:lnTo>
                    <a:pt x="445" y="915"/>
                  </a:lnTo>
                  <a:lnTo>
                    <a:pt x="450" y="916"/>
                  </a:lnTo>
                  <a:lnTo>
                    <a:pt x="454" y="918"/>
                  </a:lnTo>
                  <a:lnTo>
                    <a:pt x="460" y="919"/>
                  </a:lnTo>
                  <a:lnTo>
                    <a:pt x="465" y="919"/>
                  </a:lnTo>
                  <a:lnTo>
                    <a:pt x="471" y="921"/>
                  </a:lnTo>
                  <a:lnTo>
                    <a:pt x="476" y="923"/>
                  </a:lnTo>
                  <a:lnTo>
                    <a:pt x="482" y="924"/>
                  </a:lnTo>
                  <a:lnTo>
                    <a:pt x="487" y="926"/>
                  </a:lnTo>
                  <a:lnTo>
                    <a:pt x="493" y="927"/>
                  </a:lnTo>
                  <a:lnTo>
                    <a:pt x="498" y="927"/>
                  </a:lnTo>
                  <a:lnTo>
                    <a:pt x="502" y="929"/>
                  </a:lnTo>
                  <a:lnTo>
                    <a:pt x="507" y="930"/>
                  </a:lnTo>
                  <a:lnTo>
                    <a:pt x="512" y="932"/>
                  </a:lnTo>
                  <a:lnTo>
                    <a:pt x="516" y="933"/>
                  </a:lnTo>
                  <a:lnTo>
                    <a:pt x="522" y="935"/>
                  </a:lnTo>
                  <a:lnTo>
                    <a:pt x="527" y="938"/>
                  </a:lnTo>
                  <a:lnTo>
                    <a:pt x="532" y="940"/>
                  </a:lnTo>
                  <a:lnTo>
                    <a:pt x="536" y="941"/>
                  </a:lnTo>
                  <a:lnTo>
                    <a:pt x="542" y="943"/>
                  </a:lnTo>
                  <a:lnTo>
                    <a:pt x="546" y="944"/>
                  </a:lnTo>
                  <a:lnTo>
                    <a:pt x="552" y="947"/>
                  </a:lnTo>
                  <a:lnTo>
                    <a:pt x="556" y="949"/>
                  </a:lnTo>
                  <a:lnTo>
                    <a:pt x="561" y="952"/>
                  </a:lnTo>
                  <a:lnTo>
                    <a:pt x="566" y="954"/>
                  </a:lnTo>
                  <a:lnTo>
                    <a:pt x="570" y="957"/>
                  </a:lnTo>
                  <a:lnTo>
                    <a:pt x="567" y="949"/>
                  </a:lnTo>
                  <a:lnTo>
                    <a:pt x="564" y="943"/>
                  </a:lnTo>
                  <a:lnTo>
                    <a:pt x="561" y="937"/>
                  </a:lnTo>
                  <a:lnTo>
                    <a:pt x="558" y="932"/>
                  </a:lnTo>
                  <a:lnTo>
                    <a:pt x="553" y="926"/>
                  </a:lnTo>
                  <a:lnTo>
                    <a:pt x="549" y="923"/>
                  </a:lnTo>
                  <a:lnTo>
                    <a:pt x="542" y="918"/>
                  </a:lnTo>
                  <a:lnTo>
                    <a:pt x="538" y="913"/>
                  </a:lnTo>
                  <a:lnTo>
                    <a:pt x="530" y="909"/>
                  </a:lnTo>
                  <a:lnTo>
                    <a:pt x="524" y="906"/>
                  </a:lnTo>
                  <a:lnTo>
                    <a:pt x="516" y="902"/>
                  </a:lnTo>
                  <a:lnTo>
                    <a:pt x="510" y="899"/>
                  </a:lnTo>
                  <a:lnTo>
                    <a:pt x="502" y="896"/>
                  </a:lnTo>
                  <a:lnTo>
                    <a:pt x="494" y="893"/>
                  </a:lnTo>
                  <a:lnTo>
                    <a:pt x="487" y="892"/>
                  </a:lnTo>
                  <a:lnTo>
                    <a:pt x="479" y="888"/>
                  </a:lnTo>
                  <a:lnTo>
                    <a:pt x="474" y="887"/>
                  </a:lnTo>
                  <a:lnTo>
                    <a:pt x="470" y="887"/>
                  </a:lnTo>
                  <a:lnTo>
                    <a:pt x="467" y="885"/>
                  </a:lnTo>
                  <a:lnTo>
                    <a:pt x="462" y="885"/>
                  </a:lnTo>
                  <a:lnTo>
                    <a:pt x="457" y="884"/>
                  </a:lnTo>
                  <a:lnTo>
                    <a:pt x="453" y="882"/>
                  </a:lnTo>
                  <a:lnTo>
                    <a:pt x="450" y="881"/>
                  </a:lnTo>
                  <a:lnTo>
                    <a:pt x="445" y="881"/>
                  </a:lnTo>
                  <a:lnTo>
                    <a:pt x="440" y="879"/>
                  </a:lnTo>
                  <a:lnTo>
                    <a:pt x="436" y="878"/>
                  </a:lnTo>
                  <a:lnTo>
                    <a:pt x="431" y="878"/>
                  </a:lnTo>
                  <a:lnTo>
                    <a:pt x="428" y="876"/>
                  </a:lnTo>
                  <a:lnTo>
                    <a:pt x="423" y="875"/>
                  </a:lnTo>
                  <a:lnTo>
                    <a:pt x="420" y="875"/>
                  </a:lnTo>
                  <a:lnTo>
                    <a:pt x="415" y="873"/>
                  </a:lnTo>
                  <a:lnTo>
                    <a:pt x="412" y="873"/>
                  </a:lnTo>
                  <a:lnTo>
                    <a:pt x="408" y="871"/>
                  </a:lnTo>
                  <a:lnTo>
                    <a:pt x="403" y="871"/>
                  </a:lnTo>
                  <a:lnTo>
                    <a:pt x="398" y="870"/>
                  </a:lnTo>
                  <a:lnTo>
                    <a:pt x="394" y="868"/>
                  </a:lnTo>
                  <a:lnTo>
                    <a:pt x="386" y="867"/>
                  </a:lnTo>
                  <a:lnTo>
                    <a:pt x="378" y="865"/>
                  </a:lnTo>
                  <a:lnTo>
                    <a:pt x="372" y="864"/>
                  </a:lnTo>
                  <a:lnTo>
                    <a:pt x="364" y="861"/>
                  </a:lnTo>
                  <a:lnTo>
                    <a:pt x="357" y="859"/>
                  </a:lnTo>
                  <a:lnTo>
                    <a:pt x="350" y="856"/>
                  </a:lnTo>
                  <a:lnTo>
                    <a:pt x="344" y="854"/>
                  </a:lnTo>
                  <a:lnTo>
                    <a:pt x="336" y="853"/>
                  </a:lnTo>
                  <a:lnTo>
                    <a:pt x="330" y="851"/>
                  </a:lnTo>
                  <a:lnTo>
                    <a:pt x="324" y="850"/>
                  </a:lnTo>
                  <a:lnTo>
                    <a:pt x="318" y="848"/>
                  </a:lnTo>
                  <a:lnTo>
                    <a:pt x="312" y="847"/>
                  </a:lnTo>
                  <a:lnTo>
                    <a:pt x="304" y="845"/>
                  </a:lnTo>
                  <a:lnTo>
                    <a:pt x="299" y="845"/>
                  </a:lnTo>
                  <a:lnTo>
                    <a:pt x="292" y="842"/>
                  </a:lnTo>
                  <a:lnTo>
                    <a:pt x="285" y="840"/>
                  </a:lnTo>
                  <a:lnTo>
                    <a:pt x="279" y="839"/>
                  </a:lnTo>
                  <a:lnTo>
                    <a:pt x="273" y="837"/>
                  </a:lnTo>
                  <a:lnTo>
                    <a:pt x="265" y="834"/>
                  </a:lnTo>
                  <a:lnTo>
                    <a:pt x="261" y="833"/>
                  </a:lnTo>
                  <a:lnTo>
                    <a:pt x="253" y="830"/>
                  </a:lnTo>
                  <a:lnTo>
                    <a:pt x="247" y="828"/>
                  </a:lnTo>
                  <a:lnTo>
                    <a:pt x="240" y="826"/>
                  </a:lnTo>
                  <a:lnTo>
                    <a:pt x="234" y="823"/>
                  </a:lnTo>
                  <a:lnTo>
                    <a:pt x="226" y="820"/>
                  </a:lnTo>
                  <a:lnTo>
                    <a:pt x="220" y="819"/>
                  </a:lnTo>
                  <a:lnTo>
                    <a:pt x="214" y="816"/>
                  </a:lnTo>
                  <a:lnTo>
                    <a:pt x="208" y="813"/>
                  </a:lnTo>
                  <a:lnTo>
                    <a:pt x="202" y="809"/>
                  </a:lnTo>
                  <a:lnTo>
                    <a:pt x="195" y="808"/>
                  </a:lnTo>
                  <a:lnTo>
                    <a:pt x="189" y="805"/>
                  </a:lnTo>
                  <a:lnTo>
                    <a:pt x="183" y="802"/>
                  </a:lnTo>
                  <a:lnTo>
                    <a:pt x="177" y="799"/>
                  </a:lnTo>
                  <a:lnTo>
                    <a:pt x="171" y="795"/>
                  </a:lnTo>
                  <a:lnTo>
                    <a:pt x="166" y="791"/>
                  </a:lnTo>
                  <a:lnTo>
                    <a:pt x="160" y="789"/>
                  </a:lnTo>
                  <a:lnTo>
                    <a:pt x="154" y="785"/>
                  </a:lnTo>
                  <a:lnTo>
                    <a:pt x="149" y="782"/>
                  </a:lnTo>
                  <a:lnTo>
                    <a:pt x="144" y="777"/>
                  </a:lnTo>
                  <a:lnTo>
                    <a:pt x="138" y="774"/>
                  </a:lnTo>
                  <a:lnTo>
                    <a:pt x="132" y="769"/>
                  </a:lnTo>
                  <a:lnTo>
                    <a:pt x="129" y="766"/>
                  </a:lnTo>
                  <a:lnTo>
                    <a:pt x="123" y="761"/>
                  </a:lnTo>
                  <a:lnTo>
                    <a:pt x="118" y="757"/>
                  </a:lnTo>
                  <a:lnTo>
                    <a:pt x="113" y="752"/>
                  </a:lnTo>
                  <a:lnTo>
                    <a:pt x="110" y="749"/>
                  </a:lnTo>
                  <a:lnTo>
                    <a:pt x="104" y="743"/>
                  </a:lnTo>
                  <a:lnTo>
                    <a:pt x="99" y="738"/>
                  </a:lnTo>
                  <a:lnTo>
                    <a:pt x="95" y="733"/>
                  </a:lnTo>
                  <a:lnTo>
                    <a:pt x="92" y="729"/>
                  </a:lnTo>
                  <a:lnTo>
                    <a:pt x="87" y="724"/>
                  </a:lnTo>
                  <a:lnTo>
                    <a:pt x="84" y="718"/>
                  </a:lnTo>
                  <a:lnTo>
                    <a:pt x="81" y="713"/>
                  </a:lnTo>
                  <a:lnTo>
                    <a:pt x="78" y="709"/>
                  </a:lnTo>
                  <a:lnTo>
                    <a:pt x="75" y="702"/>
                  </a:lnTo>
                  <a:lnTo>
                    <a:pt x="71" y="696"/>
                  </a:lnTo>
                  <a:lnTo>
                    <a:pt x="68" y="692"/>
                  </a:lnTo>
                  <a:lnTo>
                    <a:pt x="65" y="685"/>
                  </a:lnTo>
                  <a:lnTo>
                    <a:pt x="64" y="679"/>
                  </a:lnTo>
                  <a:lnTo>
                    <a:pt x="61" y="673"/>
                  </a:lnTo>
                  <a:lnTo>
                    <a:pt x="59" y="667"/>
                  </a:lnTo>
                  <a:lnTo>
                    <a:pt x="58" y="661"/>
                  </a:lnTo>
                  <a:lnTo>
                    <a:pt x="56" y="654"/>
                  </a:lnTo>
                  <a:lnTo>
                    <a:pt x="54" y="648"/>
                  </a:lnTo>
                  <a:lnTo>
                    <a:pt x="53" y="640"/>
                  </a:lnTo>
                  <a:lnTo>
                    <a:pt x="53" y="634"/>
                  </a:lnTo>
                  <a:lnTo>
                    <a:pt x="51" y="627"/>
                  </a:lnTo>
                  <a:lnTo>
                    <a:pt x="51" y="619"/>
                  </a:lnTo>
                  <a:lnTo>
                    <a:pt x="51" y="613"/>
                  </a:lnTo>
                  <a:lnTo>
                    <a:pt x="53" y="605"/>
                  </a:lnTo>
                  <a:lnTo>
                    <a:pt x="51" y="599"/>
                  </a:lnTo>
                  <a:lnTo>
                    <a:pt x="51" y="592"/>
                  </a:lnTo>
                  <a:lnTo>
                    <a:pt x="51" y="586"/>
                  </a:lnTo>
                  <a:lnTo>
                    <a:pt x="51" y="580"/>
                  </a:lnTo>
                  <a:lnTo>
                    <a:pt x="51" y="574"/>
                  </a:lnTo>
                  <a:lnTo>
                    <a:pt x="53" y="568"/>
                  </a:lnTo>
                  <a:lnTo>
                    <a:pt x="53" y="561"/>
                  </a:lnTo>
                  <a:lnTo>
                    <a:pt x="54" y="557"/>
                  </a:lnTo>
                  <a:lnTo>
                    <a:pt x="54" y="549"/>
                  </a:lnTo>
                  <a:lnTo>
                    <a:pt x="56" y="543"/>
                  </a:lnTo>
                  <a:lnTo>
                    <a:pt x="56" y="538"/>
                  </a:lnTo>
                  <a:lnTo>
                    <a:pt x="58" y="532"/>
                  </a:lnTo>
                  <a:lnTo>
                    <a:pt x="59" y="526"/>
                  </a:lnTo>
                  <a:lnTo>
                    <a:pt x="61" y="521"/>
                  </a:lnTo>
                  <a:lnTo>
                    <a:pt x="62" y="515"/>
                  </a:lnTo>
                  <a:lnTo>
                    <a:pt x="64" y="510"/>
                  </a:lnTo>
                  <a:lnTo>
                    <a:pt x="65" y="503"/>
                  </a:lnTo>
                  <a:lnTo>
                    <a:pt x="67" y="498"/>
                  </a:lnTo>
                  <a:lnTo>
                    <a:pt x="70" y="492"/>
                  </a:lnTo>
                  <a:lnTo>
                    <a:pt x="71" y="487"/>
                  </a:lnTo>
                  <a:lnTo>
                    <a:pt x="73" y="481"/>
                  </a:lnTo>
                  <a:lnTo>
                    <a:pt x="76" y="476"/>
                  </a:lnTo>
                  <a:lnTo>
                    <a:pt x="79" y="470"/>
                  </a:lnTo>
                  <a:lnTo>
                    <a:pt x="82" y="465"/>
                  </a:lnTo>
                  <a:lnTo>
                    <a:pt x="84" y="461"/>
                  </a:lnTo>
                  <a:lnTo>
                    <a:pt x="87" y="454"/>
                  </a:lnTo>
                  <a:lnTo>
                    <a:pt x="90" y="450"/>
                  </a:lnTo>
                  <a:lnTo>
                    <a:pt x="93" y="445"/>
                  </a:lnTo>
                  <a:lnTo>
                    <a:pt x="96" y="441"/>
                  </a:lnTo>
                  <a:lnTo>
                    <a:pt x="99" y="434"/>
                  </a:lnTo>
                  <a:lnTo>
                    <a:pt x="102" y="430"/>
                  </a:lnTo>
                  <a:lnTo>
                    <a:pt x="107" y="425"/>
                  </a:lnTo>
                  <a:lnTo>
                    <a:pt x="110" y="420"/>
                  </a:lnTo>
                  <a:lnTo>
                    <a:pt x="113" y="416"/>
                  </a:lnTo>
                  <a:lnTo>
                    <a:pt x="116" y="410"/>
                  </a:lnTo>
                  <a:lnTo>
                    <a:pt x="121" y="405"/>
                  </a:lnTo>
                  <a:lnTo>
                    <a:pt x="126" y="400"/>
                  </a:lnTo>
                  <a:lnTo>
                    <a:pt x="129" y="397"/>
                  </a:lnTo>
                  <a:lnTo>
                    <a:pt x="133" y="392"/>
                  </a:lnTo>
                  <a:lnTo>
                    <a:pt x="138" y="388"/>
                  </a:lnTo>
                  <a:lnTo>
                    <a:pt x="143" y="383"/>
                  </a:lnTo>
                  <a:lnTo>
                    <a:pt x="147" y="379"/>
                  </a:lnTo>
                  <a:lnTo>
                    <a:pt x="151" y="374"/>
                  </a:lnTo>
                  <a:lnTo>
                    <a:pt x="155" y="371"/>
                  </a:lnTo>
                  <a:lnTo>
                    <a:pt x="160" y="366"/>
                  </a:lnTo>
                  <a:lnTo>
                    <a:pt x="166" y="363"/>
                  </a:lnTo>
                  <a:lnTo>
                    <a:pt x="171" y="358"/>
                  </a:lnTo>
                  <a:lnTo>
                    <a:pt x="175" y="355"/>
                  </a:lnTo>
                  <a:lnTo>
                    <a:pt x="180" y="351"/>
                  </a:lnTo>
                  <a:lnTo>
                    <a:pt x="186" y="346"/>
                  </a:lnTo>
                  <a:lnTo>
                    <a:pt x="191" y="343"/>
                  </a:lnTo>
                  <a:lnTo>
                    <a:pt x="195" y="338"/>
                  </a:lnTo>
                  <a:lnTo>
                    <a:pt x="202" y="335"/>
                  </a:lnTo>
                  <a:lnTo>
                    <a:pt x="206" y="330"/>
                  </a:lnTo>
                  <a:lnTo>
                    <a:pt x="212" y="327"/>
                  </a:lnTo>
                  <a:lnTo>
                    <a:pt x="219" y="324"/>
                  </a:lnTo>
                  <a:lnTo>
                    <a:pt x="223" y="320"/>
                  </a:lnTo>
                  <a:lnTo>
                    <a:pt x="230" y="317"/>
                  </a:lnTo>
                  <a:lnTo>
                    <a:pt x="234" y="313"/>
                  </a:lnTo>
                  <a:lnTo>
                    <a:pt x="242" y="310"/>
                  </a:lnTo>
                  <a:lnTo>
                    <a:pt x="247" y="306"/>
                  </a:lnTo>
                  <a:lnTo>
                    <a:pt x="253" y="304"/>
                  </a:lnTo>
                  <a:lnTo>
                    <a:pt x="259" y="301"/>
                  </a:lnTo>
                  <a:lnTo>
                    <a:pt x="265" y="298"/>
                  </a:lnTo>
                  <a:lnTo>
                    <a:pt x="268" y="293"/>
                  </a:lnTo>
                  <a:lnTo>
                    <a:pt x="273" y="290"/>
                  </a:lnTo>
                  <a:lnTo>
                    <a:pt x="276" y="286"/>
                  </a:lnTo>
                  <a:lnTo>
                    <a:pt x="279" y="282"/>
                  </a:lnTo>
                  <a:lnTo>
                    <a:pt x="285" y="273"/>
                  </a:lnTo>
                  <a:lnTo>
                    <a:pt x="293" y="267"/>
                  </a:lnTo>
                  <a:lnTo>
                    <a:pt x="299" y="258"/>
                  </a:lnTo>
                  <a:lnTo>
                    <a:pt x="305" y="250"/>
                  </a:lnTo>
                  <a:lnTo>
                    <a:pt x="312" y="242"/>
                  </a:lnTo>
                  <a:lnTo>
                    <a:pt x="318" y="234"/>
                  </a:lnTo>
                  <a:lnTo>
                    <a:pt x="319" y="230"/>
                  </a:lnTo>
                  <a:lnTo>
                    <a:pt x="322" y="227"/>
                  </a:lnTo>
                  <a:lnTo>
                    <a:pt x="326" y="222"/>
                  </a:lnTo>
                  <a:lnTo>
                    <a:pt x="329" y="219"/>
                  </a:lnTo>
                  <a:lnTo>
                    <a:pt x="333" y="210"/>
                  </a:lnTo>
                  <a:lnTo>
                    <a:pt x="340" y="203"/>
                  </a:lnTo>
                  <a:lnTo>
                    <a:pt x="341" y="199"/>
                  </a:lnTo>
                  <a:lnTo>
                    <a:pt x="344" y="194"/>
                  </a:lnTo>
                  <a:lnTo>
                    <a:pt x="346" y="189"/>
                  </a:lnTo>
                  <a:lnTo>
                    <a:pt x="349" y="186"/>
                  </a:lnTo>
                  <a:lnTo>
                    <a:pt x="353" y="179"/>
                  </a:lnTo>
                  <a:lnTo>
                    <a:pt x="358" y="171"/>
                  </a:lnTo>
                  <a:lnTo>
                    <a:pt x="360" y="166"/>
                  </a:lnTo>
                  <a:lnTo>
                    <a:pt x="363" y="162"/>
                  </a:lnTo>
                  <a:lnTo>
                    <a:pt x="364" y="157"/>
                  </a:lnTo>
                  <a:lnTo>
                    <a:pt x="367" y="154"/>
                  </a:lnTo>
                  <a:lnTo>
                    <a:pt x="369" y="149"/>
                  </a:lnTo>
                  <a:lnTo>
                    <a:pt x="371" y="144"/>
                  </a:lnTo>
                  <a:lnTo>
                    <a:pt x="374" y="140"/>
                  </a:lnTo>
                  <a:lnTo>
                    <a:pt x="375" y="137"/>
                  </a:lnTo>
                  <a:lnTo>
                    <a:pt x="377" y="132"/>
                  </a:lnTo>
                  <a:lnTo>
                    <a:pt x="378" y="127"/>
                  </a:lnTo>
                  <a:lnTo>
                    <a:pt x="380" y="123"/>
                  </a:lnTo>
                  <a:lnTo>
                    <a:pt x="383" y="120"/>
                  </a:lnTo>
                  <a:lnTo>
                    <a:pt x="384" y="115"/>
                  </a:lnTo>
                  <a:lnTo>
                    <a:pt x="386" y="110"/>
                  </a:lnTo>
                  <a:lnTo>
                    <a:pt x="388" y="106"/>
                  </a:lnTo>
                  <a:lnTo>
                    <a:pt x="391" y="103"/>
                  </a:lnTo>
                  <a:lnTo>
                    <a:pt x="392" y="98"/>
                  </a:lnTo>
                  <a:lnTo>
                    <a:pt x="392" y="93"/>
                  </a:lnTo>
                  <a:lnTo>
                    <a:pt x="394" y="89"/>
                  </a:lnTo>
                  <a:lnTo>
                    <a:pt x="397" y="84"/>
                  </a:lnTo>
                  <a:lnTo>
                    <a:pt x="398" y="79"/>
                  </a:lnTo>
                  <a:lnTo>
                    <a:pt x="400" y="75"/>
                  </a:lnTo>
                  <a:lnTo>
                    <a:pt x="402" y="72"/>
                  </a:lnTo>
                  <a:lnTo>
                    <a:pt x="403" y="67"/>
                  </a:lnTo>
                  <a:lnTo>
                    <a:pt x="405" y="61"/>
                  </a:lnTo>
                  <a:lnTo>
                    <a:pt x="406" y="56"/>
                  </a:lnTo>
                  <a:lnTo>
                    <a:pt x="408" y="53"/>
                  </a:lnTo>
                  <a:lnTo>
                    <a:pt x="409" y="48"/>
                  </a:lnTo>
                  <a:lnTo>
                    <a:pt x="411" y="44"/>
                  </a:lnTo>
                  <a:lnTo>
                    <a:pt x="412" y="39"/>
                  </a:lnTo>
                  <a:lnTo>
                    <a:pt x="412" y="34"/>
                  </a:lnTo>
                  <a:lnTo>
                    <a:pt x="415" y="30"/>
                  </a:lnTo>
                  <a:lnTo>
                    <a:pt x="414" y="27"/>
                  </a:lnTo>
                  <a:lnTo>
                    <a:pt x="415" y="24"/>
                  </a:lnTo>
                  <a:lnTo>
                    <a:pt x="419" y="19"/>
                  </a:lnTo>
                  <a:lnTo>
                    <a:pt x="422" y="14"/>
                  </a:lnTo>
                  <a:lnTo>
                    <a:pt x="423" y="10"/>
                  </a:lnTo>
                  <a:lnTo>
                    <a:pt x="426" y="5"/>
                  </a:lnTo>
                  <a:lnTo>
                    <a:pt x="428" y="2"/>
                  </a:lnTo>
                  <a:lnTo>
                    <a:pt x="428" y="0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E6CC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62" name="Freeform 314"/>
            <p:cNvSpPr>
              <a:spLocks/>
            </p:cNvSpPr>
            <p:nvPr/>
          </p:nvSpPr>
          <p:spPr bwMode="auto">
            <a:xfrm>
              <a:off x="4965" y="907"/>
              <a:ext cx="29" cy="109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0" y="12"/>
                </a:cxn>
                <a:cxn ang="0">
                  <a:pos x="0" y="23"/>
                </a:cxn>
                <a:cxn ang="0">
                  <a:pos x="3" y="35"/>
                </a:cxn>
                <a:cxn ang="0">
                  <a:pos x="9" y="48"/>
                </a:cxn>
                <a:cxn ang="0">
                  <a:pos x="16" y="60"/>
                </a:cxn>
                <a:cxn ang="0">
                  <a:pos x="20" y="74"/>
                </a:cxn>
                <a:cxn ang="0">
                  <a:pos x="23" y="85"/>
                </a:cxn>
                <a:cxn ang="0">
                  <a:pos x="26" y="97"/>
                </a:cxn>
                <a:cxn ang="0">
                  <a:pos x="28" y="111"/>
                </a:cxn>
                <a:cxn ang="0">
                  <a:pos x="29" y="125"/>
                </a:cxn>
                <a:cxn ang="0">
                  <a:pos x="31" y="141"/>
                </a:cxn>
                <a:cxn ang="0">
                  <a:pos x="31" y="155"/>
                </a:cxn>
                <a:cxn ang="0">
                  <a:pos x="29" y="168"/>
                </a:cxn>
                <a:cxn ang="0">
                  <a:pos x="28" y="182"/>
                </a:cxn>
                <a:cxn ang="0">
                  <a:pos x="26" y="198"/>
                </a:cxn>
                <a:cxn ang="0">
                  <a:pos x="28" y="207"/>
                </a:cxn>
                <a:cxn ang="0">
                  <a:pos x="34" y="215"/>
                </a:cxn>
                <a:cxn ang="0">
                  <a:pos x="40" y="213"/>
                </a:cxn>
                <a:cxn ang="0">
                  <a:pos x="45" y="206"/>
                </a:cxn>
                <a:cxn ang="0">
                  <a:pos x="48" y="195"/>
                </a:cxn>
                <a:cxn ang="0">
                  <a:pos x="53" y="187"/>
                </a:cxn>
                <a:cxn ang="0">
                  <a:pos x="54" y="176"/>
                </a:cxn>
                <a:cxn ang="0">
                  <a:pos x="56" y="167"/>
                </a:cxn>
                <a:cxn ang="0">
                  <a:pos x="57" y="156"/>
                </a:cxn>
                <a:cxn ang="0">
                  <a:pos x="57" y="147"/>
                </a:cxn>
                <a:cxn ang="0">
                  <a:pos x="57" y="136"/>
                </a:cxn>
                <a:cxn ang="0">
                  <a:pos x="56" y="125"/>
                </a:cxn>
                <a:cxn ang="0">
                  <a:pos x="56" y="114"/>
                </a:cxn>
                <a:cxn ang="0">
                  <a:pos x="54" y="105"/>
                </a:cxn>
                <a:cxn ang="0">
                  <a:pos x="51" y="96"/>
                </a:cxn>
                <a:cxn ang="0">
                  <a:pos x="48" y="85"/>
                </a:cxn>
                <a:cxn ang="0">
                  <a:pos x="47" y="75"/>
                </a:cxn>
                <a:cxn ang="0">
                  <a:pos x="43" y="66"/>
                </a:cxn>
                <a:cxn ang="0">
                  <a:pos x="40" y="58"/>
                </a:cxn>
                <a:cxn ang="0">
                  <a:pos x="37" y="49"/>
                </a:cxn>
                <a:cxn ang="0">
                  <a:pos x="34" y="41"/>
                </a:cxn>
                <a:cxn ang="0">
                  <a:pos x="31" y="32"/>
                </a:cxn>
                <a:cxn ang="0">
                  <a:pos x="26" y="20"/>
                </a:cxn>
                <a:cxn ang="0">
                  <a:pos x="19" y="6"/>
                </a:cxn>
                <a:cxn ang="0">
                  <a:pos x="12" y="0"/>
                </a:cxn>
              </a:cxnLst>
              <a:rect l="0" t="0" r="r" b="b"/>
              <a:pathLst>
                <a:path w="59" h="218">
                  <a:moveTo>
                    <a:pt x="12" y="0"/>
                  </a:moveTo>
                  <a:lnTo>
                    <a:pt x="6" y="3"/>
                  </a:lnTo>
                  <a:lnTo>
                    <a:pt x="3" y="7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2" y="29"/>
                  </a:lnTo>
                  <a:lnTo>
                    <a:pt x="3" y="35"/>
                  </a:lnTo>
                  <a:lnTo>
                    <a:pt x="6" y="41"/>
                  </a:lnTo>
                  <a:lnTo>
                    <a:pt x="9" y="48"/>
                  </a:lnTo>
                  <a:lnTo>
                    <a:pt x="12" y="55"/>
                  </a:lnTo>
                  <a:lnTo>
                    <a:pt x="16" y="60"/>
                  </a:lnTo>
                  <a:lnTo>
                    <a:pt x="19" y="68"/>
                  </a:lnTo>
                  <a:lnTo>
                    <a:pt x="20" y="74"/>
                  </a:lnTo>
                  <a:lnTo>
                    <a:pt x="23" y="79"/>
                  </a:lnTo>
                  <a:lnTo>
                    <a:pt x="23" y="85"/>
                  </a:lnTo>
                  <a:lnTo>
                    <a:pt x="25" y="91"/>
                  </a:lnTo>
                  <a:lnTo>
                    <a:pt x="26" y="97"/>
                  </a:lnTo>
                  <a:lnTo>
                    <a:pt x="26" y="105"/>
                  </a:lnTo>
                  <a:lnTo>
                    <a:pt x="28" y="111"/>
                  </a:lnTo>
                  <a:lnTo>
                    <a:pt x="29" y="119"/>
                  </a:lnTo>
                  <a:lnTo>
                    <a:pt x="29" y="125"/>
                  </a:lnTo>
                  <a:lnTo>
                    <a:pt x="31" y="133"/>
                  </a:lnTo>
                  <a:lnTo>
                    <a:pt x="31" y="141"/>
                  </a:lnTo>
                  <a:lnTo>
                    <a:pt x="31" y="148"/>
                  </a:lnTo>
                  <a:lnTo>
                    <a:pt x="31" y="155"/>
                  </a:lnTo>
                  <a:lnTo>
                    <a:pt x="31" y="161"/>
                  </a:lnTo>
                  <a:lnTo>
                    <a:pt x="29" y="168"/>
                  </a:lnTo>
                  <a:lnTo>
                    <a:pt x="29" y="176"/>
                  </a:lnTo>
                  <a:lnTo>
                    <a:pt x="28" y="182"/>
                  </a:lnTo>
                  <a:lnTo>
                    <a:pt x="28" y="190"/>
                  </a:lnTo>
                  <a:lnTo>
                    <a:pt x="26" y="198"/>
                  </a:lnTo>
                  <a:lnTo>
                    <a:pt x="26" y="207"/>
                  </a:lnTo>
                  <a:lnTo>
                    <a:pt x="28" y="207"/>
                  </a:lnTo>
                  <a:lnTo>
                    <a:pt x="31" y="212"/>
                  </a:lnTo>
                  <a:lnTo>
                    <a:pt x="34" y="215"/>
                  </a:lnTo>
                  <a:lnTo>
                    <a:pt x="37" y="218"/>
                  </a:lnTo>
                  <a:lnTo>
                    <a:pt x="40" y="213"/>
                  </a:lnTo>
                  <a:lnTo>
                    <a:pt x="43" y="210"/>
                  </a:lnTo>
                  <a:lnTo>
                    <a:pt x="45" y="206"/>
                  </a:lnTo>
                  <a:lnTo>
                    <a:pt x="47" y="201"/>
                  </a:lnTo>
                  <a:lnTo>
                    <a:pt x="48" y="195"/>
                  </a:lnTo>
                  <a:lnTo>
                    <a:pt x="51" y="190"/>
                  </a:lnTo>
                  <a:lnTo>
                    <a:pt x="53" y="187"/>
                  </a:lnTo>
                  <a:lnTo>
                    <a:pt x="54" y="182"/>
                  </a:lnTo>
                  <a:lnTo>
                    <a:pt x="54" y="176"/>
                  </a:lnTo>
                  <a:lnTo>
                    <a:pt x="56" y="172"/>
                  </a:lnTo>
                  <a:lnTo>
                    <a:pt x="56" y="167"/>
                  </a:lnTo>
                  <a:lnTo>
                    <a:pt x="57" y="162"/>
                  </a:lnTo>
                  <a:lnTo>
                    <a:pt x="57" y="156"/>
                  </a:lnTo>
                  <a:lnTo>
                    <a:pt x="57" y="151"/>
                  </a:lnTo>
                  <a:lnTo>
                    <a:pt x="57" y="147"/>
                  </a:lnTo>
                  <a:lnTo>
                    <a:pt x="59" y="142"/>
                  </a:lnTo>
                  <a:lnTo>
                    <a:pt x="57" y="136"/>
                  </a:lnTo>
                  <a:lnTo>
                    <a:pt x="57" y="131"/>
                  </a:lnTo>
                  <a:lnTo>
                    <a:pt x="56" y="125"/>
                  </a:lnTo>
                  <a:lnTo>
                    <a:pt x="56" y="120"/>
                  </a:lnTo>
                  <a:lnTo>
                    <a:pt x="56" y="114"/>
                  </a:lnTo>
                  <a:lnTo>
                    <a:pt x="54" y="110"/>
                  </a:lnTo>
                  <a:lnTo>
                    <a:pt x="54" y="105"/>
                  </a:lnTo>
                  <a:lnTo>
                    <a:pt x="53" y="100"/>
                  </a:lnTo>
                  <a:lnTo>
                    <a:pt x="51" y="96"/>
                  </a:lnTo>
                  <a:lnTo>
                    <a:pt x="50" y="89"/>
                  </a:lnTo>
                  <a:lnTo>
                    <a:pt x="48" y="85"/>
                  </a:lnTo>
                  <a:lnTo>
                    <a:pt x="48" y="80"/>
                  </a:lnTo>
                  <a:lnTo>
                    <a:pt x="47" y="75"/>
                  </a:lnTo>
                  <a:lnTo>
                    <a:pt x="45" y="71"/>
                  </a:lnTo>
                  <a:lnTo>
                    <a:pt x="43" y="66"/>
                  </a:lnTo>
                  <a:lnTo>
                    <a:pt x="43" y="63"/>
                  </a:lnTo>
                  <a:lnTo>
                    <a:pt x="40" y="58"/>
                  </a:lnTo>
                  <a:lnTo>
                    <a:pt x="39" y="54"/>
                  </a:lnTo>
                  <a:lnTo>
                    <a:pt x="37" y="49"/>
                  </a:lnTo>
                  <a:lnTo>
                    <a:pt x="37" y="46"/>
                  </a:lnTo>
                  <a:lnTo>
                    <a:pt x="34" y="41"/>
                  </a:lnTo>
                  <a:lnTo>
                    <a:pt x="34" y="37"/>
                  </a:lnTo>
                  <a:lnTo>
                    <a:pt x="31" y="32"/>
                  </a:lnTo>
                  <a:lnTo>
                    <a:pt x="31" y="29"/>
                  </a:lnTo>
                  <a:lnTo>
                    <a:pt x="26" y="20"/>
                  </a:lnTo>
                  <a:lnTo>
                    <a:pt x="23" y="13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0FA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63" name="Freeform 315"/>
            <p:cNvSpPr>
              <a:spLocks/>
            </p:cNvSpPr>
            <p:nvPr/>
          </p:nvSpPr>
          <p:spPr bwMode="auto">
            <a:xfrm>
              <a:off x="4749" y="828"/>
              <a:ext cx="108" cy="26"/>
            </a:xfrm>
            <a:custGeom>
              <a:avLst/>
              <a:gdLst/>
              <a:ahLst/>
              <a:cxnLst>
                <a:cxn ang="0">
                  <a:pos x="210" y="5"/>
                </a:cxn>
                <a:cxn ang="0">
                  <a:pos x="197" y="4"/>
                </a:cxn>
                <a:cxn ang="0">
                  <a:pos x="183" y="2"/>
                </a:cxn>
                <a:cxn ang="0">
                  <a:pos x="170" y="0"/>
                </a:cxn>
                <a:cxn ang="0">
                  <a:pos x="158" y="0"/>
                </a:cxn>
                <a:cxn ang="0">
                  <a:pos x="144" y="0"/>
                </a:cxn>
                <a:cxn ang="0">
                  <a:pos x="131" y="0"/>
                </a:cxn>
                <a:cxn ang="0">
                  <a:pos x="121" y="0"/>
                </a:cxn>
                <a:cxn ang="0">
                  <a:pos x="107" y="0"/>
                </a:cxn>
                <a:cxn ang="0">
                  <a:pos x="94" y="4"/>
                </a:cxn>
                <a:cxn ang="0">
                  <a:pos x="82" y="4"/>
                </a:cxn>
                <a:cxn ang="0">
                  <a:pos x="69" y="7"/>
                </a:cxn>
                <a:cxn ang="0">
                  <a:pos x="57" y="10"/>
                </a:cxn>
                <a:cxn ang="0">
                  <a:pos x="46" y="13"/>
                </a:cxn>
                <a:cxn ang="0">
                  <a:pos x="32" y="17"/>
                </a:cxn>
                <a:cxn ang="0">
                  <a:pos x="21" y="21"/>
                </a:cxn>
                <a:cxn ang="0">
                  <a:pos x="11" y="27"/>
                </a:cxn>
                <a:cxn ang="0">
                  <a:pos x="3" y="35"/>
                </a:cxn>
                <a:cxn ang="0">
                  <a:pos x="1" y="42"/>
                </a:cxn>
                <a:cxn ang="0">
                  <a:pos x="8" y="48"/>
                </a:cxn>
                <a:cxn ang="0">
                  <a:pos x="15" y="48"/>
                </a:cxn>
                <a:cxn ang="0">
                  <a:pos x="28" y="41"/>
                </a:cxn>
                <a:cxn ang="0">
                  <a:pos x="40" y="36"/>
                </a:cxn>
                <a:cxn ang="0">
                  <a:pos x="54" y="31"/>
                </a:cxn>
                <a:cxn ang="0">
                  <a:pos x="66" y="28"/>
                </a:cxn>
                <a:cxn ang="0">
                  <a:pos x="79" y="25"/>
                </a:cxn>
                <a:cxn ang="0">
                  <a:pos x="93" y="24"/>
                </a:cxn>
                <a:cxn ang="0">
                  <a:pos x="105" y="22"/>
                </a:cxn>
                <a:cxn ang="0">
                  <a:pos x="119" y="22"/>
                </a:cxn>
                <a:cxn ang="0">
                  <a:pos x="131" y="22"/>
                </a:cxn>
                <a:cxn ang="0">
                  <a:pos x="144" y="22"/>
                </a:cxn>
                <a:cxn ang="0">
                  <a:pos x="158" y="22"/>
                </a:cxn>
                <a:cxn ang="0">
                  <a:pos x="170" y="22"/>
                </a:cxn>
                <a:cxn ang="0">
                  <a:pos x="184" y="22"/>
                </a:cxn>
                <a:cxn ang="0">
                  <a:pos x="198" y="22"/>
                </a:cxn>
                <a:cxn ang="0">
                  <a:pos x="210" y="22"/>
                </a:cxn>
                <a:cxn ang="0">
                  <a:pos x="217" y="19"/>
                </a:cxn>
                <a:cxn ang="0">
                  <a:pos x="217" y="11"/>
                </a:cxn>
                <a:cxn ang="0">
                  <a:pos x="217" y="8"/>
                </a:cxn>
              </a:cxnLst>
              <a:rect l="0" t="0" r="r" b="b"/>
              <a:pathLst>
                <a:path w="217" h="53">
                  <a:moveTo>
                    <a:pt x="217" y="8"/>
                  </a:moveTo>
                  <a:lnTo>
                    <a:pt x="210" y="5"/>
                  </a:lnTo>
                  <a:lnTo>
                    <a:pt x="203" y="5"/>
                  </a:lnTo>
                  <a:lnTo>
                    <a:pt x="197" y="4"/>
                  </a:lnTo>
                  <a:lnTo>
                    <a:pt x="190" y="4"/>
                  </a:lnTo>
                  <a:lnTo>
                    <a:pt x="183" y="2"/>
                  </a:lnTo>
                  <a:lnTo>
                    <a:pt x="176" y="0"/>
                  </a:lnTo>
                  <a:lnTo>
                    <a:pt x="170" y="0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44" y="0"/>
                  </a:lnTo>
                  <a:lnTo>
                    <a:pt x="139" y="0"/>
                  </a:lnTo>
                  <a:lnTo>
                    <a:pt x="131" y="0"/>
                  </a:lnTo>
                  <a:lnTo>
                    <a:pt x="125" y="0"/>
                  </a:lnTo>
                  <a:lnTo>
                    <a:pt x="121" y="0"/>
                  </a:lnTo>
                  <a:lnTo>
                    <a:pt x="114" y="0"/>
                  </a:lnTo>
                  <a:lnTo>
                    <a:pt x="107" y="0"/>
                  </a:lnTo>
                  <a:lnTo>
                    <a:pt x="100" y="2"/>
                  </a:lnTo>
                  <a:lnTo>
                    <a:pt x="94" y="4"/>
                  </a:lnTo>
                  <a:lnTo>
                    <a:pt x="88" y="4"/>
                  </a:lnTo>
                  <a:lnTo>
                    <a:pt x="82" y="4"/>
                  </a:lnTo>
                  <a:lnTo>
                    <a:pt x="76" y="5"/>
                  </a:lnTo>
                  <a:lnTo>
                    <a:pt x="69" y="7"/>
                  </a:lnTo>
                  <a:lnTo>
                    <a:pt x="65" y="8"/>
                  </a:lnTo>
                  <a:lnTo>
                    <a:pt x="57" y="10"/>
                  </a:lnTo>
                  <a:lnTo>
                    <a:pt x="51" y="11"/>
                  </a:lnTo>
                  <a:lnTo>
                    <a:pt x="46" y="13"/>
                  </a:lnTo>
                  <a:lnTo>
                    <a:pt x="40" y="16"/>
                  </a:lnTo>
                  <a:lnTo>
                    <a:pt x="32" y="17"/>
                  </a:lnTo>
                  <a:lnTo>
                    <a:pt x="28" y="19"/>
                  </a:lnTo>
                  <a:lnTo>
                    <a:pt x="21" y="21"/>
                  </a:lnTo>
                  <a:lnTo>
                    <a:pt x="15" y="24"/>
                  </a:lnTo>
                  <a:lnTo>
                    <a:pt x="11" y="27"/>
                  </a:lnTo>
                  <a:lnTo>
                    <a:pt x="8" y="31"/>
                  </a:lnTo>
                  <a:lnTo>
                    <a:pt x="3" y="35"/>
                  </a:lnTo>
                  <a:lnTo>
                    <a:pt x="0" y="39"/>
                  </a:lnTo>
                  <a:lnTo>
                    <a:pt x="1" y="42"/>
                  </a:lnTo>
                  <a:lnTo>
                    <a:pt x="4" y="45"/>
                  </a:lnTo>
                  <a:lnTo>
                    <a:pt x="8" y="48"/>
                  </a:lnTo>
                  <a:lnTo>
                    <a:pt x="9" y="53"/>
                  </a:lnTo>
                  <a:lnTo>
                    <a:pt x="15" y="48"/>
                  </a:lnTo>
                  <a:lnTo>
                    <a:pt x="21" y="45"/>
                  </a:lnTo>
                  <a:lnTo>
                    <a:pt x="28" y="41"/>
                  </a:lnTo>
                  <a:lnTo>
                    <a:pt x="34" y="39"/>
                  </a:lnTo>
                  <a:lnTo>
                    <a:pt x="40" y="36"/>
                  </a:lnTo>
                  <a:lnTo>
                    <a:pt x="48" y="35"/>
                  </a:lnTo>
                  <a:lnTo>
                    <a:pt x="54" y="31"/>
                  </a:lnTo>
                  <a:lnTo>
                    <a:pt x="60" y="30"/>
                  </a:lnTo>
                  <a:lnTo>
                    <a:pt x="66" y="28"/>
                  </a:lnTo>
                  <a:lnTo>
                    <a:pt x="73" y="27"/>
                  </a:lnTo>
                  <a:lnTo>
                    <a:pt x="79" y="25"/>
                  </a:lnTo>
                  <a:lnTo>
                    <a:pt x="85" y="25"/>
                  </a:lnTo>
                  <a:lnTo>
                    <a:pt x="93" y="24"/>
                  </a:lnTo>
                  <a:lnTo>
                    <a:pt x="99" y="22"/>
                  </a:lnTo>
                  <a:lnTo>
                    <a:pt x="105" y="22"/>
                  </a:lnTo>
                  <a:lnTo>
                    <a:pt x="113" y="22"/>
                  </a:lnTo>
                  <a:lnTo>
                    <a:pt x="119" y="22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9" y="22"/>
                  </a:lnTo>
                  <a:lnTo>
                    <a:pt x="144" y="22"/>
                  </a:lnTo>
                  <a:lnTo>
                    <a:pt x="152" y="22"/>
                  </a:lnTo>
                  <a:lnTo>
                    <a:pt x="158" y="22"/>
                  </a:lnTo>
                  <a:lnTo>
                    <a:pt x="164" y="22"/>
                  </a:lnTo>
                  <a:lnTo>
                    <a:pt x="170" y="22"/>
                  </a:lnTo>
                  <a:lnTo>
                    <a:pt x="178" y="22"/>
                  </a:lnTo>
                  <a:lnTo>
                    <a:pt x="184" y="22"/>
                  </a:lnTo>
                  <a:lnTo>
                    <a:pt x="190" y="22"/>
                  </a:lnTo>
                  <a:lnTo>
                    <a:pt x="198" y="22"/>
                  </a:lnTo>
                  <a:lnTo>
                    <a:pt x="204" y="22"/>
                  </a:lnTo>
                  <a:lnTo>
                    <a:pt x="210" y="22"/>
                  </a:lnTo>
                  <a:lnTo>
                    <a:pt x="217" y="22"/>
                  </a:lnTo>
                  <a:lnTo>
                    <a:pt x="217" y="19"/>
                  </a:lnTo>
                  <a:lnTo>
                    <a:pt x="217" y="16"/>
                  </a:lnTo>
                  <a:lnTo>
                    <a:pt x="217" y="11"/>
                  </a:lnTo>
                  <a:lnTo>
                    <a:pt x="217" y="8"/>
                  </a:lnTo>
                  <a:lnTo>
                    <a:pt x="217" y="8"/>
                  </a:lnTo>
                  <a:close/>
                </a:path>
              </a:pathLst>
            </a:custGeom>
            <a:solidFill>
              <a:srgbClr val="CFF7A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</p:grpSp>
      <p:sp>
        <p:nvSpPr>
          <p:cNvPr id="326" name="Rectangle 325"/>
          <p:cNvSpPr/>
          <p:nvPr/>
        </p:nvSpPr>
        <p:spPr>
          <a:xfrm rot="18323213">
            <a:off x="3371534" y="4395186"/>
            <a:ext cx="1151657" cy="1913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 ESSENCE" panose="02000000000000000000" pitchFamily="2" charset="0"/>
              </a:rPr>
              <a:t>Pack 1592</a:t>
            </a:r>
            <a:endParaRPr lang="en-US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 ESSENCE" panose="02000000000000000000" pitchFamily="2" charset="0"/>
            </a:endParaRPr>
          </a:p>
        </p:txBody>
      </p:sp>
      <p:sp>
        <p:nvSpPr>
          <p:cNvPr id="327" name="Rectangle 326"/>
          <p:cNvSpPr/>
          <p:nvPr/>
        </p:nvSpPr>
        <p:spPr>
          <a:xfrm>
            <a:off x="3587619" y="5792728"/>
            <a:ext cx="1950152" cy="2792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2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 ESSENCE" panose="02000000000000000000" pitchFamily="2" charset="0"/>
              </a:rPr>
              <a:t>Raingutter</a:t>
            </a:r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 ESSENCE" panose="02000000000000000000" pitchFamily="2" charset="0"/>
              </a:rPr>
              <a:t> Regatta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 ESSENCE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476518" cy="6858000"/>
            </a:xfrm>
            <a:prstGeom prst="rect">
              <a:avLst/>
            </a:prstGeom>
            <a:solidFill>
              <a:srgbClr val="0000CC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667482" y="0"/>
              <a:ext cx="476518" cy="6858000"/>
            </a:xfrm>
            <a:prstGeom prst="rect">
              <a:avLst/>
            </a:prstGeom>
            <a:solidFill>
              <a:srgbClr val="0000CC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4350027" y="2504941"/>
              <a:ext cx="476518" cy="8229600"/>
            </a:xfrm>
            <a:prstGeom prst="rect">
              <a:avLst/>
            </a:prstGeom>
            <a:solidFill>
              <a:srgbClr val="0000CC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4322123" y="-3876541"/>
              <a:ext cx="476518" cy="8229600"/>
            </a:xfrm>
            <a:prstGeom prst="rect">
              <a:avLst/>
            </a:prstGeom>
            <a:solidFill>
              <a:srgbClr val="0000CC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33400" y="533402"/>
            <a:ext cx="8077200" cy="697882"/>
          </a:xfrm>
        </p:spPr>
        <p:txBody>
          <a:bodyPr>
            <a:noAutofit/>
          </a:bodyPr>
          <a:lstStyle/>
          <a:p>
            <a:r>
              <a:rPr lang="en-US" sz="5400" dirty="0" smtClean="0">
                <a:ln>
                  <a:solidFill>
                    <a:srgbClr val="FFFF00"/>
                  </a:solidFill>
                </a:ln>
                <a:solidFill>
                  <a:srgbClr val="0000FF"/>
                </a:solidFill>
                <a:latin typeface="AR ESSENCE" panose="02000000000000000000" pitchFamily="2" charset="0"/>
                <a:cs typeface="Aharoni" pitchFamily="2" charset="-79"/>
              </a:rPr>
              <a:t>Cub Scout Pack 1592</a:t>
            </a:r>
            <a:endParaRPr lang="en-US" sz="5400" dirty="0">
              <a:ln>
                <a:solidFill>
                  <a:srgbClr val="FFFF00"/>
                </a:solidFill>
              </a:ln>
              <a:solidFill>
                <a:srgbClr val="0000FF"/>
              </a:solidFill>
              <a:latin typeface="AR ESSENCE" panose="02000000000000000000" pitchFamily="2" charset="0"/>
              <a:cs typeface="Aharoni" pitchFamily="2" charset="-79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533400" y="1633594"/>
            <a:ext cx="8077200" cy="4931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 ESSENCE" panose="02000000000000000000" pitchFamily="2" charset="0"/>
              </a:rPr>
              <a:t>congratulates </a:t>
            </a:r>
            <a:endParaRPr lang="en-US" sz="2400" dirty="0">
              <a:solidFill>
                <a:schemeClr val="tx1"/>
              </a:solidFill>
              <a:latin typeface="AR ESSENCE" panose="02000000000000000000" pitchFamily="2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33400" y="2438400"/>
            <a:ext cx="80772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anose="02000000000000000000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298700" y="2717522"/>
            <a:ext cx="4572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533400" y="2763752"/>
            <a:ext cx="8077200" cy="75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AR ESSENCE" panose="02000000000000000000" pitchFamily="2" charset="0"/>
              </a:rPr>
              <a:t>o</a:t>
            </a:r>
            <a:r>
              <a:rPr lang="en-US" sz="3200" noProof="0" dirty="0" smtClean="0">
                <a:latin typeface="AR ESSENCE" panose="02000000000000000000" pitchFamily="2" charset="0"/>
              </a:rPr>
              <a:t>n winning </a:t>
            </a:r>
            <a:r>
              <a:rPr lang="en-US" sz="4400" noProof="0" dirty="0" smtClean="0">
                <a:ln>
                  <a:solidFill>
                    <a:srgbClr val="FFFF00"/>
                  </a:solidFill>
                </a:ln>
                <a:solidFill>
                  <a:srgbClr val="0000FF"/>
                </a:solidFill>
                <a:latin typeface="AR ESSENCE" panose="02000000000000000000" pitchFamily="2" charset="0"/>
              </a:rPr>
              <a:t>2</a:t>
            </a:r>
            <a:r>
              <a:rPr lang="en-US" sz="4400" baseline="30000" noProof="0" dirty="0" smtClean="0">
                <a:ln>
                  <a:solidFill>
                    <a:srgbClr val="FFFF00"/>
                  </a:solidFill>
                </a:ln>
                <a:solidFill>
                  <a:srgbClr val="0000FF"/>
                </a:solidFill>
                <a:latin typeface="AR ESSENCE" panose="02000000000000000000" pitchFamily="2" charset="0"/>
              </a:rPr>
              <a:t>nd</a:t>
            </a:r>
            <a:r>
              <a:rPr lang="en-US" sz="4400" noProof="0" dirty="0" smtClean="0">
                <a:ln>
                  <a:solidFill>
                    <a:srgbClr val="FFFF00"/>
                  </a:solidFill>
                </a:ln>
                <a:solidFill>
                  <a:srgbClr val="0000FF"/>
                </a:solidFill>
                <a:latin typeface="AR ESSENCE" panose="02000000000000000000" pitchFamily="2" charset="0"/>
              </a:rPr>
              <a:t> Place </a:t>
            </a:r>
            <a:r>
              <a:rPr lang="en-US" sz="3200" noProof="0" dirty="0" smtClean="0">
                <a:latin typeface="AR ESSENCE" panose="02000000000000000000" pitchFamily="2" charset="0"/>
              </a:rPr>
              <a:t>for the Bear rank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anose="02000000000000000000" pitchFamily="2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85800" y="5395781"/>
            <a:ext cx="2774092" cy="473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anose="02000000000000000000" pitchFamily="2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5599650" y="5399899"/>
            <a:ext cx="2868848" cy="473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AR ESSENCE" panose="02000000000000000000" pitchFamily="2" charset="0"/>
              </a:rPr>
              <a:t>August 23, </a:t>
            </a:r>
            <a:r>
              <a:rPr lang="en-US" sz="2800" dirty="0" smtClean="0">
                <a:latin typeface="AR ESSENCE" panose="02000000000000000000" pitchFamily="2" charset="0"/>
              </a:rPr>
              <a:t>2015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anose="02000000000000000000" pitchFamily="2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689918" y="5955955"/>
            <a:ext cx="2774092" cy="3089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anose="02000000000000000000" pitchFamily="2" charset="0"/>
              </a:rPr>
              <a:t>Cub Master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708798" y="5910645"/>
            <a:ext cx="2743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92785" y="5902404"/>
            <a:ext cx="2743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Frame 24"/>
          <p:cNvSpPr/>
          <p:nvPr/>
        </p:nvSpPr>
        <p:spPr>
          <a:xfrm>
            <a:off x="276726" y="240632"/>
            <a:ext cx="8626642" cy="6424863"/>
          </a:xfrm>
          <a:prstGeom prst="frame">
            <a:avLst>
              <a:gd name="adj1" fmla="val 1451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 ESSENCE" panose="02000000000000000000" pitchFamily="2" charset="0"/>
            </a:endParaRPr>
          </a:p>
        </p:txBody>
      </p:sp>
      <p:pic>
        <p:nvPicPr>
          <p:cNvPr id="2152" name="Picture 104" descr="C:\Users\Beth\AppData\Local\Microsoft\Windows\Temporary Internet Files\Content.IE5\6QX12KF0\MC9003357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728" y="1181522"/>
            <a:ext cx="1342730" cy="1376738"/>
          </a:xfrm>
          <a:prstGeom prst="rect">
            <a:avLst/>
          </a:prstGeom>
          <a:noFill/>
        </p:spPr>
      </p:pic>
      <p:grpSp>
        <p:nvGrpSpPr>
          <p:cNvPr id="3" name="Group 108"/>
          <p:cNvGrpSpPr>
            <a:grpSpLocks noChangeAspect="1"/>
          </p:cNvGrpSpPr>
          <p:nvPr/>
        </p:nvGrpSpPr>
        <p:grpSpPr bwMode="auto">
          <a:xfrm>
            <a:off x="3351750" y="3394580"/>
            <a:ext cx="2224088" cy="2468563"/>
            <a:chOff x="2189" y="2326"/>
            <a:chExt cx="1401" cy="1555"/>
          </a:xfrm>
        </p:grpSpPr>
        <p:sp>
          <p:nvSpPr>
            <p:cNvPr id="2155" name="AutoShape 107"/>
            <p:cNvSpPr>
              <a:spLocks noChangeAspect="1" noChangeArrowheads="1" noTextEdit="1"/>
            </p:cNvSpPr>
            <p:nvPr/>
          </p:nvSpPr>
          <p:spPr bwMode="auto">
            <a:xfrm>
              <a:off x="2190" y="2326"/>
              <a:ext cx="1400" cy="1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57" name="Freeform 109"/>
            <p:cNvSpPr>
              <a:spLocks noEditPoints="1"/>
            </p:cNvSpPr>
            <p:nvPr/>
          </p:nvSpPr>
          <p:spPr bwMode="auto">
            <a:xfrm>
              <a:off x="2327" y="2356"/>
              <a:ext cx="1239" cy="1522"/>
            </a:xfrm>
            <a:custGeom>
              <a:avLst/>
              <a:gdLst/>
              <a:ahLst/>
              <a:cxnLst>
                <a:cxn ang="0">
                  <a:pos x="450" y="3060"/>
                </a:cxn>
                <a:cxn ang="0">
                  <a:pos x="637" y="3290"/>
                </a:cxn>
                <a:cxn ang="0">
                  <a:pos x="551" y="3320"/>
                </a:cxn>
                <a:cxn ang="0">
                  <a:pos x="361" y="3395"/>
                </a:cxn>
                <a:cxn ang="0">
                  <a:pos x="159" y="3484"/>
                </a:cxn>
                <a:cxn ang="0">
                  <a:pos x="42" y="3555"/>
                </a:cxn>
                <a:cxn ang="0">
                  <a:pos x="8" y="3698"/>
                </a:cxn>
                <a:cxn ang="0">
                  <a:pos x="0" y="3940"/>
                </a:cxn>
                <a:cxn ang="0">
                  <a:pos x="11" y="4170"/>
                </a:cxn>
                <a:cxn ang="0">
                  <a:pos x="42" y="4283"/>
                </a:cxn>
                <a:cxn ang="0">
                  <a:pos x="116" y="4303"/>
                </a:cxn>
                <a:cxn ang="0">
                  <a:pos x="235" y="4328"/>
                </a:cxn>
                <a:cxn ang="0">
                  <a:pos x="343" y="4347"/>
                </a:cxn>
                <a:cxn ang="0">
                  <a:pos x="392" y="4357"/>
                </a:cxn>
                <a:cxn ang="0">
                  <a:pos x="457" y="4393"/>
                </a:cxn>
                <a:cxn ang="0">
                  <a:pos x="616" y="4472"/>
                </a:cxn>
                <a:cxn ang="0">
                  <a:pos x="815" y="4544"/>
                </a:cxn>
                <a:cxn ang="0">
                  <a:pos x="999" y="4564"/>
                </a:cxn>
                <a:cxn ang="0">
                  <a:pos x="1248" y="4492"/>
                </a:cxn>
                <a:cxn ang="0">
                  <a:pos x="1597" y="4368"/>
                </a:cxn>
                <a:cxn ang="0">
                  <a:pos x="1907" y="4246"/>
                </a:cxn>
                <a:cxn ang="0">
                  <a:pos x="2041" y="4193"/>
                </a:cxn>
                <a:cxn ang="0">
                  <a:pos x="2142" y="4195"/>
                </a:cxn>
                <a:cxn ang="0">
                  <a:pos x="2369" y="4198"/>
                </a:cxn>
                <a:cxn ang="0">
                  <a:pos x="2604" y="4196"/>
                </a:cxn>
                <a:cxn ang="0">
                  <a:pos x="2733" y="4187"/>
                </a:cxn>
                <a:cxn ang="0">
                  <a:pos x="2831" y="4134"/>
                </a:cxn>
                <a:cxn ang="0">
                  <a:pos x="3009" y="4041"/>
                </a:cxn>
                <a:cxn ang="0">
                  <a:pos x="3175" y="3951"/>
                </a:cxn>
                <a:cxn ang="0">
                  <a:pos x="3251" y="3913"/>
                </a:cxn>
                <a:cxn ang="0">
                  <a:pos x="3060" y="3713"/>
                </a:cxn>
                <a:cxn ang="0">
                  <a:pos x="3436" y="3867"/>
                </a:cxn>
                <a:cxn ang="0">
                  <a:pos x="3673" y="3555"/>
                </a:cxn>
                <a:cxn ang="0">
                  <a:pos x="3584" y="3216"/>
                </a:cxn>
                <a:cxn ang="0">
                  <a:pos x="3509" y="2830"/>
                </a:cxn>
                <a:cxn ang="0">
                  <a:pos x="3050" y="2978"/>
                </a:cxn>
                <a:cxn ang="0">
                  <a:pos x="3473" y="2519"/>
                </a:cxn>
                <a:cxn ang="0">
                  <a:pos x="3244" y="2461"/>
                </a:cxn>
                <a:cxn ang="0">
                  <a:pos x="3271" y="2415"/>
                </a:cxn>
                <a:cxn ang="0">
                  <a:pos x="3328" y="2270"/>
                </a:cxn>
                <a:cxn ang="0">
                  <a:pos x="3367" y="2004"/>
                </a:cxn>
                <a:cxn ang="0">
                  <a:pos x="3346" y="1601"/>
                </a:cxn>
                <a:cxn ang="0">
                  <a:pos x="3237" y="1110"/>
                </a:cxn>
                <a:cxn ang="0">
                  <a:pos x="3056" y="638"/>
                </a:cxn>
                <a:cxn ang="0">
                  <a:pos x="2812" y="248"/>
                </a:cxn>
                <a:cxn ang="0">
                  <a:pos x="2524" y="0"/>
                </a:cxn>
                <a:cxn ang="0">
                  <a:pos x="2573" y="672"/>
                </a:cxn>
                <a:cxn ang="0">
                  <a:pos x="2582" y="966"/>
                </a:cxn>
                <a:cxn ang="0">
                  <a:pos x="2592" y="1377"/>
                </a:cxn>
                <a:cxn ang="0">
                  <a:pos x="2595" y="1720"/>
                </a:cxn>
                <a:cxn ang="0">
                  <a:pos x="2575" y="1874"/>
                </a:cxn>
                <a:cxn ang="0">
                  <a:pos x="2520" y="2080"/>
                </a:cxn>
                <a:cxn ang="0">
                  <a:pos x="2445" y="2298"/>
                </a:cxn>
                <a:cxn ang="0">
                  <a:pos x="2379" y="2421"/>
                </a:cxn>
                <a:cxn ang="0">
                  <a:pos x="2361" y="2318"/>
                </a:cxn>
                <a:cxn ang="0">
                  <a:pos x="2416" y="1820"/>
                </a:cxn>
                <a:cxn ang="0">
                  <a:pos x="2498" y="1175"/>
                </a:cxn>
                <a:cxn ang="0">
                  <a:pos x="2562" y="701"/>
                </a:cxn>
              </a:cxnLst>
              <a:rect l="0" t="0" r="r" b="b"/>
              <a:pathLst>
                <a:path w="3718" h="4564">
                  <a:moveTo>
                    <a:pt x="2524" y="0"/>
                  </a:moveTo>
                  <a:lnTo>
                    <a:pt x="450" y="3060"/>
                  </a:lnTo>
                  <a:lnTo>
                    <a:pt x="775" y="3126"/>
                  </a:lnTo>
                  <a:lnTo>
                    <a:pt x="637" y="3290"/>
                  </a:lnTo>
                  <a:lnTo>
                    <a:pt x="612" y="3297"/>
                  </a:lnTo>
                  <a:lnTo>
                    <a:pt x="551" y="3320"/>
                  </a:lnTo>
                  <a:lnTo>
                    <a:pt x="462" y="3353"/>
                  </a:lnTo>
                  <a:lnTo>
                    <a:pt x="361" y="3395"/>
                  </a:lnTo>
                  <a:lnTo>
                    <a:pt x="255" y="3439"/>
                  </a:lnTo>
                  <a:lnTo>
                    <a:pt x="159" y="3484"/>
                  </a:lnTo>
                  <a:lnTo>
                    <a:pt x="83" y="3522"/>
                  </a:lnTo>
                  <a:lnTo>
                    <a:pt x="42" y="3555"/>
                  </a:lnTo>
                  <a:lnTo>
                    <a:pt x="21" y="3607"/>
                  </a:lnTo>
                  <a:lnTo>
                    <a:pt x="8" y="3698"/>
                  </a:lnTo>
                  <a:lnTo>
                    <a:pt x="0" y="3813"/>
                  </a:lnTo>
                  <a:lnTo>
                    <a:pt x="0" y="3940"/>
                  </a:lnTo>
                  <a:lnTo>
                    <a:pt x="3" y="4063"/>
                  </a:lnTo>
                  <a:lnTo>
                    <a:pt x="11" y="4170"/>
                  </a:lnTo>
                  <a:lnTo>
                    <a:pt x="24" y="4247"/>
                  </a:lnTo>
                  <a:lnTo>
                    <a:pt x="42" y="4283"/>
                  </a:lnTo>
                  <a:lnTo>
                    <a:pt x="71" y="4292"/>
                  </a:lnTo>
                  <a:lnTo>
                    <a:pt x="116" y="4303"/>
                  </a:lnTo>
                  <a:lnTo>
                    <a:pt x="173" y="4315"/>
                  </a:lnTo>
                  <a:lnTo>
                    <a:pt x="235" y="4328"/>
                  </a:lnTo>
                  <a:lnTo>
                    <a:pt x="293" y="4337"/>
                  </a:lnTo>
                  <a:lnTo>
                    <a:pt x="343" y="4347"/>
                  </a:lnTo>
                  <a:lnTo>
                    <a:pt x="378" y="4354"/>
                  </a:lnTo>
                  <a:lnTo>
                    <a:pt x="392" y="4357"/>
                  </a:lnTo>
                  <a:lnTo>
                    <a:pt x="408" y="4366"/>
                  </a:lnTo>
                  <a:lnTo>
                    <a:pt x="457" y="4393"/>
                  </a:lnTo>
                  <a:lnTo>
                    <a:pt x="527" y="4430"/>
                  </a:lnTo>
                  <a:lnTo>
                    <a:pt x="616" y="4472"/>
                  </a:lnTo>
                  <a:lnTo>
                    <a:pt x="713" y="4510"/>
                  </a:lnTo>
                  <a:lnTo>
                    <a:pt x="815" y="4544"/>
                  </a:lnTo>
                  <a:lnTo>
                    <a:pt x="912" y="4563"/>
                  </a:lnTo>
                  <a:lnTo>
                    <a:pt x="999" y="4564"/>
                  </a:lnTo>
                  <a:lnTo>
                    <a:pt x="1102" y="4538"/>
                  </a:lnTo>
                  <a:lnTo>
                    <a:pt x="1248" y="4492"/>
                  </a:lnTo>
                  <a:lnTo>
                    <a:pt x="1418" y="4433"/>
                  </a:lnTo>
                  <a:lnTo>
                    <a:pt x="1597" y="4368"/>
                  </a:lnTo>
                  <a:lnTo>
                    <a:pt x="1764" y="4301"/>
                  </a:lnTo>
                  <a:lnTo>
                    <a:pt x="1907" y="4246"/>
                  </a:lnTo>
                  <a:lnTo>
                    <a:pt x="2004" y="4207"/>
                  </a:lnTo>
                  <a:lnTo>
                    <a:pt x="2041" y="4193"/>
                  </a:lnTo>
                  <a:lnTo>
                    <a:pt x="2069" y="4193"/>
                  </a:lnTo>
                  <a:lnTo>
                    <a:pt x="2142" y="4195"/>
                  </a:lnTo>
                  <a:lnTo>
                    <a:pt x="2246" y="4195"/>
                  </a:lnTo>
                  <a:lnTo>
                    <a:pt x="2369" y="4198"/>
                  </a:lnTo>
                  <a:lnTo>
                    <a:pt x="2492" y="4196"/>
                  </a:lnTo>
                  <a:lnTo>
                    <a:pt x="2604" y="4196"/>
                  </a:lnTo>
                  <a:lnTo>
                    <a:pt x="2689" y="4192"/>
                  </a:lnTo>
                  <a:lnTo>
                    <a:pt x="2733" y="4187"/>
                  </a:lnTo>
                  <a:lnTo>
                    <a:pt x="2768" y="4167"/>
                  </a:lnTo>
                  <a:lnTo>
                    <a:pt x="2831" y="4134"/>
                  </a:lnTo>
                  <a:lnTo>
                    <a:pt x="2916" y="4090"/>
                  </a:lnTo>
                  <a:lnTo>
                    <a:pt x="3009" y="4041"/>
                  </a:lnTo>
                  <a:lnTo>
                    <a:pt x="3097" y="3991"/>
                  </a:lnTo>
                  <a:lnTo>
                    <a:pt x="3175" y="3951"/>
                  </a:lnTo>
                  <a:lnTo>
                    <a:pt x="3229" y="3922"/>
                  </a:lnTo>
                  <a:lnTo>
                    <a:pt x="3251" y="3913"/>
                  </a:lnTo>
                  <a:lnTo>
                    <a:pt x="3213" y="3758"/>
                  </a:lnTo>
                  <a:lnTo>
                    <a:pt x="3060" y="3713"/>
                  </a:lnTo>
                  <a:lnTo>
                    <a:pt x="3198" y="3625"/>
                  </a:lnTo>
                  <a:lnTo>
                    <a:pt x="3436" y="3867"/>
                  </a:lnTo>
                  <a:lnTo>
                    <a:pt x="3630" y="3852"/>
                  </a:lnTo>
                  <a:lnTo>
                    <a:pt x="3673" y="3555"/>
                  </a:lnTo>
                  <a:lnTo>
                    <a:pt x="3666" y="3275"/>
                  </a:lnTo>
                  <a:lnTo>
                    <a:pt x="3584" y="3216"/>
                  </a:lnTo>
                  <a:lnTo>
                    <a:pt x="3718" y="3039"/>
                  </a:lnTo>
                  <a:lnTo>
                    <a:pt x="3509" y="2830"/>
                  </a:lnTo>
                  <a:lnTo>
                    <a:pt x="3280" y="2839"/>
                  </a:lnTo>
                  <a:lnTo>
                    <a:pt x="3050" y="2978"/>
                  </a:lnTo>
                  <a:lnTo>
                    <a:pt x="3065" y="2876"/>
                  </a:lnTo>
                  <a:lnTo>
                    <a:pt x="3473" y="2519"/>
                  </a:lnTo>
                  <a:lnTo>
                    <a:pt x="3436" y="2423"/>
                  </a:lnTo>
                  <a:lnTo>
                    <a:pt x="3244" y="2461"/>
                  </a:lnTo>
                  <a:lnTo>
                    <a:pt x="3251" y="2448"/>
                  </a:lnTo>
                  <a:lnTo>
                    <a:pt x="3271" y="2415"/>
                  </a:lnTo>
                  <a:lnTo>
                    <a:pt x="3298" y="2356"/>
                  </a:lnTo>
                  <a:lnTo>
                    <a:pt x="3328" y="2270"/>
                  </a:lnTo>
                  <a:lnTo>
                    <a:pt x="3352" y="2152"/>
                  </a:lnTo>
                  <a:lnTo>
                    <a:pt x="3367" y="2004"/>
                  </a:lnTo>
                  <a:lnTo>
                    <a:pt x="3367" y="1820"/>
                  </a:lnTo>
                  <a:lnTo>
                    <a:pt x="3346" y="1601"/>
                  </a:lnTo>
                  <a:lnTo>
                    <a:pt x="3302" y="1357"/>
                  </a:lnTo>
                  <a:lnTo>
                    <a:pt x="3237" y="1110"/>
                  </a:lnTo>
                  <a:lnTo>
                    <a:pt x="3154" y="867"/>
                  </a:lnTo>
                  <a:lnTo>
                    <a:pt x="3056" y="638"/>
                  </a:lnTo>
                  <a:lnTo>
                    <a:pt x="2939" y="428"/>
                  </a:lnTo>
                  <a:lnTo>
                    <a:pt x="2812" y="248"/>
                  </a:lnTo>
                  <a:lnTo>
                    <a:pt x="2672" y="101"/>
                  </a:lnTo>
                  <a:lnTo>
                    <a:pt x="2524" y="0"/>
                  </a:lnTo>
                  <a:close/>
                  <a:moveTo>
                    <a:pt x="2573" y="627"/>
                  </a:moveTo>
                  <a:lnTo>
                    <a:pt x="2573" y="672"/>
                  </a:lnTo>
                  <a:lnTo>
                    <a:pt x="2578" y="793"/>
                  </a:lnTo>
                  <a:lnTo>
                    <a:pt x="2582" y="966"/>
                  </a:lnTo>
                  <a:lnTo>
                    <a:pt x="2589" y="1170"/>
                  </a:lnTo>
                  <a:lnTo>
                    <a:pt x="2592" y="1377"/>
                  </a:lnTo>
                  <a:lnTo>
                    <a:pt x="2596" y="1570"/>
                  </a:lnTo>
                  <a:lnTo>
                    <a:pt x="2595" y="1720"/>
                  </a:lnTo>
                  <a:lnTo>
                    <a:pt x="2591" y="1809"/>
                  </a:lnTo>
                  <a:lnTo>
                    <a:pt x="2575" y="1874"/>
                  </a:lnTo>
                  <a:lnTo>
                    <a:pt x="2552" y="1970"/>
                  </a:lnTo>
                  <a:lnTo>
                    <a:pt x="2520" y="2080"/>
                  </a:lnTo>
                  <a:lnTo>
                    <a:pt x="2484" y="2195"/>
                  </a:lnTo>
                  <a:lnTo>
                    <a:pt x="2445" y="2298"/>
                  </a:lnTo>
                  <a:lnTo>
                    <a:pt x="2409" y="2378"/>
                  </a:lnTo>
                  <a:lnTo>
                    <a:pt x="2379" y="2421"/>
                  </a:lnTo>
                  <a:lnTo>
                    <a:pt x="2357" y="2414"/>
                  </a:lnTo>
                  <a:lnTo>
                    <a:pt x="2361" y="2318"/>
                  </a:lnTo>
                  <a:lnTo>
                    <a:pt x="2383" y="2108"/>
                  </a:lnTo>
                  <a:lnTo>
                    <a:pt x="2416" y="1820"/>
                  </a:lnTo>
                  <a:lnTo>
                    <a:pt x="2458" y="1498"/>
                  </a:lnTo>
                  <a:lnTo>
                    <a:pt x="2498" y="1175"/>
                  </a:lnTo>
                  <a:lnTo>
                    <a:pt x="2535" y="897"/>
                  </a:lnTo>
                  <a:lnTo>
                    <a:pt x="2562" y="701"/>
                  </a:lnTo>
                  <a:lnTo>
                    <a:pt x="2573" y="627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58" name="Freeform 110"/>
            <p:cNvSpPr>
              <a:spLocks/>
            </p:cNvSpPr>
            <p:nvPr/>
          </p:nvSpPr>
          <p:spPr bwMode="auto">
            <a:xfrm>
              <a:off x="2364" y="3326"/>
              <a:ext cx="1168" cy="518"/>
            </a:xfrm>
            <a:custGeom>
              <a:avLst/>
              <a:gdLst/>
              <a:ahLst/>
              <a:cxnLst>
                <a:cxn ang="0">
                  <a:pos x="526" y="473"/>
                </a:cxn>
                <a:cxn ang="0">
                  <a:pos x="278" y="584"/>
                </a:cxn>
                <a:cxn ang="0">
                  <a:pos x="59" y="759"/>
                </a:cxn>
                <a:cxn ang="0">
                  <a:pos x="0" y="1022"/>
                </a:cxn>
                <a:cxn ang="0">
                  <a:pos x="94" y="1284"/>
                </a:cxn>
                <a:cxn ang="0">
                  <a:pos x="336" y="1362"/>
                </a:cxn>
                <a:cxn ang="0">
                  <a:pos x="609" y="1460"/>
                </a:cxn>
                <a:cxn ang="0">
                  <a:pos x="855" y="1549"/>
                </a:cxn>
                <a:cxn ang="0">
                  <a:pos x="1108" y="1493"/>
                </a:cxn>
                <a:cxn ang="0">
                  <a:pos x="1458" y="1322"/>
                </a:cxn>
                <a:cxn ang="0">
                  <a:pos x="1770" y="1196"/>
                </a:cxn>
                <a:cxn ang="0">
                  <a:pos x="2084" y="1183"/>
                </a:cxn>
                <a:cxn ang="0">
                  <a:pos x="2477" y="1181"/>
                </a:cxn>
                <a:cxn ang="0">
                  <a:pos x="2834" y="1073"/>
                </a:cxn>
                <a:cxn ang="0">
                  <a:pos x="3033" y="963"/>
                </a:cxn>
                <a:cxn ang="0">
                  <a:pos x="3041" y="894"/>
                </a:cxn>
                <a:cxn ang="0">
                  <a:pos x="2909" y="857"/>
                </a:cxn>
                <a:cxn ang="0">
                  <a:pos x="2820" y="825"/>
                </a:cxn>
                <a:cxn ang="0">
                  <a:pos x="2817" y="785"/>
                </a:cxn>
                <a:cxn ang="0">
                  <a:pos x="2903" y="703"/>
                </a:cxn>
                <a:cxn ang="0">
                  <a:pos x="3039" y="630"/>
                </a:cxn>
                <a:cxn ang="0">
                  <a:pos x="3166" y="653"/>
                </a:cxn>
                <a:cxn ang="0">
                  <a:pos x="3275" y="778"/>
                </a:cxn>
                <a:cxn ang="0">
                  <a:pos x="3390" y="853"/>
                </a:cxn>
                <a:cxn ang="0">
                  <a:pos x="3486" y="725"/>
                </a:cxn>
                <a:cxn ang="0">
                  <a:pos x="3443" y="453"/>
                </a:cxn>
                <a:cxn ang="0">
                  <a:pos x="3339" y="292"/>
                </a:cxn>
                <a:cxn ang="0">
                  <a:pos x="3362" y="245"/>
                </a:cxn>
                <a:cxn ang="0">
                  <a:pos x="3486" y="170"/>
                </a:cxn>
                <a:cxn ang="0">
                  <a:pos x="3462" y="86"/>
                </a:cxn>
                <a:cxn ang="0">
                  <a:pos x="3320" y="17"/>
                </a:cxn>
                <a:cxn ang="0">
                  <a:pos x="3149" y="6"/>
                </a:cxn>
                <a:cxn ang="0">
                  <a:pos x="3005" y="97"/>
                </a:cxn>
                <a:cxn ang="0">
                  <a:pos x="2892" y="241"/>
                </a:cxn>
                <a:cxn ang="0">
                  <a:pos x="2821" y="330"/>
                </a:cxn>
                <a:cxn ang="0">
                  <a:pos x="2700" y="461"/>
                </a:cxn>
                <a:cxn ang="0">
                  <a:pos x="2522" y="667"/>
                </a:cxn>
                <a:cxn ang="0">
                  <a:pos x="2401" y="745"/>
                </a:cxn>
                <a:cxn ang="0">
                  <a:pos x="2154" y="778"/>
                </a:cxn>
                <a:cxn ang="0">
                  <a:pos x="1876" y="833"/>
                </a:cxn>
                <a:cxn ang="0">
                  <a:pos x="1629" y="944"/>
                </a:cxn>
                <a:cxn ang="0">
                  <a:pos x="1216" y="1107"/>
                </a:cxn>
                <a:cxn ang="0">
                  <a:pos x="916" y="1190"/>
                </a:cxn>
                <a:cxn ang="0">
                  <a:pos x="725" y="1136"/>
                </a:cxn>
                <a:cxn ang="0">
                  <a:pos x="534" y="1042"/>
                </a:cxn>
                <a:cxn ang="0">
                  <a:pos x="459" y="970"/>
                </a:cxn>
                <a:cxn ang="0">
                  <a:pos x="461" y="826"/>
                </a:cxn>
                <a:cxn ang="0">
                  <a:pos x="456" y="680"/>
                </a:cxn>
                <a:cxn ang="0">
                  <a:pos x="463" y="605"/>
                </a:cxn>
                <a:cxn ang="0">
                  <a:pos x="542" y="503"/>
                </a:cxn>
                <a:cxn ang="0">
                  <a:pos x="593" y="450"/>
                </a:cxn>
              </a:cxnLst>
              <a:rect l="0" t="0" r="r" b="b"/>
              <a:pathLst>
                <a:path w="3504" h="1553">
                  <a:moveTo>
                    <a:pt x="593" y="450"/>
                  </a:moveTo>
                  <a:lnTo>
                    <a:pt x="574" y="456"/>
                  </a:lnTo>
                  <a:lnTo>
                    <a:pt x="526" y="473"/>
                  </a:lnTo>
                  <a:lnTo>
                    <a:pt x="454" y="501"/>
                  </a:lnTo>
                  <a:lnTo>
                    <a:pt x="369" y="540"/>
                  </a:lnTo>
                  <a:lnTo>
                    <a:pt x="278" y="584"/>
                  </a:lnTo>
                  <a:lnTo>
                    <a:pt x="191" y="637"/>
                  </a:lnTo>
                  <a:lnTo>
                    <a:pt x="115" y="695"/>
                  </a:lnTo>
                  <a:lnTo>
                    <a:pt x="59" y="759"/>
                  </a:lnTo>
                  <a:lnTo>
                    <a:pt x="23" y="832"/>
                  </a:lnTo>
                  <a:lnTo>
                    <a:pt x="4" y="923"/>
                  </a:lnTo>
                  <a:lnTo>
                    <a:pt x="0" y="1022"/>
                  </a:lnTo>
                  <a:lnTo>
                    <a:pt x="15" y="1120"/>
                  </a:lnTo>
                  <a:lnTo>
                    <a:pt x="45" y="1210"/>
                  </a:lnTo>
                  <a:lnTo>
                    <a:pt x="94" y="1284"/>
                  </a:lnTo>
                  <a:lnTo>
                    <a:pt x="160" y="1334"/>
                  </a:lnTo>
                  <a:lnTo>
                    <a:pt x="245" y="1354"/>
                  </a:lnTo>
                  <a:lnTo>
                    <a:pt x="336" y="1362"/>
                  </a:lnTo>
                  <a:lnTo>
                    <a:pt x="429" y="1387"/>
                  </a:lnTo>
                  <a:lnTo>
                    <a:pt x="519" y="1420"/>
                  </a:lnTo>
                  <a:lnTo>
                    <a:pt x="609" y="1460"/>
                  </a:lnTo>
                  <a:lnTo>
                    <a:pt x="694" y="1498"/>
                  </a:lnTo>
                  <a:lnTo>
                    <a:pt x="777" y="1529"/>
                  </a:lnTo>
                  <a:lnTo>
                    <a:pt x="855" y="1549"/>
                  </a:lnTo>
                  <a:lnTo>
                    <a:pt x="928" y="1553"/>
                  </a:lnTo>
                  <a:lnTo>
                    <a:pt x="1007" y="1532"/>
                  </a:lnTo>
                  <a:lnTo>
                    <a:pt x="1108" y="1493"/>
                  </a:lnTo>
                  <a:lnTo>
                    <a:pt x="1219" y="1441"/>
                  </a:lnTo>
                  <a:lnTo>
                    <a:pt x="1339" y="1383"/>
                  </a:lnTo>
                  <a:lnTo>
                    <a:pt x="1458" y="1322"/>
                  </a:lnTo>
                  <a:lnTo>
                    <a:pt x="1575" y="1268"/>
                  </a:lnTo>
                  <a:lnTo>
                    <a:pt x="1680" y="1222"/>
                  </a:lnTo>
                  <a:lnTo>
                    <a:pt x="1770" y="1196"/>
                  </a:lnTo>
                  <a:lnTo>
                    <a:pt x="1858" y="1183"/>
                  </a:lnTo>
                  <a:lnTo>
                    <a:pt x="1965" y="1181"/>
                  </a:lnTo>
                  <a:lnTo>
                    <a:pt x="2084" y="1183"/>
                  </a:lnTo>
                  <a:lnTo>
                    <a:pt x="2212" y="1189"/>
                  </a:lnTo>
                  <a:lnTo>
                    <a:pt x="2344" y="1189"/>
                  </a:lnTo>
                  <a:lnTo>
                    <a:pt x="2477" y="1181"/>
                  </a:lnTo>
                  <a:lnTo>
                    <a:pt x="2607" y="1159"/>
                  </a:lnTo>
                  <a:lnTo>
                    <a:pt x="2729" y="1121"/>
                  </a:lnTo>
                  <a:lnTo>
                    <a:pt x="2834" y="1073"/>
                  </a:lnTo>
                  <a:lnTo>
                    <a:pt x="2921" y="1031"/>
                  </a:lnTo>
                  <a:lnTo>
                    <a:pt x="2987" y="995"/>
                  </a:lnTo>
                  <a:lnTo>
                    <a:pt x="3033" y="963"/>
                  </a:lnTo>
                  <a:lnTo>
                    <a:pt x="3057" y="936"/>
                  </a:lnTo>
                  <a:lnTo>
                    <a:pt x="3059" y="914"/>
                  </a:lnTo>
                  <a:lnTo>
                    <a:pt x="3041" y="894"/>
                  </a:lnTo>
                  <a:lnTo>
                    <a:pt x="3001" y="880"/>
                  </a:lnTo>
                  <a:lnTo>
                    <a:pt x="2951" y="868"/>
                  </a:lnTo>
                  <a:lnTo>
                    <a:pt x="2909" y="857"/>
                  </a:lnTo>
                  <a:lnTo>
                    <a:pt x="2871" y="847"/>
                  </a:lnTo>
                  <a:lnTo>
                    <a:pt x="2842" y="837"/>
                  </a:lnTo>
                  <a:lnTo>
                    <a:pt x="2820" y="825"/>
                  </a:lnTo>
                  <a:lnTo>
                    <a:pt x="2808" y="814"/>
                  </a:lnTo>
                  <a:lnTo>
                    <a:pt x="2806" y="800"/>
                  </a:lnTo>
                  <a:lnTo>
                    <a:pt x="2817" y="785"/>
                  </a:lnTo>
                  <a:lnTo>
                    <a:pt x="2837" y="761"/>
                  </a:lnTo>
                  <a:lnTo>
                    <a:pt x="2867" y="734"/>
                  </a:lnTo>
                  <a:lnTo>
                    <a:pt x="2903" y="703"/>
                  </a:lnTo>
                  <a:lnTo>
                    <a:pt x="2946" y="674"/>
                  </a:lnTo>
                  <a:lnTo>
                    <a:pt x="2990" y="648"/>
                  </a:lnTo>
                  <a:lnTo>
                    <a:pt x="3039" y="630"/>
                  </a:lnTo>
                  <a:lnTo>
                    <a:pt x="3084" y="622"/>
                  </a:lnTo>
                  <a:lnTo>
                    <a:pt x="3129" y="630"/>
                  </a:lnTo>
                  <a:lnTo>
                    <a:pt x="3166" y="653"/>
                  </a:lnTo>
                  <a:lnTo>
                    <a:pt x="3203" y="691"/>
                  </a:lnTo>
                  <a:lnTo>
                    <a:pt x="3239" y="734"/>
                  </a:lnTo>
                  <a:lnTo>
                    <a:pt x="3275" y="778"/>
                  </a:lnTo>
                  <a:lnTo>
                    <a:pt x="3311" y="815"/>
                  </a:lnTo>
                  <a:lnTo>
                    <a:pt x="3350" y="844"/>
                  </a:lnTo>
                  <a:lnTo>
                    <a:pt x="3390" y="853"/>
                  </a:lnTo>
                  <a:lnTo>
                    <a:pt x="3436" y="840"/>
                  </a:lnTo>
                  <a:lnTo>
                    <a:pt x="3470" y="795"/>
                  </a:lnTo>
                  <a:lnTo>
                    <a:pt x="3486" y="725"/>
                  </a:lnTo>
                  <a:lnTo>
                    <a:pt x="3483" y="638"/>
                  </a:lnTo>
                  <a:lnTo>
                    <a:pt x="3469" y="545"/>
                  </a:lnTo>
                  <a:lnTo>
                    <a:pt x="3443" y="453"/>
                  </a:lnTo>
                  <a:lnTo>
                    <a:pt x="3411" y="375"/>
                  </a:lnTo>
                  <a:lnTo>
                    <a:pt x="3375" y="317"/>
                  </a:lnTo>
                  <a:lnTo>
                    <a:pt x="3339" y="292"/>
                  </a:lnTo>
                  <a:lnTo>
                    <a:pt x="3320" y="281"/>
                  </a:lnTo>
                  <a:lnTo>
                    <a:pt x="3331" y="266"/>
                  </a:lnTo>
                  <a:lnTo>
                    <a:pt x="3362" y="245"/>
                  </a:lnTo>
                  <a:lnTo>
                    <a:pt x="3407" y="223"/>
                  </a:lnTo>
                  <a:lnTo>
                    <a:pt x="3450" y="197"/>
                  </a:lnTo>
                  <a:lnTo>
                    <a:pt x="3486" y="170"/>
                  </a:lnTo>
                  <a:lnTo>
                    <a:pt x="3504" y="143"/>
                  </a:lnTo>
                  <a:lnTo>
                    <a:pt x="3495" y="115"/>
                  </a:lnTo>
                  <a:lnTo>
                    <a:pt x="3462" y="86"/>
                  </a:lnTo>
                  <a:lnTo>
                    <a:pt x="3422" y="60"/>
                  </a:lnTo>
                  <a:lnTo>
                    <a:pt x="3372" y="35"/>
                  </a:lnTo>
                  <a:lnTo>
                    <a:pt x="3320" y="17"/>
                  </a:lnTo>
                  <a:lnTo>
                    <a:pt x="3261" y="3"/>
                  </a:lnTo>
                  <a:lnTo>
                    <a:pt x="3205" y="0"/>
                  </a:lnTo>
                  <a:lnTo>
                    <a:pt x="3149" y="6"/>
                  </a:lnTo>
                  <a:lnTo>
                    <a:pt x="3098" y="25"/>
                  </a:lnTo>
                  <a:lnTo>
                    <a:pt x="3050" y="56"/>
                  </a:lnTo>
                  <a:lnTo>
                    <a:pt x="3005" y="97"/>
                  </a:lnTo>
                  <a:lnTo>
                    <a:pt x="2964" y="144"/>
                  </a:lnTo>
                  <a:lnTo>
                    <a:pt x="2927" y="195"/>
                  </a:lnTo>
                  <a:lnTo>
                    <a:pt x="2892" y="241"/>
                  </a:lnTo>
                  <a:lnTo>
                    <a:pt x="2863" y="283"/>
                  </a:lnTo>
                  <a:lnTo>
                    <a:pt x="2838" y="313"/>
                  </a:lnTo>
                  <a:lnTo>
                    <a:pt x="2821" y="330"/>
                  </a:lnTo>
                  <a:lnTo>
                    <a:pt x="2795" y="350"/>
                  </a:lnTo>
                  <a:lnTo>
                    <a:pt x="2754" y="397"/>
                  </a:lnTo>
                  <a:lnTo>
                    <a:pt x="2700" y="461"/>
                  </a:lnTo>
                  <a:lnTo>
                    <a:pt x="2641" y="533"/>
                  </a:lnTo>
                  <a:lnTo>
                    <a:pt x="2579" y="604"/>
                  </a:lnTo>
                  <a:lnTo>
                    <a:pt x="2522" y="667"/>
                  </a:lnTo>
                  <a:lnTo>
                    <a:pt x="2475" y="714"/>
                  </a:lnTo>
                  <a:lnTo>
                    <a:pt x="2442" y="738"/>
                  </a:lnTo>
                  <a:lnTo>
                    <a:pt x="2401" y="745"/>
                  </a:lnTo>
                  <a:lnTo>
                    <a:pt x="2334" y="754"/>
                  </a:lnTo>
                  <a:lnTo>
                    <a:pt x="2248" y="764"/>
                  </a:lnTo>
                  <a:lnTo>
                    <a:pt x="2154" y="778"/>
                  </a:lnTo>
                  <a:lnTo>
                    <a:pt x="2055" y="793"/>
                  </a:lnTo>
                  <a:lnTo>
                    <a:pt x="1961" y="811"/>
                  </a:lnTo>
                  <a:lnTo>
                    <a:pt x="1876" y="833"/>
                  </a:lnTo>
                  <a:lnTo>
                    <a:pt x="1813" y="861"/>
                  </a:lnTo>
                  <a:lnTo>
                    <a:pt x="1736" y="896"/>
                  </a:lnTo>
                  <a:lnTo>
                    <a:pt x="1629" y="944"/>
                  </a:lnTo>
                  <a:lnTo>
                    <a:pt x="1498" y="999"/>
                  </a:lnTo>
                  <a:lnTo>
                    <a:pt x="1357" y="1056"/>
                  </a:lnTo>
                  <a:lnTo>
                    <a:pt x="1216" y="1107"/>
                  </a:lnTo>
                  <a:lnTo>
                    <a:pt x="1089" y="1152"/>
                  </a:lnTo>
                  <a:lnTo>
                    <a:pt x="984" y="1181"/>
                  </a:lnTo>
                  <a:lnTo>
                    <a:pt x="916" y="1190"/>
                  </a:lnTo>
                  <a:lnTo>
                    <a:pt x="859" y="1181"/>
                  </a:lnTo>
                  <a:lnTo>
                    <a:pt x="794" y="1163"/>
                  </a:lnTo>
                  <a:lnTo>
                    <a:pt x="725" y="1136"/>
                  </a:lnTo>
                  <a:lnTo>
                    <a:pt x="656" y="1106"/>
                  </a:lnTo>
                  <a:lnTo>
                    <a:pt x="589" y="1074"/>
                  </a:lnTo>
                  <a:lnTo>
                    <a:pt x="534" y="1042"/>
                  </a:lnTo>
                  <a:lnTo>
                    <a:pt x="491" y="1015"/>
                  </a:lnTo>
                  <a:lnTo>
                    <a:pt x="469" y="997"/>
                  </a:lnTo>
                  <a:lnTo>
                    <a:pt x="459" y="970"/>
                  </a:lnTo>
                  <a:lnTo>
                    <a:pt x="456" y="932"/>
                  </a:lnTo>
                  <a:lnTo>
                    <a:pt x="458" y="880"/>
                  </a:lnTo>
                  <a:lnTo>
                    <a:pt x="461" y="826"/>
                  </a:lnTo>
                  <a:lnTo>
                    <a:pt x="462" y="770"/>
                  </a:lnTo>
                  <a:lnTo>
                    <a:pt x="462" y="720"/>
                  </a:lnTo>
                  <a:lnTo>
                    <a:pt x="456" y="680"/>
                  </a:lnTo>
                  <a:lnTo>
                    <a:pt x="444" y="656"/>
                  </a:lnTo>
                  <a:lnTo>
                    <a:pt x="447" y="634"/>
                  </a:lnTo>
                  <a:lnTo>
                    <a:pt x="463" y="605"/>
                  </a:lnTo>
                  <a:lnTo>
                    <a:pt x="487" y="570"/>
                  </a:lnTo>
                  <a:lnTo>
                    <a:pt x="515" y="537"/>
                  </a:lnTo>
                  <a:lnTo>
                    <a:pt x="542" y="503"/>
                  </a:lnTo>
                  <a:lnTo>
                    <a:pt x="568" y="475"/>
                  </a:lnTo>
                  <a:lnTo>
                    <a:pt x="585" y="456"/>
                  </a:lnTo>
                  <a:lnTo>
                    <a:pt x="593" y="4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59" name="Freeform 111"/>
            <p:cNvSpPr>
              <a:spLocks/>
            </p:cNvSpPr>
            <p:nvPr/>
          </p:nvSpPr>
          <p:spPr bwMode="auto">
            <a:xfrm>
              <a:off x="2503" y="3202"/>
              <a:ext cx="922" cy="536"/>
            </a:xfrm>
            <a:custGeom>
              <a:avLst/>
              <a:gdLst/>
              <a:ahLst/>
              <a:cxnLst>
                <a:cxn ang="0">
                  <a:pos x="302" y="685"/>
                </a:cxn>
                <a:cxn ang="0">
                  <a:pos x="20" y="994"/>
                </a:cxn>
                <a:cxn ang="0">
                  <a:pos x="0" y="1239"/>
                </a:cxn>
                <a:cxn ang="0">
                  <a:pos x="9" y="1390"/>
                </a:cxn>
                <a:cxn ang="0">
                  <a:pos x="27" y="1412"/>
                </a:cxn>
                <a:cxn ang="0">
                  <a:pos x="75" y="1444"/>
                </a:cxn>
                <a:cxn ang="0">
                  <a:pos x="144" y="1478"/>
                </a:cxn>
                <a:cxn ang="0">
                  <a:pos x="226" y="1514"/>
                </a:cxn>
                <a:cxn ang="0">
                  <a:pos x="307" y="1547"/>
                </a:cxn>
                <a:cxn ang="0">
                  <a:pos x="382" y="1577"/>
                </a:cxn>
                <a:cxn ang="0">
                  <a:pos x="440" y="1597"/>
                </a:cxn>
                <a:cxn ang="0">
                  <a:pos x="474" y="1608"/>
                </a:cxn>
                <a:cxn ang="0">
                  <a:pos x="497" y="1608"/>
                </a:cxn>
                <a:cxn ang="0">
                  <a:pos x="537" y="1600"/>
                </a:cxn>
                <a:cxn ang="0">
                  <a:pos x="593" y="1585"/>
                </a:cxn>
                <a:cxn ang="0">
                  <a:pos x="665" y="1565"/>
                </a:cxn>
                <a:cxn ang="0">
                  <a:pos x="749" y="1539"/>
                </a:cxn>
                <a:cxn ang="0">
                  <a:pos x="847" y="1509"/>
                </a:cxn>
                <a:cxn ang="0">
                  <a:pos x="958" y="1474"/>
                </a:cxn>
                <a:cxn ang="0">
                  <a:pos x="1081" y="1438"/>
                </a:cxn>
                <a:cxn ang="0">
                  <a:pos x="1203" y="1399"/>
                </a:cxn>
                <a:cxn ang="0">
                  <a:pos x="1319" y="1366"/>
                </a:cxn>
                <a:cxn ang="0">
                  <a:pos x="1428" y="1333"/>
                </a:cxn>
                <a:cxn ang="0">
                  <a:pos x="1534" y="1304"/>
                </a:cxn>
                <a:cxn ang="0">
                  <a:pos x="1633" y="1273"/>
                </a:cxn>
                <a:cxn ang="0">
                  <a:pos x="1729" y="1244"/>
                </a:cxn>
                <a:cxn ang="0">
                  <a:pos x="1821" y="1214"/>
                </a:cxn>
                <a:cxn ang="0">
                  <a:pos x="1914" y="1184"/>
                </a:cxn>
                <a:cxn ang="0">
                  <a:pos x="1997" y="1149"/>
                </a:cxn>
                <a:cxn ang="0">
                  <a:pos x="2073" y="1114"/>
                </a:cxn>
                <a:cxn ang="0">
                  <a:pos x="2140" y="1074"/>
                </a:cxn>
                <a:cxn ang="0">
                  <a:pos x="2201" y="1029"/>
                </a:cxn>
                <a:cxn ang="0">
                  <a:pos x="2250" y="973"/>
                </a:cxn>
                <a:cxn ang="0">
                  <a:pos x="2297" y="907"/>
                </a:cxn>
                <a:cxn ang="0">
                  <a:pos x="2336" y="827"/>
                </a:cxn>
                <a:cxn ang="0">
                  <a:pos x="2371" y="732"/>
                </a:cxn>
                <a:cxn ang="0">
                  <a:pos x="2396" y="633"/>
                </a:cxn>
                <a:cxn ang="0">
                  <a:pos x="2415" y="544"/>
                </a:cxn>
                <a:cxn ang="0">
                  <a:pos x="2428" y="467"/>
                </a:cxn>
                <a:cxn ang="0">
                  <a:pos x="2437" y="403"/>
                </a:cxn>
                <a:cxn ang="0">
                  <a:pos x="2441" y="349"/>
                </a:cxn>
                <a:cxn ang="0">
                  <a:pos x="2443" y="312"/>
                </a:cxn>
                <a:cxn ang="0">
                  <a:pos x="2443" y="288"/>
                </a:cxn>
                <a:cxn ang="0">
                  <a:pos x="2444" y="281"/>
                </a:cxn>
                <a:cxn ang="0">
                  <a:pos x="2768" y="18"/>
                </a:cxn>
                <a:cxn ang="0">
                  <a:pos x="2756" y="0"/>
                </a:cxn>
                <a:cxn ang="0">
                  <a:pos x="2360" y="213"/>
                </a:cxn>
                <a:cxn ang="0">
                  <a:pos x="2331" y="209"/>
                </a:cxn>
                <a:cxn ang="0">
                  <a:pos x="2252" y="200"/>
                </a:cxn>
                <a:cxn ang="0">
                  <a:pos x="2136" y="189"/>
                </a:cxn>
                <a:cxn ang="0">
                  <a:pos x="1994" y="177"/>
                </a:cxn>
                <a:cxn ang="0">
                  <a:pos x="1841" y="169"/>
                </a:cxn>
                <a:cxn ang="0">
                  <a:pos x="1689" y="168"/>
                </a:cxn>
                <a:cxn ang="0">
                  <a:pos x="1549" y="173"/>
                </a:cxn>
                <a:cxn ang="0">
                  <a:pos x="1435" y="191"/>
                </a:cxn>
                <a:cxn ang="0">
                  <a:pos x="302" y="685"/>
                </a:cxn>
              </a:cxnLst>
              <a:rect l="0" t="0" r="r" b="b"/>
              <a:pathLst>
                <a:path w="2768" h="1608">
                  <a:moveTo>
                    <a:pt x="302" y="685"/>
                  </a:moveTo>
                  <a:lnTo>
                    <a:pt x="20" y="994"/>
                  </a:lnTo>
                  <a:lnTo>
                    <a:pt x="0" y="1239"/>
                  </a:lnTo>
                  <a:lnTo>
                    <a:pt x="9" y="1390"/>
                  </a:lnTo>
                  <a:lnTo>
                    <a:pt x="27" y="1412"/>
                  </a:lnTo>
                  <a:lnTo>
                    <a:pt x="75" y="1444"/>
                  </a:lnTo>
                  <a:lnTo>
                    <a:pt x="144" y="1478"/>
                  </a:lnTo>
                  <a:lnTo>
                    <a:pt x="226" y="1514"/>
                  </a:lnTo>
                  <a:lnTo>
                    <a:pt x="307" y="1547"/>
                  </a:lnTo>
                  <a:lnTo>
                    <a:pt x="382" y="1577"/>
                  </a:lnTo>
                  <a:lnTo>
                    <a:pt x="440" y="1597"/>
                  </a:lnTo>
                  <a:lnTo>
                    <a:pt x="474" y="1608"/>
                  </a:lnTo>
                  <a:lnTo>
                    <a:pt x="497" y="1608"/>
                  </a:lnTo>
                  <a:lnTo>
                    <a:pt x="537" y="1600"/>
                  </a:lnTo>
                  <a:lnTo>
                    <a:pt x="593" y="1585"/>
                  </a:lnTo>
                  <a:lnTo>
                    <a:pt x="665" y="1565"/>
                  </a:lnTo>
                  <a:lnTo>
                    <a:pt x="749" y="1539"/>
                  </a:lnTo>
                  <a:lnTo>
                    <a:pt x="847" y="1509"/>
                  </a:lnTo>
                  <a:lnTo>
                    <a:pt x="958" y="1474"/>
                  </a:lnTo>
                  <a:lnTo>
                    <a:pt x="1081" y="1438"/>
                  </a:lnTo>
                  <a:lnTo>
                    <a:pt x="1203" y="1399"/>
                  </a:lnTo>
                  <a:lnTo>
                    <a:pt x="1319" y="1366"/>
                  </a:lnTo>
                  <a:lnTo>
                    <a:pt x="1428" y="1333"/>
                  </a:lnTo>
                  <a:lnTo>
                    <a:pt x="1534" y="1304"/>
                  </a:lnTo>
                  <a:lnTo>
                    <a:pt x="1633" y="1273"/>
                  </a:lnTo>
                  <a:lnTo>
                    <a:pt x="1729" y="1244"/>
                  </a:lnTo>
                  <a:lnTo>
                    <a:pt x="1821" y="1214"/>
                  </a:lnTo>
                  <a:lnTo>
                    <a:pt x="1914" y="1184"/>
                  </a:lnTo>
                  <a:lnTo>
                    <a:pt x="1997" y="1149"/>
                  </a:lnTo>
                  <a:lnTo>
                    <a:pt x="2073" y="1114"/>
                  </a:lnTo>
                  <a:lnTo>
                    <a:pt x="2140" y="1074"/>
                  </a:lnTo>
                  <a:lnTo>
                    <a:pt x="2201" y="1029"/>
                  </a:lnTo>
                  <a:lnTo>
                    <a:pt x="2250" y="973"/>
                  </a:lnTo>
                  <a:lnTo>
                    <a:pt x="2297" y="907"/>
                  </a:lnTo>
                  <a:lnTo>
                    <a:pt x="2336" y="827"/>
                  </a:lnTo>
                  <a:lnTo>
                    <a:pt x="2371" y="732"/>
                  </a:lnTo>
                  <a:lnTo>
                    <a:pt x="2396" y="633"/>
                  </a:lnTo>
                  <a:lnTo>
                    <a:pt x="2415" y="544"/>
                  </a:lnTo>
                  <a:lnTo>
                    <a:pt x="2428" y="467"/>
                  </a:lnTo>
                  <a:lnTo>
                    <a:pt x="2437" y="403"/>
                  </a:lnTo>
                  <a:lnTo>
                    <a:pt x="2441" y="349"/>
                  </a:lnTo>
                  <a:lnTo>
                    <a:pt x="2443" y="312"/>
                  </a:lnTo>
                  <a:lnTo>
                    <a:pt x="2443" y="288"/>
                  </a:lnTo>
                  <a:lnTo>
                    <a:pt x="2444" y="281"/>
                  </a:lnTo>
                  <a:lnTo>
                    <a:pt x="2768" y="18"/>
                  </a:lnTo>
                  <a:lnTo>
                    <a:pt x="2756" y="0"/>
                  </a:lnTo>
                  <a:lnTo>
                    <a:pt x="2360" y="213"/>
                  </a:lnTo>
                  <a:lnTo>
                    <a:pt x="2331" y="209"/>
                  </a:lnTo>
                  <a:lnTo>
                    <a:pt x="2252" y="200"/>
                  </a:lnTo>
                  <a:lnTo>
                    <a:pt x="2136" y="189"/>
                  </a:lnTo>
                  <a:lnTo>
                    <a:pt x="1994" y="177"/>
                  </a:lnTo>
                  <a:lnTo>
                    <a:pt x="1841" y="169"/>
                  </a:lnTo>
                  <a:lnTo>
                    <a:pt x="1689" y="168"/>
                  </a:lnTo>
                  <a:lnTo>
                    <a:pt x="1549" y="173"/>
                  </a:lnTo>
                  <a:lnTo>
                    <a:pt x="1435" y="191"/>
                  </a:lnTo>
                  <a:lnTo>
                    <a:pt x="302" y="68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0" name="Freeform 112"/>
            <p:cNvSpPr>
              <a:spLocks/>
            </p:cNvSpPr>
            <p:nvPr/>
          </p:nvSpPr>
          <p:spPr bwMode="auto">
            <a:xfrm>
              <a:off x="2516" y="3279"/>
              <a:ext cx="784" cy="383"/>
            </a:xfrm>
            <a:custGeom>
              <a:avLst/>
              <a:gdLst/>
              <a:ahLst/>
              <a:cxnLst>
                <a:cxn ang="0">
                  <a:pos x="227" y="549"/>
                </a:cxn>
                <a:cxn ang="0">
                  <a:pos x="164" y="613"/>
                </a:cxn>
                <a:cxn ang="0">
                  <a:pos x="81" y="704"/>
                </a:cxn>
                <a:cxn ang="0">
                  <a:pos x="21" y="777"/>
                </a:cxn>
                <a:cxn ang="0">
                  <a:pos x="16" y="811"/>
                </a:cxn>
                <a:cxn ang="0">
                  <a:pos x="11" y="874"/>
                </a:cxn>
                <a:cxn ang="0">
                  <a:pos x="6" y="952"/>
                </a:cxn>
                <a:cxn ang="0">
                  <a:pos x="0" y="1007"/>
                </a:cxn>
                <a:cxn ang="0">
                  <a:pos x="13" y="1022"/>
                </a:cxn>
                <a:cxn ang="0">
                  <a:pos x="104" y="1058"/>
                </a:cxn>
                <a:cxn ang="0">
                  <a:pos x="231" y="1107"/>
                </a:cxn>
                <a:cxn ang="0">
                  <a:pos x="334" y="1144"/>
                </a:cxn>
                <a:cxn ang="0">
                  <a:pos x="382" y="1143"/>
                </a:cxn>
                <a:cxn ang="0">
                  <a:pos x="510" y="1092"/>
                </a:cxn>
                <a:cxn ang="0">
                  <a:pos x="695" y="1020"/>
                </a:cxn>
                <a:cxn ang="0">
                  <a:pos x="887" y="955"/>
                </a:cxn>
                <a:cxn ang="0">
                  <a:pos x="1069" y="912"/>
                </a:cxn>
                <a:cxn ang="0">
                  <a:pos x="1365" y="844"/>
                </a:cxn>
                <a:cxn ang="0">
                  <a:pos x="1698" y="761"/>
                </a:cxn>
                <a:cxn ang="0">
                  <a:pos x="1954" y="689"/>
                </a:cxn>
                <a:cxn ang="0">
                  <a:pos x="2057" y="622"/>
                </a:cxn>
                <a:cxn ang="0">
                  <a:pos x="2165" y="449"/>
                </a:cxn>
                <a:cxn ang="0">
                  <a:pos x="2274" y="235"/>
                </a:cxn>
                <a:cxn ang="0">
                  <a:pos x="2345" y="73"/>
                </a:cxn>
                <a:cxn ang="0">
                  <a:pos x="2317" y="32"/>
                </a:cxn>
                <a:cxn ang="0">
                  <a:pos x="2114" y="12"/>
                </a:cxn>
                <a:cxn ang="0">
                  <a:pos x="1823" y="0"/>
                </a:cxn>
                <a:cxn ang="0">
                  <a:pos x="1553" y="8"/>
                </a:cxn>
                <a:cxn ang="0">
                  <a:pos x="1285" y="69"/>
                </a:cxn>
                <a:cxn ang="0">
                  <a:pos x="901" y="214"/>
                </a:cxn>
                <a:cxn ang="0">
                  <a:pos x="543" y="382"/>
                </a:cxn>
                <a:cxn ang="0">
                  <a:pos x="294" y="509"/>
                </a:cxn>
              </a:cxnLst>
              <a:rect l="0" t="0" r="r" b="b"/>
              <a:pathLst>
                <a:path w="2353" h="1151">
                  <a:moveTo>
                    <a:pt x="238" y="539"/>
                  </a:moveTo>
                  <a:lnTo>
                    <a:pt x="227" y="549"/>
                  </a:lnTo>
                  <a:lnTo>
                    <a:pt x="201" y="575"/>
                  </a:lnTo>
                  <a:lnTo>
                    <a:pt x="164" y="613"/>
                  </a:lnTo>
                  <a:lnTo>
                    <a:pt x="124" y="658"/>
                  </a:lnTo>
                  <a:lnTo>
                    <a:pt x="81" y="704"/>
                  </a:lnTo>
                  <a:lnTo>
                    <a:pt x="46" y="746"/>
                  </a:lnTo>
                  <a:lnTo>
                    <a:pt x="21" y="777"/>
                  </a:lnTo>
                  <a:lnTo>
                    <a:pt x="16" y="795"/>
                  </a:lnTo>
                  <a:lnTo>
                    <a:pt x="16" y="811"/>
                  </a:lnTo>
                  <a:lnTo>
                    <a:pt x="14" y="838"/>
                  </a:lnTo>
                  <a:lnTo>
                    <a:pt x="11" y="874"/>
                  </a:lnTo>
                  <a:lnTo>
                    <a:pt x="10" y="914"/>
                  </a:lnTo>
                  <a:lnTo>
                    <a:pt x="6" y="952"/>
                  </a:lnTo>
                  <a:lnTo>
                    <a:pt x="3" y="985"/>
                  </a:lnTo>
                  <a:lnTo>
                    <a:pt x="0" y="1007"/>
                  </a:lnTo>
                  <a:lnTo>
                    <a:pt x="0" y="1017"/>
                  </a:lnTo>
                  <a:lnTo>
                    <a:pt x="13" y="1022"/>
                  </a:lnTo>
                  <a:lnTo>
                    <a:pt x="52" y="1038"/>
                  </a:lnTo>
                  <a:lnTo>
                    <a:pt x="104" y="1058"/>
                  </a:lnTo>
                  <a:lnTo>
                    <a:pt x="168" y="1083"/>
                  </a:lnTo>
                  <a:lnTo>
                    <a:pt x="231" y="1107"/>
                  </a:lnTo>
                  <a:lnTo>
                    <a:pt x="290" y="1129"/>
                  </a:lnTo>
                  <a:lnTo>
                    <a:pt x="334" y="1144"/>
                  </a:lnTo>
                  <a:lnTo>
                    <a:pt x="357" y="1151"/>
                  </a:lnTo>
                  <a:lnTo>
                    <a:pt x="382" y="1143"/>
                  </a:lnTo>
                  <a:lnTo>
                    <a:pt x="436" y="1122"/>
                  </a:lnTo>
                  <a:lnTo>
                    <a:pt x="510" y="1092"/>
                  </a:lnTo>
                  <a:lnTo>
                    <a:pt x="600" y="1057"/>
                  </a:lnTo>
                  <a:lnTo>
                    <a:pt x="695" y="1020"/>
                  </a:lnTo>
                  <a:lnTo>
                    <a:pt x="793" y="985"/>
                  </a:lnTo>
                  <a:lnTo>
                    <a:pt x="887" y="955"/>
                  </a:lnTo>
                  <a:lnTo>
                    <a:pt x="970" y="935"/>
                  </a:lnTo>
                  <a:lnTo>
                    <a:pt x="1069" y="912"/>
                  </a:lnTo>
                  <a:lnTo>
                    <a:pt x="1204" y="881"/>
                  </a:lnTo>
                  <a:lnTo>
                    <a:pt x="1365" y="844"/>
                  </a:lnTo>
                  <a:lnTo>
                    <a:pt x="1535" y="804"/>
                  </a:lnTo>
                  <a:lnTo>
                    <a:pt x="1698" y="761"/>
                  </a:lnTo>
                  <a:lnTo>
                    <a:pt x="1844" y="723"/>
                  </a:lnTo>
                  <a:lnTo>
                    <a:pt x="1954" y="689"/>
                  </a:lnTo>
                  <a:lnTo>
                    <a:pt x="2018" y="664"/>
                  </a:lnTo>
                  <a:lnTo>
                    <a:pt x="2057" y="622"/>
                  </a:lnTo>
                  <a:lnTo>
                    <a:pt x="2108" y="548"/>
                  </a:lnTo>
                  <a:lnTo>
                    <a:pt x="2165" y="449"/>
                  </a:lnTo>
                  <a:lnTo>
                    <a:pt x="2223" y="343"/>
                  </a:lnTo>
                  <a:lnTo>
                    <a:pt x="2274" y="235"/>
                  </a:lnTo>
                  <a:lnTo>
                    <a:pt x="2318" y="142"/>
                  </a:lnTo>
                  <a:lnTo>
                    <a:pt x="2345" y="73"/>
                  </a:lnTo>
                  <a:lnTo>
                    <a:pt x="2353" y="43"/>
                  </a:lnTo>
                  <a:lnTo>
                    <a:pt x="2317" y="32"/>
                  </a:lnTo>
                  <a:lnTo>
                    <a:pt x="2234" y="22"/>
                  </a:lnTo>
                  <a:lnTo>
                    <a:pt x="2114" y="12"/>
                  </a:lnTo>
                  <a:lnTo>
                    <a:pt x="1974" y="5"/>
                  </a:lnTo>
                  <a:lnTo>
                    <a:pt x="1823" y="0"/>
                  </a:lnTo>
                  <a:lnTo>
                    <a:pt x="1679" y="1"/>
                  </a:lnTo>
                  <a:lnTo>
                    <a:pt x="1553" y="8"/>
                  </a:lnTo>
                  <a:lnTo>
                    <a:pt x="1460" y="25"/>
                  </a:lnTo>
                  <a:lnTo>
                    <a:pt x="1285" y="69"/>
                  </a:lnTo>
                  <a:lnTo>
                    <a:pt x="1095" y="135"/>
                  </a:lnTo>
                  <a:lnTo>
                    <a:pt x="901" y="214"/>
                  </a:lnTo>
                  <a:lnTo>
                    <a:pt x="714" y="300"/>
                  </a:lnTo>
                  <a:lnTo>
                    <a:pt x="543" y="382"/>
                  </a:lnTo>
                  <a:lnTo>
                    <a:pt x="400" y="455"/>
                  </a:lnTo>
                  <a:lnTo>
                    <a:pt x="294" y="509"/>
                  </a:lnTo>
                  <a:lnTo>
                    <a:pt x="238" y="539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1" name="Freeform 113"/>
            <p:cNvSpPr>
              <a:spLocks/>
            </p:cNvSpPr>
            <p:nvPr/>
          </p:nvSpPr>
          <p:spPr bwMode="auto">
            <a:xfrm>
              <a:off x="2514" y="3309"/>
              <a:ext cx="791" cy="410"/>
            </a:xfrm>
            <a:custGeom>
              <a:avLst/>
              <a:gdLst/>
              <a:ahLst/>
              <a:cxnLst>
                <a:cxn ang="0">
                  <a:pos x="13" y="961"/>
                </a:cxn>
                <a:cxn ang="0">
                  <a:pos x="104" y="999"/>
                </a:cxn>
                <a:cxn ang="0">
                  <a:pos x="227" y="1050"/>
                </a:cxn>
                <a:cxn ang="0">
                  <a:pos x="330" y="1086"/>
                </a:cxn>
                <a:cxn ang="0">
                  <a:pos x="380" y="1083"/>
                </a:cxn>
                <a:cxn ang="0">
                  <a:pos x="500" y="1044"/>
                </a:cxn>
                <a:cxn ang="0">
                  <a:pos x="661" y="992"/>
                </a:cxn>
                <a:cxn ang="0">
                  <a:pos x="803" y="943"/>
                </a:cxn>
                <a:cxn ang="0">
                  <a:pos x="921" y="906"/>
                </a:cxn>
                <a:cxn ang="0">
                  <a:pos x="1236" y="829"/>
                </a:cxn>
                <a:cxn ang="0">
                  <a:pos x="1640" y="728"/>
                </a:cxn>
                <a:cxn ang="0">
                  <a:pos x="1961" y="636"/>
                </a:cxn>
                <a:cxn ang="0">
                  <a:pos x="2083" y="556"/>
                </a:cxn>
                <a:cxn ang="0">
                  <a:pos x="2190" y="379"/>
                </a:cxn>
                <a:cxn ang="0">
                  <a:pos x="2295" y="170"/>
                </a:cxn>
                <a:cxn ang="0">
                  <a:pos x="2364" y="22"/>
                </a:cxn>
                <a:cxn ang="0">
                  <a:pos x="2375" y="1"/>
                </a:cxn>
                <a:cxn ang="0">
                  <a:pos x="2375" y="15"/>
                </a:cxn>
                <a:cxn ang="0">
                  <a:pos x="2375" y="38"/>
                </a:cxn>
                <a:cxn ang="0">
                  <a:pos x="2375" y="65"/>
                </a:cxn>
                <a:cxn ang="0">
                  <a:pos x="2371" y="105"/>
                </a:cxn>
                <a:cxn ang="0">
                  <a:pos x="2347" y="249"/>
                </a:cxn>
                <a:cxn ang="0">
                  <a:pos x="2289" y="451"/>
                </a:cxn>
                <a:cxn ang="0">
                  <a:pos x="2186" y="643"/>
                </a:cxn>
                <a:cxn ang="0">
                  <a:pos x="2015" y="766"/>
                </a:cxn>
                <a:cxn ang="0">
                  <a:pos x="1741" y="873"/>
                </a:cxn>
                <a:cxn ang="0">
                  <a:pos x="1437" y="966"/>
                </a:cxn>
                <a:cxn ang="0">
                  <a:pos x="1196" y="1033"/>
                </a:cxn>
                <a:cxn ang="0">
                  <a:pos x="1067" y="1074"/>
                </a:cxn>
                <a:cxn ang="0">
                  <a:pos x="878" y="1130"/>
                </a:cxn>
                <a:cxn ang="0">
                  <a:pos x="658" y="1190"/>
                </a:cxn>
                <a:cxn ang="0">
                  <a:pos x="475" y="1227"/>
                </a:cxn>
                <a:cxn ang="0">
                  <a:pos x="373" y="1220"/>
                </a:cxn>
                <a:cxn ang="0">
                  <a:pos x="241" y="1169"/>
                </a:cxn>
                <a:cxn ang="0">
                  <a:pos x="104" y="1103"/>
                </a:cxn>
                <a:cxn ang="0">
                  <a:pos x="13" y="1056"/>
                </a:cxn>
                <a:cxn ang="0">
                  <a:pos x="0" y="956"/>
                </a:cxn>
              </a:cxnLst>
              <a:rect l="0" t="0" r="r" b="b"/>
              <a:pathLst>
                <a:path w="2375" h="1231">
                  <a:moveTo>
                    <a:pt x="0" y="956"/>
                  </a:moveTo>
                  <a:lnTo>
                    <a:pt x="13" y="961"/>
                  </a:lnTo>
                  <a:lnTo>
                    <a:pt x="50" y="977"/>
                  </a:lnTo>
                  <a:lnTo>
                    <a:pt x="104" y="999"/>
                  </a:lnTo>
                  <a:lnTo>
                    <a:pt x="167" y="1025"/>
                  </a:lnTo>
                  <a:lnTo>
                    <a:pt x="227" y="1050"/>
                  </a:lnTo>
                  <a:lnTo>
                    <a:pt x="286" y="1072"/>
                  </a:lnTo>
                  <a:lnTo>
                    <a:pt x="330" y="1086"/>
                  </a:lnTo>
                  <a:lnTo>
                    <a:pt x="355" y="1091"/>
                  </a:lnTo>
                  <a:lnTo>
                    <a:pt x="380" y="1083"/>
                  </a:lnTo>
                  <a:lnTo>
                    <a:pt x="431" y="1068"/>
                  </a:lnTo>
                  <a:lnTo>
                    <a:pt x="500" y="1044"/>
                  </a:lnTo>
                  <a:lnTo>
                    <a:pt x="579" y="1020"/>
                  </a:lnTo>
                  <a:lnTo>
                    <a:pt x="661" y="992"/>
                  </a:lnTo>
                  <a:lnTo>
                    <a:pt x="738" y="967"/>
                  </a:lnTo>
                  <a:lnTo>
                    <a:pt x="803" y="943"/>
                  </a:lnTo>
                  <a:lnTo>
                    <a:pt x="849" y="928"/>
                  </a:lnTo>
                  <a:lnTo>
                    <a:pt x="921" y="906"/>
                  </a:lnTo>
                  <a:lnTo>
                    <a:pt x="1056" y="873"/>
                  </a:lnTo>
                  <a:lnTo>
                    <a:pt x="1236" y="829"/>
                  </a:lnTo>
                  <a:lnTo>
                    <a:pt x="1438" y="780"/>
                  </a:lnTo>
                  <a:lnTo>
                    <a:pt x="1640" y="728"/>
                  </a:lnTo>
                  <a:lnTo>
                    <a:pt x="1822" y="679"/>
                  </a:lnTo>
                  <a:lnTo>
                    <a:pt x="1961" y="636"/>
                  </a:lnTo>
                  <a:lnTo>
                    <a:pt x="2040" y="604"/>
                  </a:lnTo>
                  <a:lnTo>
                    <a:pt x="2083" y="556"/>
                  </a:lnTo>
                  <a:lnTo>
                    <a:pt x="2134" y="478"/>
                  </a:lnTo>
                  <a:lnTo>
                    <a:pt x="2190" y="379"/>
                  </a:lnTo>
                  <a:lnTo>
                    <a:pt x="2245" y="274"/>
                  </a:lnTo>
                  <a:lnTo>
                    <a:pt x="2295" y="170"/>
                  </a:lnTo>
                  <a:lnTo>
                    <a:pt x="2336" y="83"/>
                  </a:lnTo>
                  <a:lnTo>
                    <a:pt x="2364" y="22"/>
                  </a:lnTo>
                  <a:lnTo>
                    <a:pt x="2375" y="0"/>
                  </a:lnTo>
                  <a:lnTo>
                    <a:pt x="2375" y="1"/>
                  </a:lnTo>
                  <a:lnTo>
                    <a:pt x="2375" y="7"/>
                  </a:lnTo>
                  <a:lnTo>
                    <a:pt x="2375" y="15"/>
                  </a:lnTo>
                  <a:lnTo>
                    <a:pt x="2375" y="27"/>
                  </a:lnTo>
                  <a:lnTo>
                    <a:pt x="2375" y="38"/>
                  </a:lnTo>
                  <a:lnTo>
                    <a:pt x="2375" y="52"/>
                  </a:lnTo>
                  <a:lnTo>
                    <a:pt x="2375" y="65"/>
                  </a:lnTo>
                  <a:lnTo>
                    <a:pt x="2375" y="77"/>
                  </a:lnTo>
                  <a:lnTo>
                    <a:pt x="2371" y="105"/>
                  </a:lnTo>
                  <a:lnTo>
                    <a:pt x="2364" y="166"/>
                  </a:lnTo>
                  <a:lnTo>
                    <a:pt x="2347" y="249"/>
                  </a:lnTo>
                  <a:lnTo>
                    <a:pt x="2324" y="348"/>
                  </a:lnTo>
                  <a:lnTo>
                    <a:pt x="2289" y="451"/>
                  </a:lnTo>
                  <a:lnTo>
                    <a:pt x="2244" y="553"/>
                  </a:lnTo>
                  <a:lnTo>
                    <a:pt x="2186" y="643"/>
                  </a:lnTo>
                  <a:lnTo>
                    <a:pt x="2115" y="712"/>
                  </a:lnTo>
                  <a:lnTo>
                    <a:pt x="2015" y="766"/>
                  </a:lnTo>
                  <a:lnTo>
                    <a:pt x="1888" y="822"/>
                  </a:lnTo>
                  <a:lnTo>
                    <a:pt x="1741" y="873"/>
                  </a:lnTo>
                  <a:lnTo>
                    <a:pt x="1588" y="923"/>
                  </a:lnTo>
                  <a:lnTo>
                    <a:pt x="1437" y="966"/>
                  </a:lnTo>
                  <a:lnTo>
                    <a:pt x="1304" y="1003"/>
                  </a:lnTo>
                  <a:lnTo>
                    <a:pt x="1196" y="1033"/>
                  </a:lnTo>
                  <a:lnTo>
                    <a:pt x="1130" y="1056"/>
                  </a:lnTo>
                  <a:lnTo>
                    <a:pt x="1067" y="1074"/>
                  </a:lnTo>
                  <a:lnTo>
                    <a:pt x="982" y="1101"/>
                  </a:lnTo>
                  <a:lnTo>
                    <a:pt x="878" y="1130"/>
                  </a:lnTo>
                  <a:lnTo>
                    <a:pt x="769" y="1162"/>
                  </a:lnTo>
                  <a:lnTo>
                    <a:pt x="658" y="1190"/>
                  </a:lnTo>
                  <a:lnTo>
                    <a:pt x="557" y="1213"/>
                  </a:lnTo>
                  <a:lnTo>
                    <a:pt x="475" y="1227"/>
                  </a:lnTo>
                  <a:lnTo>
                    <a:pt x="421" y="1231"/>
                  </a:lnTo>
                  <a:lnTo>
                    <a:pt x="373" y="1220"/>
                  </a:lnTo>
                  <a:lnTo>
                    <a:pt x="312" y="1198"/>
                  </a:lnTo>
                  <a:lnTo>
                    <a:pt x="241" y="1169"/>
                  </a:lnTo>
                  <a:lnTo>
                    <a:pt x="172" y="1136"/>
                  </a:lnTo>
                  <a:lnTo>
                    <a:pt x="104" y="1103"/>
                  </a:lnTo>
                  <a:lnTo>
                    <a:pt x="50" y="1075"/>
                  </a:lnTo>
                  <a:lnTo>
                    <a:pt x="13" y="1056"/>
                  </a:lnTo>
                  <a:lnTo>
                    <a:pt x="0" y="1049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707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2" name="Freeform 114"/>
            <p:cNvSpPr>
              <a:spLocks/>
            </p:cNvSpPr>
            <p:nvPr/>
          </p:nvSpPr>
          <p:spPr bwMode="auto">
            <a:xfrm>
              <a:off x="2531" y="3464"/>
              <a:ext cx="284" cy="184"/>
            </a:xfrm>
            <a:custGeom>
              <a:avLst/>
              <a:gdLst/>
              <a:ahLst/>
              <a:cxnLst>
                <a:cxn ang="0">
                  <a:pos x="253" y="0"/>
                </a:cxn>
                <a:cxn ang="0">
                  <a:pos x="360" y="66"/>
                </a:cxn>
                <a:cxn ang="0">
                  <a:pos x="851" y="346"/>
                </a:cxn>
                <a:cxn ang="0">
                  <a:pos x="562" y="454"/>
                </a:cxn>
                <a:cxn ang="0">
                  <a:pos x="328" y="553"/>
                </a:cxn>
                <a:cxn ang="0">
                  <a:pos x="0" y="440"/>
                </a:cxn>
                <a:cxn ang="0">
                  <a:pos x="6" y="272"/>
                </a:cxn>
                <a:cxn ang="0">
                  <a:pos x="253" y="0"/>
                </a:cxn>
              </a:cxnLst>
              <a:rect l="0" t="0" r="r" b="b"/>
              <a:pathLst>
                <a:path w="851" h="553">
                  <a:moveTo>
                    <a:pt x="253" y="0"/>
                  </a:moveTo>
                  <a:lnTo>
                    <a:pt x="360" y="66"/>
                  </a:lnTo>
                  <a:lnTo>
                    <a:pt x="851" y="346"/>
                  </a:lnTo>
                  <a:lnTo>
                    <a:pt x="562" y="454"/>
                  </a:lnTo>
                  <a:lnTo>
                    <a:pt x="328" y="553"/>
                  </a:lnTo>
                  <a:lnTo>
                    <a:pt x="0" y="440"/>
                  </a:lnTo>
                  <a:lnTo>
                    <a:pt x="6" y="272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3" name="Freeform 115"/>
            <p:cNvSpPr>
              <a:spLocks/>
            </p:cNvSpPr>
            <p:nvPr/>
          </p:nvSpPr>
          <p:spPr bwMode="auto">
            <a:xfrm>
              <a:off x="2562" y="3452"/>
              <a:ext cx="248" cy="157"/>
            </a:xfrm>
            <a:custGeom>
              <a:avLst/>
              <a:gdLst/>
              <a:ahLst/>
              <a:cxnLst>
                <a:cxn ang="0">
                  <a:pos x="416" y="0"/>
                </a:cxn>
                <a:cxn ang="0">
                  <a:pos x="402" y="0"/>
                </a:cxn>
                <a:cxn ang="0">
                  <a:pos x="380" y="8"/>
                </a:cxn>
                <a:cxn ang="0">
                  <a:pos x="351" y="20"/>
                </a:cxn>
                <a:cxn ang="0">
                  <a:pos x="319" y="37"/>
                </a:cxn>
                <a:cxn ang="0">
                  <a:pos x="285" y="54"/>
                </a:cxn>
                <a:cxn ang="0">
                  <a:pos x="255" y="70"/>
                </a:cxn>
                <a:cxn ang="0">
                  <a:pos x="230" y="84"/>
                </a:cxn>
                <a:cxn ang="0">
                  <a:pos x="215" y="96"/>
                </a:cxn>
                <a:cxn ang="0">
                  <a:pos x="196" y="112"/>
                </a:cxn>
                <a:cxn ang="0">
                  <a:pos x="166" y="141"/>
                </a:cxn>
                <a:cxn ang="0">
                  <a:pos x="130" y="177"/>
                </a:cxn>
                <a:cxn ang="0">
                  <a:pos x="93" y="218"/>
                </a:cxn>
                <a:cxn ang="0">
                  <a:pos x="54" y="258"/>
                </a:cxn>
                <a:cxn ang="0">
                  <a:pos x="25" y="294"/>
                </a:cxn>
                <a:cxn ang="0">
                  <a:pos x="5" y="322"/>
                </a:cxn>
                <a:cxn ang="0">
                  <a:pos x="0" y="339"/>
                </a:cxn>
                <a:cxn ang="0">
                  <a:pos x="14" y="350"/>
                </a:cxn>
                <a:cxn ang="0">
                  <a:pos x="45" y="370"/>
                </a:cxn>
                <a:cxn ang="0">
                  <a:pos x="85" y="393"/>
                </a:cxn>
                <a:cxn ang="0">
                  <a:pos x="132" y="419"/>
                </a:cxn>
                <a:cxn ang="0">
                  <a:pos x="179" y="441"/>
                </a:cxn>
                <a:cxn ang="0">
                  <a:pos x="223" y="459"/>
                </a:cxn>
                <a:cxn ang="0">
                  <a:pos x="258" y="469"/>
                </a:cxn>
                <a:cxn ang="0">
                  <a:pos x="281" y="472"/>
                </a:cxn>
                <a:cxn ang="0">
                  <a:pos x="301" y="459"/>
                </a:cxn>
                <a:cxn ang="0">
                  <a:pos x="334" y="437"/>
                </a:cxn>
                <a:cxn ang="0">
                  <a:pos x="373" y="409"/>
                </a:cxn>
                <a:cxn ang="0">
                  <a:pos x="416" y="379"/>
                </a:cxn>
                <a:cxn ang="0">
                  <a:pos x="457" y="347"/>
                </a:cxn>
                <a:cxn ang="0">
                  <a:pos x="496" y="319"/>
                </a:cxn>
                <a:cxn ang="0">
                  <a:pos x="526" y="297"/>
                </a:cxn>
                <a:cxn ang="0">
                  <a:pos x="544" y="285"/>
                </a:cxn>
                <a:cxn ang="0">
                  <a:pos x="557" y="276"/>
                </a:cxn>
                <a:cxn ang="0">
                  <a:pos x="577" y="265"/>
                </a:cxn>
                <a:cxn ang="0">
                  <a:pos x="602" y="253"/>
                </a:cxn>
                <a:cxn ang="0">
                  <a:pos x="631" y="240"/>
                </a:cxn>
                <a:cxn ang="0">
                  <a:pos x="660" y="225"/>
                </a:cxn>
                <a:cxn ang="0">
                  <a:pos x="692" y="211"/>
                </a:cxn>
                <a:cxn ang="0">
                  <a:pos x="720" y="199"/>
                </a:cxn>
                <a:cxn ang="0">
                  <a:pos x="745" y="188"/>
                </a:cxn>
                <a:cxn ang="0">
                  <a:pos x="732" y="180"/>
                </a:cxn>
                <a:cxn ang="0">
                  <a:pos x="699" y="159"/>
                </a:cxn>
                <a:cxn ang="0">
                  <a:pos x="652" y="130"/>
                </a:cxn>
                <a:cxn ang="0">
                  <a:pos x="598" y="98"/>
                </a:cxn>
                <a:cxn ang="0">
                  <a:pos x="540" y="63"/>
                </a:cxn>
                <a:cxn ang="0">
                  <a:pos x="486" y="33"/>
                </a:cxn>
                <a:cxn ang="0">
                  <a:pos x="442" y="9"/>
                </a:cxn>
                <a:cxn ang="0">
                  <a:pos x="416" y="0"/>
                </a:cxn>
              </a:cxnLst>
              <a:rect l="0" t="0" r="r" b="b"/>
              <a:pathLst>
                <a:path w="745" h="472">
                  <a:moveTo>
                    <a:pt x="416" y="0"/>
                  </a:moveTo>
                  <a:lnTo>
                    <a:pt x="402" y="0"/>
                  </a:lnTo>
                  <a:lnTo>
                    <a:pt x="380" y="8"/>
                  </a:lnTo>
                  <a:lnTo>
                    <a:pt x="351" y="20"/>
                  </a:lnTo>
                  <a:lnTo>
                    <a:pt x="319" y="37"/>
                  </a:lnTo>
                  <a:lnTo>
                    <a:pt x="285" y="54"/>
                  </a:lnTo>
                  <a:lnTo>
                    <a:pt x="255" y="70"/>
                  </a:lnTo>
                  <a:lnTo>
                    <a:pt x="230" y="84"/>
                  </a:lnTo>
                  <a:lnTo>
                    <a:pt x="215" y="96"/>
                  </a:lnTo>
                  <a:lnTo>
                    <a:pt x="196" y="112"/>
                  </a:lnTo>
                  <a:lnTo>
                    <a:pt x="166" y="141"/>
                  </a:lnTo>
                  <a:lnTo>
                    <a:pt x="130" y="177"/>
                  </a:lnTo>
                  <a:lnTo>
                    <a:pt x="93" y="218"/>
                  </a:lnTo>
                  <a:lnTo>
                    <a:pt x="54" y="258"/>
                  </a:lnTo>
                  <a:lnTo>
                    <a:pt x="25" y="294"/>
                  </a:lnTo>
                  <a:lnTo>
                    <a:pt x="5" y="322"/>
                  </a:lnTo>
                  <a:lnTo>
                    <a:pt x="0" y="339"/>
                  </a:lnTo>
                  <a:lnTo>
                    <a:pt x="14" y="350"/>
                  </a:lnTo>
                  <a:lnTo>
                    <a:pt x="45" y="370"/>
                  </a:lnTo>
                  <a:lnTo>
                    <a:pt x="85" y="393"/>
                  </a:lnTo>
                  <a:lnTo>
                    <a:pt x="132" y="419"/>
                  </a:lnTo>
                  <a:lnTo>
                    <a:pt x="179" y="441"/>
                  </a:lnTo>
                  <a:lnTo>
                    <a:pt x="223" y="459"/>
                  </a:lnTo>
                  <a:lnTo>
                    <a:pt x="258" y="469"/>
                  </a:lnTo>
                  <a:lnTo>
                    <a:pt x="281" y="472"/>
                  </a:lnTo>
                  <a:lnTo>
                    <a:pt x="301" y="459"/>
                  </a:lnTo>
                  <a:lnTo>
                    <a:pt x="334" y="437"/>
                  </a:lnTo>
                  <a:lnTo>
                    <a:pt x="373" y="409"/>
                  </a:lnTo>
                  <a:lnTo>
                    <a:pt x="416" y="379"/>
                  </a:lnTo>
                  <a:lnTo>
                    <a:pt x="457" y="347"/>
                  </a:lnTo>
                  <a:lnTo>
                    <a:pt x="496" y="319"/>
                  </a:lnTo>
                  <a:lnTo>
                    <a:pt x="526" y="297"/>
                  </a:lnTo>
                  <a:lnTo>
                    <a:pt x="544" y="285"/>
                  </a:lnTo>
                  <a:lnTo>
                    <a:pt x="557" y="276"/>
                  </a:lnTo>
                  <a:lnTo>
                    <a:pt x="577" y="265"/>
                  </a:lnTo>
                  <a:lnTo>
                    <a:pt x="602" y="253"/>
                  </a:lnTo>
                  <a:lnTo>
                    <a:pt x="631" y="240"/>
                  </a:lnTo>
                  <a:lnTo>
                    <a:pt x="660" y="225"/>
                  </a:lnTo>
                  <a:lnTo>
                    <a:pt x="692" y="211"/>
                  </a:lnTo>
                  <a:lnTo>
                    <a:pt x="720" y="199"/>
                  </a:lnTo>
                  <a:lnTo>
                    <a:pt x="745" y="188"/>
                  </a:lnTo>
                  <a:lnTo>
                    <a:pt x="732" y="180"/>
                  </a:lnTo>
                  <a:lnTo>
                    <a:pt x="699" y="159"/>
                  </a:lnTo>
                  <a:lnTo>
                    <a:pt x="652" y="130"/>
                  </a:lnTo>
                  <a:lnTo>
                    <a:pt x="598" y="98"/>
                  </a:lnTo>
                  <a:lnTo>
                    <a:pt x="540" y="63"/>
                  </a:lnTo>
                  <a:lnTo>
                    <a:pt x="486" y="33"/>
                  </a:lnTo>
                  <a:lnTo>
                    <a:pt x="442" y="9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4" name="Freeform 116"/>
            <p:cNvSpPr>
              <a:spLocks/>
            </p:cNvSpPr>
            <p:nvPr/>
          </p:nvSpPr>
          <p:spPr bwMode="auto">
            <a:xfrm>
              <a:off x="2578" y="3462"/>
              <a:ext cx="211" cy="137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346" y="2"/>
                </a:cxn>
                <a:cxn ang="0">
                  <a:pos x="327" y="9"/>
                </a:cxn>
                <a:cxn ang="0">
                  <a:pos x="302" y="18"/>
                </a:cxn>
                <a:cxn ang="0">
                  <a:pos x="276" y="34"/>
                </a:cxn>
                <a:cxn ang="0">
                  <a:pos x="247" y="46"/>
                </a:cxn>
                <a:cxn ang="0">
                  <a:pos x="222" y="61"/>
                </a:cxn>
                <a:cxn ang="0">
                  <a:pos x="199" y="74"/>
                </a:cxn>
                <a:cxn ang="0">
                  <a:pos x="187" y="85"/>
                </a:cxn>
                <a:cxn ang="0">
                  <a:pos x="169" y="97"/>
                </a:cxn>
                <a:cxn ang="0">
                  <a:pos x="144" y="122"/>
                </a:cxn>
                <a:cxn ang="0">
                  <a:pos x="112" y="154"/>
                </a:cxn>
                <a:cxn ang="0">
                  <a:pos x="79" y="190"/>
                </a:cxn>
                <a:cxn ang="0">
                  <a:pos x="47" y="225"/>
                </a:cxn>
                <a:cxn ang="0">
                  <a:pos x="21" y="256"/>
                </a:cxn>
                <a:cxn ang="0">
                  <a:pos x="3" y="280"/>
                </a:cxn>
                <a:cxn ang="0">
                  <a:pos x="0" y="295"/>
                </a:cxn>
                <a:cxn ang="0">
                  <a:pos x="11" y="305"/>
                </a:cxn>
                <a:cxn ang="0">
                  <a:pos x="38" y="323"/>
                </a:cxn>
                <a:cxn ang="0">
                  <a:pos x="72" y="342"/>
                </a:cxn>
                <a:cxn ang="0">
                  <a:pos x="114" y="364"/>
                </a:cxn>
                <a:cxn ang="0">
                  <a:pos x="154" y="384"/>
                </a:cxn>
                <a:cxn ang="0">
                  <a:pos x="193" y="399"/>
                </a:cxn>
                <a:cxn ang="0">
                  <a:pos x="223" y="409"/>
                </a:cxn>
                <a:cxn ang="0">
                  <a:pos x="242" y="410"/>
                </a:cxn>
                <a:cxn ang="0">
                  <a:pos x="259" y="399"/>
                </a:cxn>
                <a:cxn ang="0">
                  <a:pos x="285" y="380"/>
                </a:cxn>
                <a:cxn ang="0">
                  <a:pos x="316" y="353"/>
                </a:cxn>
                <a:cxn ang="0">
                  <a:pos x="352" y="326"/>
                </a:cxn>
                <a:cxn ang="0">
                  <a:pos x="385" y="295"/>
                </a:cxn>
                <a:cxn ang="0">
                  <a:pos x="417" y="270"/>
                </a:cxn>
                <a:cxn ang="0">
                  <a:pos x="440" y="250"/>
                </a:cxn>
                <a:cxn ang="0">
                  <a:pos x="457" y="238"/>
                </a:cxn>
                <a:cxn ang="0">
                  <a:pos x="468" y="230"/>
                </a:cxn>
                <a:cxn ang="0">
                  <a:pos x="486" y="222"/>
                </a:cxn>
                <a:cxn ang="0">
                  <a:pos x="508" y="211"/>
                </a:cxn>
                <a:cxn ang="0">
                  <a:pos x="533" y="200"/>
                </a:cxn>
                <a:cxn ang="0">
                  <a:pos x="558" y="187"/>
                </a:cxn>
                <a:cxn ang="0">
                  <a:pos x="586" y="176"/>
                </a:cxn>
                <a:cxn ang="0">
                  <a:pos x="609" y="165"/>
                </a:cxn>
                <a:cxn ang="0">
                  <a:pos x="631" y="157"/>
                </a:cxn>
                <a:cxn ang="0">
                  <a:pos x="620" y="150"/>
                </a:cxn>
                <a:cxn ang="0">
                  <a:pos x="594" y="133"/>
                </a:cxn>
                <a:cxn ang="0">
                  <a:pos x="555" y="108"/>
                </a:cxn>
                <a:cxn ang="0">
                  <a:pos x="511" y="82"/>
                </a:cxn>
                <a:cxn ang="0">
                  <a:pos x="462" y="53"/>
                </a:cxn>
                <a:cxn ang="0">
                  <a:pos x="418" y="28"/>
                </a:cxn>
                <a:cxn ang="0">
                  <a:pos x="381" y="10"/>
                </a:cxn>
                <a:cxn ang="0">
                  <a:pos x="359" y="0"/>
                </a:cxn>
              </a:cxnLst>
              <a:rect l="0" t="0" r="r" b="b"/>
              <a:pathLst>
                <a:path w="631" h="410">
                  <a:moveTo>
                    <a:pt x="359" y="0"/>
                  </a:moveTo>
                  <a:lnTo>
                    <a:pt x="346" y="2"/>
                  </a:lnTo>
                  <a:lnTo>
                    <a:pt x="327" y="9"/>
                  </a:lnTo>
                  <a:lnTo>
                    <a:pt x="302" y="18"/>
                  </a:lnTo>
                  <a:lnTo>
                    <a:pt x="276" y="34"/>
                  </a:lnTo>
                  <a:lnTo>
                    <a:pt x="247" y="46"/>
                  </a:lnTo>
                  <a:lnTo>
                    <a:pt x="222" y="61"/>
                  </a:lnTo>
                  <a:lnTo>
                    <a:pt x="199" y="74"/>
                  </a:lnTo>
                  <a:lnTo>
                    <a:pt x="187" y="85"/>
                  </a:lnTo>
                  <a:lnTo>
                    <a:pt x="169" y="97"/>
                  </a:lnTo>
                  <a:lnTo>
                    <a:pt x="144" y="122"/>
                  </a:lnTo>
                  <a:lnTo>
                    <a:pt x="112" y="154"/>
                  </a:lnTo>
                  <a:lnTo>
                    <a:pt x="79" y="190"/>
                  </a:lnTo>
                  <a:lnTo>
                    <a:pt x="47" y="225"/>
                  </a:lnTo>
                  <a:lnTo>
                    <a:pt x="21" y="256"/>
                  </a:lnTo>
                  <a:lnTo>
                    <a:pt x="3" y="280"/>
                  </a:lnTo>
                  <a:lnTo>
                    <a:pt x="0" y="295"/>
                  </a:lnTo>
                  <a:lnTo>
                    <a:pt x="11" y="305"/>
                  </a:lnTo>
                  <a:lnTo>
                    <a:pt x="38" y="323"/>
                  </a:lnTo>
                  <a:lnTo>
                    <a:pt x="72" y="342"/>
                  </a:lnTo>
                  <a:lnTo>
                    <a:pt x="114" y="364"/>
                  </a:lnTo>
                  <a:lnTo>
                    <a:pt x="154" y="384"/>
                  </a:lnTo>
                  <a:lnTo>
                    <a:pt x="193" y="399"/>
                  </a:lnTo>
                  <a:lnTo>
                    <a:pt x="223" y="409"/>
                  </a:lnTo>
                  <a:lnTo>
                    <a:pt x="242" y="410"/>
                  </a:lnTo>
                  <a:lnTo>
                    <a:pt x="259" y="399"/>
                  </a:lnTo>
                  <a:lnTo>
                    <a:pt x="285" y="380"/>
                  </a:lnTo>
                  <a:lnTo>
                    <a:pt x="316" y="353"/>
                  </a:lnTo>
                  <a:lnTo>
                    <a:pt x="352" y="326"/>
                  </a:lnTo>
                  <a:lnTo>
                    <a:pt x="385" y="295"/>
                  </a:lnTo>
                  <a:lnTo>
                    <a:pt x="417" y="270"/>
                  </a:lnTo>
                  <a:lnTo>
                    <a:pt x="440" y="250"/>
                  </a:lnTo>
                  <a:lnTo>
                    <a:pt x="457" y="238"/>
                  </a:lnTo>
                  <a:lnTo>
                    <a:pt x="468" y="230"/>
                  </a:lnTo>
                  <a:lnTo>
                    <a:pt x="486" y="222"/>
                  </a:lnTo>
                  <a:lnTo>
                    <a:pt x="508" y="211"/>
                  </a:lnTo>
                  <a:lnTo>
                    <a:pt x="533" y="200"/>
                  </a:lnTo>
                  <a:lnTo>
                    <a:pt x="558" y="187"/>
                  </a:lnTo>
                  <a:lnTo>
                    <a:pt x="586" y="176"/>
                  </a:lnTo>
                  <a:lnTo>
                    <a:pt x="609" y="165"/>
                  </a:lnTo>
                  <a:lnTo>
                    <a:pt x="631" y="157"/>
                  </a:lnTo>
                  <a:lnTo>
                    <a:pt x="620" y="150"/>
                  </a:lnTo>
                  <a:lnTo>
                    <a:pt x="594" y="133"/>
                  </a:lnTo>
                  <a:lnTo>
                    <a:pt x="555" y="108"/>
                  </a:lnTo>
                  <a:lnTo>
                    <a:pt x="511" y="82"/>
                  </a:lnTo>
                  <a:lnTo>
                    <a:pt x="462" y="53"/>
                  </a:lnTo>
                  <a:lnTo>
                    <a:pt x="418" y="28"/>
                  </a:lnTo>
                  <a:lnTo>
                    <a:pt x="381" y="1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5" name="Freeform 117"/>
            <p:cNvSpPr>
              <a:spLocks/>
            </p:cNvSpPr>
            <p:nvPr/>
          </p:nvSpPr>
          <p:spPr bwMode="auto">
            <a:xfrm>
              <a:off x="3011" y="2386"/>
              <a:ext cx="174" cy="1055"/>
            </a:xfrm>
            <a:custGeom>
              <a:avLst/>
              <a:gdLst/>
              <a:ahLst/>
              <a:cxnLst>
                <a:cxn ang="0">
                  <a:pos x="479" y="0"/>
                </a:cxn>
                <a:cxn ang="0">
                  <a:pos x="0" y="3155"/>
                </a:cxn>
                <a:cxn ang="0">
                  <a:pos x="90" y="3167"/>
                </a:cxn>
                <a:cxn ang="0">
                  <a:pos x="521" y="2"/>
                </a:cxn>
                <a:cxn ang="0">
                  <a:pos x="479" y="0"/>
                </a:cxn>
              </a:cxnLst>
              <a:rect l="0" t="0" r="r" b="b"/>
              <a:pathLst>
                <a:path w="521" h="3167">
                  <a:moveTo>
                    <a:pt x="479" y="0"/>
                  </a:moveTo>
                  <a:lnTo>
                    <a:pt x="0" y="3155"/>
                  </a:lnTo>
                  <a:lnTo>
                    <a:pt x="90" y="3167"/>
                  </a:lnTo>
                  <a:lnTo>
                    <a:pt x="521" y="2"/>
                  </a:lnTo>
                  <a:lnTo>
                    <a:pt x="47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6" name="Freeform 118"/>
            <p:cNvSpPr>
              <a:spLocks/>
            </p:cNvSpPr>
            <p:nvPr/>
          </p:nvSpPr>
          <p:spPr bwMode="auto">
            <a:xfrm>
              <a:off x="3021" y="2397"/>
              <a:ext cx="160" cy="1035"/>
            </a:xfrm>
            <a:custGeom>
              <a:avLst/>
              <a:gdLst/>
              <a:ahLst/>
              <a:cxnLst>
                <a:cxn ang="0">
                  <a:pos x="456" y="1"/>
                </a:cxn>
                <a:cxn ang="0">
                  <a:pos x="0" y="3098"/>
                </a:cxn>
                <a:cxn ang="0">
                  <a:pos x="40" y="3107"/>
                </a:cxn>
                <a:cxn ang="0">
                  <a:pos x="479" y="0"/>
                </a:cxn>
                <a:cxn ang="0">
                  <a:pos x="456" y="1"/>
                </a:cxn>
              </a:cxnLst>
              <a:rect l="0" t="0" r="r" b="b"/>
              <a:pathLst>
                <a:path w="479" h="3107">
                  <a:moveTo>
                    <a:pt x="456" y="1"/>
                  </a:moveTo>
                  <a:lnTo>
                    <a:pt x="0" y="3098"/>
                  </a:lnTo>
                  <a:lnTo>
                    <a:pt x="40" y="3107"/>
                  </a:lnTo>
                  <a:lnTo>
                    <a:pt x="479" y="0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7" name="Freeform 119"/>
            <p:cNvSpPr>
              <a:spLocks/>
            </p:cNvSpPr>
            <p:nvPr/>
          </p:nvSpPr>
          <p:spPr bwMode="auto">
            <a:xfrm>
              <a:off x="2571" y="2385"/>
              <a:ext cx="601" cy="986"/>
            </a:xfrm>
            <a:custGeom>
              <a:avLst/>
              <a:gdLst/>
              <a:ahLst/>
              <a:cxnLst>
                <a:cxn ang="0">
                  <a:pos x="1802" y="0"/>
                </a:cxn>
                <a:cxn ang="0">
                  <a:pos x="0" y="2957"/>
                </a:cxn>
                <a:cxn ang="0">
                  <a:pos x="1367" y="2884"/>
                </a:cxn>
                <a:cxn ang="0">
                  <a:pos x="1802" y="0"/>
                </a:cxn>
              </a:cxnLst>
              <a:rect l="0" t="0" r="r" b="b"/>
              <a:pathLst>
                <a:path w="1802" h="2957">
                  <a:moveTo>
                    <a:pt x="1802" y="0"/>
                  </a:moveTo>
                  <a:lnTo>
                    <a:pt x="0" y="2957"/>
                  </a:lnTo>
                  <a:lnTo>
                    <a:pt x="1367" y="2884"/>
                  </a:lnTo>
                  <a:lnTo>
                    <a:pt x="180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8" name="Freeform 120"/>
            <p:cNvSpPr>
              <a:spLocks/>
            </p:cNvSpPr>
            <p:nvPr/>
          </p:nvSpPr>
          <p:spPr bwMode="auto">
            <a:xfrm>
              <a:off x="2606" y="2423"/>
              <a:ext cx="557" cy="925"/>
            </a:xfrm>
            <a:custGeom>
              <a:avLst/>
              <a:gdLst/>
              <a:ahLst/>
              <a:cxnLst>
                <a:cxn ang="0">
                  <a:pos x="1671" y="0"/>
                </a:cxn>
                <a:cxn ang="0">
                  <a:pos x="0" y="2774"/>
                </a:cxn>
                <a:cxn ang="0">
                  <a:pos x="1229" y="2716"/>
                </a:cxn>
                <a:cxn ang="0">
                  <a:pos x="1671" y="0"/>
                </a:cxn>
              </a:cxnLst>
              <a:rect l="0" t="0" r="r" b="b"/>
              <a:pathLst>
                <a:path w="1671" h="2774">
                  <a:moveTo>
                    <a:pt x="1671" y="0"/>
                  </a:moveTo>
                  <a:lnTo>
                    <a:pt x="0" y="2774"/>
                  </a:lnTo>
                  <a:lnTo>
                    <a:pt x="1229" y="2716"/>
                  </a:lnTo>
                  <a:lnTo>
                    <a:pt x="167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9" name="Freeform 121"/>
            <p:cNvSpPr>
              <a:spLocks/>
            </p:cNvSpPr>
            <p:nvPr/>
          </p:nvSpPr>
          <p:spPr bwMode="auto">
            <a:xfrm>
              <a:off x="2899" y="2386"/>
              <a:ext cx="516" cy="1048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872" y="28"/>
                </a:cxn>
                <a:cxn ang="0">
                  <a:pos x="922" y="112"/>
                </a:cxn>
                <a:cxn ang="0">
                  <a:pos x="997" y="245"/>
                </a:cxn>
                <a:cxn ang="0">
                  <a:pos x="1089" y="425"/>
                </a:cxn>
                <a:cxn ang="0">
                  <a:pos x="1192" y="644"/>
                </a:cxn>
                <a:cxn ang="0">
                  <a:pos x="1300" y="901"/>
                </a:cxn>
                <a:cxn ang="0">
                  <a:pos x="1404" y="1188"/>
                </a:cxn>
                <a:cxn ang="0">
                  <a:pos x="1500" y="1502"/>
                </a:cxn>
                <a:cxn ang="0">
                  <a:pos x="1548" y="1809"/>
                </a:cxn>
                <a:cxn ang="0">
                  <a:pos x="1528" y="2082"/>
                </a:cxn>
                <a:cxn ang="0">
                  <a:pos x="1462" y="2317"/>
                </a:cxn>
                <a:cxn ang="0">
                  <a:pos x="1366" y="2516"/>
                </a:cxn>
                <a:cxn ang="0">
                  <a:pos x="1258" y="2671"/>
                </a:cxn>
                <a:cxn ang="0">
                  <a:pos x="1159" y="2786"/>
                </a:cxn>
                <a:cxn ang="0">
                  <a:pos x="1084" y="2855"/>
                </a:cxn>
                <a:cxn ang="0">
                  <a:pos x="1056" y="2880"/>
                </a:cxn>
                <a:cxn ang="0">
                  <a:pos x="0" y="3144"/>
                </a:cxn>
                <a:cxn ang="0">
                  <a:pos x="32" y="3122"/>
                </a:cxn>
                <a:cxn ang="0">
                  <a:pos x="118" y="3060"/>
                </a:cxn>
                <a:cxn ang="0">
                  <a:pos x="244" y="2956"/>
                </a:cxn>
                <a:cxn ang="0">
                  <a:pos x="395" y="2811"/>
                </a:cxn>
                <a:cxn ang="0">
                  <a:pos x="554" y="2621"/>
                </a:cxn>
                <a:cxn ang="0">
                  <a:pos x="709" y="2392"/>
                </a:cxn>
                <a:cxn ang="0">
                  <a:pos x="845" y="2116"/>
                </a:cxn>
                <a:cxn ang="0">
                  <a:pos x="946" y="1801"/>
                </a:cxn>
                <a:cxn ang="0">
                  <a:pos x="955" y="1565"/>
                </a:cxn>
                <a:cxn ang="0">
                  <a:pos x="954" y="1290"/>
                </a:cxn>
                <a:cxn ang="0">
                  <a:pos x="939" y="993"/>
                </a:cxn>
                <a:cxn ang="0">
                  <a:pos x="921" y="698"/>
                </a:cxn>
                <a:cxn ang="0">
                  <a:pos x="898" y="428"/>
                </a:cxn>
                <a:cxn ang="0">
                  <a:pos x="878" y="206"/>
                </a:cxn>
                <a:cxn ang="0">
                  <a:pos x="861" y="56"/>
                </a:cxn>
                <a:cxn ang="0">
                  <a:pos x="856" y="0"/>
                </a:cxn>
              </a:cxnLst>
              <a:rect l="0" t="0" r="r" b="b"/>
              <a:pathLst>
                <a:path w="1548" h="3144">
                  <a:moveTo>
                    <a:pt x="856" y="0"/>
                  </a:moveTo>
                  <a:lnTo>
                    <a:pt x="872" y="28"/>
                  </a:lnTo>
                  <a:lnTo>
                    <a:pt x="922" y="112"/>
                  </a:lnTo>
                  <a:lnTo>
                    <a:pt x="997" y="245"/>
                  </a:lnTo>
                  <a:lnTo>
                    <a:pt x="1089" y="425"/>
                  </a:lnTo>
                  <a:lnTo>
                    <a:pt x="1192" y="644"/>
                  </a:lnTo>
                  <a:lnTo>
                    <a:pt x="1300" y="901"/>
                  </a:lnTo>
                  <a:lnTo>
                    <a:pt x="1404" y="1188"/>
                  </a:lnTo>
                  <a:lnTo>
                    <a:pt x="1500" y="1502"/>
                  </a:lnTo>
                  <a:lnTo>
                    <a:pt x="1548" y="1809"/>
                  </a:lnTo>
                  <a:lnTo>
                    <a:pt x="1528" y="2082"/>
                  </a:lnTo>
                  <a:lnTo>
                    <a:pt x="1462" y="2317"/>
                  </a:lnTo>
                  <a:lnTo>
                    <a:pt x="1366" y="2516"/>
                  </a:lnTo>
                  <a:lnTo>
                    <a:pt x="1258" y="2671"/>
                  </a:lnTo>
                  <a:lnTo>
                    <a:pt x="1159" y="2786"/>
                  </a:lnTo>
                  <a:lnTo>
                    <a:pt x="1084" y="2855"/>
                  </a:lnTo>
                  <a:lnTo>
                    <a:pt x="1056" y="2880"/>
                  </a:lnTo>
                  <a:lnTo>
                    <a:pt x="0" y="3144"/>
                  </a:lnTo>
                  <a:lnTo>
                    <a:pt x="32" y="3122"/>
                  </a:lnTo>
                  <a:lnTo>
                    <a:pt x="118" y="3060"/>
                  </a:lnTo>
                  <a:lnTo>
                    <a:pt x="244" y="2956"/>
                  </a:lnTo>
                  <a:lnTo>
                    <a:pt x="395" y="2811"/>
                  </a:lnTo>
                  <a:lnTo>
                    <a:pt x="554" y="2621"/>
                  </a:lnTo>
                  <a:lnTo>
                    <a:pt x="709" y="2392"/>
                  </a:lnTo>
                  <a:lnTo>
                    <a:pt x="845" y="2116"/>
                  </a:lnTo>
                  <a:lnTo>
                    <a:pt x="946" y="1801"/>
                  </a:lnTo>
                  <a:lnTo>
                    <a:pt x="955" y="1565"/>
                  </a:lnTo>
                  <a:lnTo>
                    <a:pt x="954" y="1290"/>
                  </a:lnTo>
                  <a:lnTo>
                    <a:pt x="939" y="993"/>
                  </a:lnTo>
                  <a:lnTo>
                    <a:pt x="921" y="698"/>
                  </a:lnTo>
                  <a:lnTo>
                    <a:pt x="898" y="428"/>
                  </a:lnTo>
                  <a:lnTo>
                    <a:pt x="878" y="206"/>
                  </a:lnTo>
                  <a:lnTo>
                    <a:pt x="861" y="56"/>
                  </a:lnTo>
                  <a:lnTo>
                    <a:pt x="8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0" name="Freeform 122"/>
            <p:cNvSpPr>
              <a:spLocks/>
            </p:cNvSpPr>
            <p:nvPr/>
          </p:nvSpPr>
          <p:spPr bwMode="auto">
            <a:xfrm>
              <a:off x="2959" y="2440"/>
              <a:ext cx="447" cy="965"/>
            </a:xfrm>
            <a:custGeom>
              <a:avLst/>
              <a:gdLst/>
              <a:ahLst/>
              <a:cxnLst>
                <a:cxn ang="0">
                  <a:pos x="719" y="0"/>
                </a:cxn>
                <a:cxn ang="0">
                  <a:pos x="735" y="26"/>
                </a:cxn>
                <a:cxn ang="0">
                  <a:pos x="780" y="106"/>
                </a:cxn>
                <a:cxn ang="0">
                  <a:pos x="848" y="231"/>
                </a:cxn>
                <a:cxn ang="0">
                  <a:pos x="933" y="400"/>
                </a:cxn>
                <a:cxn ang="0">
                  <a:pos x="1025" y="602"/>
                </a:cxn>
                <a:cxn ang="0">
                  <a:pos x="1122" y="837"/>
                </a:cxn>
                <a:cxn ang="0">
                  <a:pos x="1216" y="1096"/>
                </a:cxn>
                <a:cxn ang="0">
                  <a:pos x="1302" y="1378"/>
                </a:cxn>
                <a:cxn ang="0">
                  <a:pos x="1341" y="1655"/>
                </a:cxn>
                <a:cxn ang="0">
                  <a:pos x="1317" y="1907"/>
                </a:cxn>
                <a:cxn ang="0">
                  <a:pos x="1247" y="2131"/>
                </a:cxn>
                <a:cxn ang="0">
                  <a:pos x="1148" y="2323"/>
                </a:cxn>
                <a:cxn ang="0">
                  <a:pos x="1041" y="2478"/>
                </a:cxn>
                <a:cxn ang="0">
                  <a:pos x="941" y="2595"/>
                </a:cxn>
                <a:cxn ang="0">
                  <a:pos x="866" y="2665"/>
                </a:cxn>
                <a:cxn ang="0">
                  <a:pos x="839" y="2691"/>
                </a:cxn>
                <a:cxn ang="0">
                  <a:pos x="0" y="2895"/>
                </a:cxn>
                <a:cxn ang="0">
                  <a:pos x="26" y="2873"/>
                </a:cxn>
                <a:cxn ang="0">
                  <a:pos x="100" y="2812"/>
                </a:cxn>
                <a:cxn ang="0">
                  <a:pos x="207" y="2709"/>
                </a:cxn>
                <a:cxn ang="0">
                  <a:pos x="336" y="2571"/>
                </a:cxn>
                <a:cxn ang="0">
                  <a:pos x="472" y="2393"/>
                </a:cxn>
                <a:cxn ang="0">
                  <a:pos x="605" y="2177"/>
                </a:cxn>
                <a:cxn ang="0">
                  <a:pos x="721" y="1926"/>
                </a:cxn>
                <a:cxn ang="0">
                  <a:pos x="809" y="1642"/>
                </a:cxn>
                <a:cxn ang="0">
                  <a:pos x="818" y="1433"/>
                </a:cxn>
                <a:cxn ang="0">
                  <a:pos x="815" y="1183"/>
                </a:cxn>
                <a:cxn ang="0">
                  <a:pos x="801" y="910"/>
                </a:cxn>
                <a:cxn ang="0">
                  <a:pos x="783" y="642"/>
                </a:cxn>
                <a:cxn ang="0">
                  <a:pos x="761" y="394"/>
                </a:cxn>
                <a:cxn ang="0">
                  <a:pos x="742" y="191"/>
                </a:cxn>
                <a:cxn ang="0">
                  <a:pos x="726" y="51"/>
                </a:cxn>
                <a:cxn ang="0">
                  <a:pos x="719" y="0"/>
                </a:cxn>
              </a:cxnLst>
              <a:rect l="0" t="0" r="r" b="b"/>
              <a:pathLst>
                <a:path w="1341" h="2895">
                  <a:moveTo>
                    <a:pt x="719" y="0"/>
                  </a:moveTo>
                  <a:lnTo>
                    <a:pt x="735" y="26"/>
                  </a:lnTo>
                  <a:lnTo>
                    <a:pt x="780" y="106"/>
                  </a:lnTo>
                  <a:lnTo>
                    <a:pt x="848" y="231"/>
                  </a:lnTo>
                  <a:lnTo>
                    <a:pt x="933" y="400"/>
                  </a:lnTo>
                  <a:lnTo>
                    <a:pt x="1025" y="602"/>
                  </a:lnTo>
                  <a:lnTo>
                    <a:pt x="1122" y="837"/>
                  </a:lnTo>
                  <a:lnTo>
                    <a:pt x="1216" y="1096"/>
                  </a:lnTo>
                  <a:lnTo>
                    <a:pt x="1302" y="1378"/>
                  </a:lnTo>
                  <a:lnTo>
                    <a:pt x="1341" y="1655"/>
                  </a:lnTo>
                  <a:lnTo>
                    <a:pt x="1317" y="1907"/>
                  </a:lnTo>
                  <a:lnTo>
                    <a:pt x="1247" y="2131"/>
                  </a:lnTo>
                  <a:lnTo>
                    <a:pt x="1148" y="2323"/>
                  </a:lnTo>
                  <a:lnTo>
                    <a:pt x="1041" y="2478"/>
                  </a:lnTo>
                  <a:lnTo>
                    <a:pt x="941" y="2595"/>
                  </a:lnTo>
                  <a:lnTo>
                    <a:pt x="866" y="2665"/>
                  </a:lnTo>
                  <a:lnTo>
                    <a:pt x="839" y="2691"/>
                  </a:lnTo>
                  <a:lnTo>
                    <a:pt x="0" y="2895"/>
                  </a:lnTo>
                  <a:lnTo>
                    <a:pt x="26" y="2873"/>
                  </a:lnTo>
                  <a:lnTo>
                    <a:pt x="100" y="2812"/>
                  </a:lnTo>
                  <a:lnTo>
                    <a:pt x="207" y="2709"/>
                  </a:lnTo>
                  <a:lnTo>
                    <a:pt x="336" y="2571"/>
                  </a:lnTo>
                  <a:lnTo>
                    <a:pt x="472" y="2393"/>
                  </a:lnTo>
                  <a:lnTo>
                    <a:pt x="605" y="2177"/>
                  </a:lnTo>
                  <a:lnTo>
                    <a:pt x="721" y="1926"/>
                  </a:lnTo>
                  <a:lnTo>
                    <a:pt x="809" y="1642"/>
                  </a:lnTo>
                  <a:lnTo>
                    <a:pt x="818" y="1433"/>
                  </a:lnTo>
                  <a:lnTo>
                    <a:pt x="815" y="1183"/>
                  </a:lnTo>
                  <a:lnTo>
                    <a:pt x="801" y="910"/>
                  </a:lnTo>
                  <a:lnTo>
                    <a:pt x="783" y="642"/>
                  </a:lnTo>
                  <a:lnTo>
                    <a:pt x="761" y="394"/>
                  </a:lnTo>
                  <a:lnTo>
                    <a:pt x="742" y="191"/>
                  </a:lnTo>
                  <a:lnTo>
                    <a:pt x="726" y="51"/>
                  </a:lnTo>
                  <a:lnTo>
                    <a:pt x="719" y="0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1" name="Freeform 123"/>
            <p:cNvSpPr>
              <a:spLocks/>
            </p:cNvSpPr>
            <p:nvPr/>
          </p:nvSpPr>
          <p:spPr bwMode="auto">
            <a:xfrm>
              <a:off x="2695" y="3366"/>
              <a:ext cx="554" cy="198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68" y="217"/>
                </a:cxn>
                <a:cxn ang="0">
                  <a:pos x="172" y="174"/>
                </a:cxn>
                <a:cxn ang="0">
                  <a:pos x="476" y="380"/>
                </a:cxn>
                <a:cxn ang="0">
                  <a:pos x="364" y="506"/>
                </a:cxn>
                <a:cxn ang="0">
                  <a:pos x="446" y="592"/>
                </a:cxn>
                <a:cxn ang="0">
                  <a:pos x="479" y="584"/>
                </a:cxn>
                <a:cxn ang="0">
                  <a:pos x="572" y="564"/>
                </a:cxn>
                <a:cxn ang="0">
                  <a:pos x="702" y="535"/>
                </a:cxn>
                <a:cxn ang="0">
                  <a:pos x="857" y="501"/>
                </a:cxn>
                <a:cxn ang="0">
                  <a:pos x="1016" y="462"/>
                </a:cxn>
                <a:cxn ang="0">
                  <a:pos x="1163" y="426"/>
                </a:cxn>
                <a:cxn ang="0">
                  <a:pos x="1279" y="391"/>
                </a:cxn>
                <a:cxn ang="0">
                  <a:pos x="1350" y="365"/>
                </a:cxn>
                <a:cxn ang="0">
                  <a:pos x="1392" y="330"/>
                </a:cxn>
                <a:cxn ang="0">
                  <a:pos x="1444" y="282"/>
                </a:cxn>
                <a:cxn ang="0">
                  <a:pos x="1495" y="224"/>
                </a:cxn>
                <a:cxn ang="0">
                  <a:pos x="1546" y="164"/>
                </a:cxn>
                <a:cxn ang="0">
                  <a:pos x="1590" y="105"/>
                </a:cxn>
                <a:cxn ang="0">
                  <a:pos x="1626" y="56"/>
                </a:cxn>
                <a:cxn ang="0">
                  <a:pos x="1651" y="23"/>
                </a:cxn>
                <a:cxn ang="0">
                  <a:pos x="1661" y="11"/>
                </a:cxn>
                <a:cxn ang="0">
                  <a:pos x="1127" y="128"/>
                </a:cxn>
                <a:cxn ang="0">
                  <a:pos x="1096" y="267"/>
                </a:cxn>
                <a:cxn ang="0">
                  <a:pos x="914" y="282"/>
                </a:cxn>
                <a:cxn ang="0">
                  <a:pos x="908" y="202"/>
                </a:cxn>
                <a:cxn ang="0">
                  <a:pos x="511" y="276"/>
                </a:cxn>
                <a:cxn ang="0">
                  <a:pos x="826" y="22"/>
                </a:cxn>
                <a:cxn ang="0">
                  <a:pos x="407" y="206"/>
                </a:cxn>
                <a:cxn ang="0">
                  <a:pos x="699" y="9"/>
                </a:cxn>
                <a:cxn ang="0">
                  <a:pos x="316" y="138"/>
                </a:cxn>
                <a:cxn ang="0">
                  <a:pos x="522" y="0"/>
                </a:cxn>
                <a:cxn ang="0">
                  <a:pos x="350" y="2"/>
                </a:cxn>
                <a:cxn ang="0">
                  <a:pos x="335" y="9"/>
                </a:cxn>
                <a:cxn ang="0">
                  <a:pos x="295" y="30"/>
                </a:cxn>
                <a:cxn ang="0">
                  <a:pos x="238" y="58"/>
                </a:cxn>
                <a:cxn ang="0">
                  <a:pos x="175" y="91"/>
                </a:cxn>
                <a:cxn ang="0">
                  <a:pos x="110" y="123"/>
                </a:cxn>
                <a:cxn ang="0">
                  <a:pos x="54" y="150"/>
                </a:cxn>
                <a:cxn ang="0">
                  <a:pos x="14" y="170"/>
                </a:cxn>
                <a:cxn ang="0">
                  <a:pos x="0" y="178"/>
                </a:cxn>
              </a:cxnLst>
              <a:rect l="0" t="0" r="r" b="b"/>
              <a:pathLst>
                <a:path w="1661" h="592">
                  <a:moveTo>
                    <a:pt x="0" y="178"/>
                  </a:moveTo>
                  <a:lnTo>
                    <a:pt x="68" y="217"/>
                  </a:lnTo>
                  <a:lnTo>
                    <a:pt x="172" y="174"/>
                  </a:lnTo>
                  <a:lnTo>
                    <a:pt x="476" y="380"/>
                  </a:lnTo>
                  <a:lnTo>
                    <a:pt x="364" y="506"/>
                  </a:lnTo>
                  <a:lnTo>
                    <a:pt x="446" y="592"/>
                  </a:lnTo>
                  <a:lnTo>
                    <a:pt x="479" y="584"/>
                  </a:lnTo>
                  <a:lnTo>
                    <a:pt x="572" y="564"/>
                  </a:lnTo>
                  <a:lnTo>
                    <a:pt x="702" y="535"/>
                  </a:lnTo>
                  <a:lnTo>
                    <a:pt x="857" y="501"/>
                  </a:lnTo>
                  <a:lnTo>
                    <a:pt x="1016" y="462"/>
                  </a:lnTo>
                  <a:lnTo>
                    <a:pt x="1163" y="426"/>
                  </a:lnTo>
                  <a:lnTo>
                    <a:pt x="1279" y="391"/>
                  </a:lnTo>
                  <a:lnTo>
                    <a:pt x="1350" y="365"/>
                  </a:lnTo>
                  <a:lnTo>
                    <a:pt x="1392" y="330"/>
                  </a:lnTo>
                  <a:lnTo>
                    <a:pt x="1444" y="282"/>
                  </a:lnTo>
                  <a:lnTo>
                    <a:pt x="1495" y="224"/>
                  </a:lnTo>
                  <a:lnTo>
                    <a:pt x="1546" y="164"/>
                  </a:lnTo>
                  <a:lnTo>
                    <a:pt x="1590" y="105"/>
                  </a:lnTo>
                  <a:lnTo>
                    <a:pt x="1626" y="56"/>
                  </a:lnTo>
                  <a:lnTo>
                    <a:pt x="1651" y="23"/>
                  </a:lnTo>
                  <a:lnTo>
                    <a:pt x="1661" y="11"/>
                  </a:lnTo>
                  <a:lnTo>
                    <a:pt x="1127" y="128"/>
                  </a:lnTo>
                  <a:lnTo>
                    <a:pt x="1096" y="267"/>
                  </a:lnTo>
                  <a:lnTo>
                    <a:pt x="914" y="282"/>
                  </a:lnTo>
                  <a:lnTo>
                    <a:pt x="908" y="202"/>
                  </a:lnTo>
                  <a:lnTo>
                    <a:pt x="511" y="276"/>
                  </a:lnTo>
                  <a:lnTo>
                    <a:pt x="826" y="22"/>
                  </a:lnTo>
                  <a:lnTo>
                    <a:pt x="407" y="206"/>
                  </a:lnTo>
                  <a:lnTo>
                    <a:pt x="699" y="9"/>
                  </a:lnTo>
                  <a:lnTo>
                    <a:pt x="316" y="138"/>
                  </a:lnTo>
                  <a:lnTo>
                    <a:pt x="522" y="0"/>
                  </a:lnTo>
                  <a:lnTo>
                    <a:pt x="350" y="2"/>
                  </a:lnTo>
                  <a:lnTo>
                    <a:pt x="335" y="9"/>
                  </a:lnTo>
                  <a:lnTo>
                    <a:pt x="295" y="30"/>
                  </a:lnTo>
                  <a:lnTo>
                    <a:pt x="238" y="58"/>
                  </a:lnTo>
                  <a:lnTo>
                    <a:pt x="175" y="91"/>
                  </a:lnTo>
                  <a:lnTo>
                    <a:pt x="110" y="123"/>
                  </a:lnTo>
                  <a:lnTo>
                    <a:pt x="54" y="150"/>
                  </a:lnTo>
                  <a:lnTo>
                    <a:pt x="14" y="170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2" name="Freeform 124"/>
            <p:cNvSpPr>
              <a:spLocks/>
            </p:cNvSpPr>
            <p:nvPr/>
          </p:nvSpPr>
          <p:spPr bwMode="auto">
            <a:xfrm>
              <a:off x="2521" y="3636"/>
              <a:ext cx="129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60"/>
                </a:cxn>
                <a:cxn ang="0">
                  <a:pos x="386" y="230"/>
                </a:cxn>
                <a:cxn ang="0">
                  <a:pos x="358" y="137"/>
                </a:cxn>
                <a:cxn ang="0">
                  <a:pos x="0" y="0"/>
                </a:cxn>
              </a:cxnLst>
              <a:rect l="0" t="0" r="r" b="b"/>
              <a:pathLst>
                <a:path w="386" h="230">
                  <a:moveTo>
                    <a:pt x="0" y="0"/>
                  </a:moveTo>
                  <a:lnTo>
                    <a:pt x="1" y="60"/>
                  </a:lnTo>
                  <a:lnTo>
                    <a:pt x="386" y="230"/>
                  </a:lnTo>
                  <a:lnTo>
                    <a:pt x="358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3" name="Freeform 125"/>
            <p:cNvSpPr>
              <a:spLocks/>
            </p:cNvSpPr>
            <p:nvPr/>
          </p:nvSpPr>
          <p:spPr bwMode="auto">
            <a:xfrm>
              <a:off x="2703" y="3407"/>
              <a:ext cx="578" cy="287"/>
            </a:xfrm>
            <a:custGeom>
              <a:avLst/>
              <a:gdLst/>
              <a:ahLst/>
              <a:cxnLst>
                <a:cxn ang="0">
                  <a:pos x="3" y="780"/>
                </a:cxn>
                <a:cxn ang="0">
                  <a:pos x="18" y="773"/>
                </a:cxn>
                <a:cxn ang="0">
                  <a:pos x="61" y="758"/>
                </a:cxn>
                <a:cxn ang="0">
                  <a:pos x="123" y="736"/>
                </a:cxn>
                <a:cxn ang="0">
                  <a:pos x="200" y="711"/>
                </a:cxn>
                <a:cxn ang="0">
                  <a:pos x="280" y="683"/>
                </a:cxn>
                <a:cxn ang="0">
                  <a:pos x="359" y="658"/>
                </a:cxn>
                <a:cxn ang="0">
                  <a:pos x="428" y="638"/>
                </a:cxn>
                <a:cxn ang="0">
                  <a:pos x="482" y="627"/>
                </a:cxn>
                <a:cxn ang="0">
                  <a:pos x="552" y="609"/>
                </a:cxn>
                <a:cxn ang="0">
                  <a:pos x="673" y="575"/>
                </a:cxn>
                <a:cxn ang="0">
                  <a:pos x="825" y="531"/>
                </a:cxn>
                <a:cxn ang="0">
                  <a:pos x="994" y="484"/>
                </a:cxn>
                <a:cxn ang="0">
                  <a:pos x="1157" y="436"/>
                </a:cxn>
                <a:cxn ang="0">
                  <a:pos x="1301" y="394"/>
                </a:cxn>
                <a:cxn ang="0">
                  <a:pos x="1408" y="364"/>
                </a:cxn>
                <a:cxn ang="0">
                  <a:pos x="1462" y="350"/>
                </a:cxn>
                <a:cxn ang="0">
                  <a:pos x="1486" y="329"/>
                </a:cxn>
                <a:cxn ang="0">
                  <a:pos x="1522" y="288"/>
                </a:cxn>
                <a:cxn ang="0">
                  <a:pos x="1564" y="231"/>
                </a:cxn>
                <a:cxn ang="0">
                  <a:pos x="1610" y="169"/>
                </a:cxn>
                <a:cxn ang="0">
                  <a:pos x="1651" y="105"/>
                </a:cxn>
                <a:cxn ang="0">
                  <a:pos x="1690" y="51"/>
                </a:cxn>
                <a:cxn ang="0">
                  <a:pos x="1718" y="14"/>
                </a:cxn>
                <a:cxn ang="0">
                  <a:pos x="1733" y="0"/>
                </a:cxn>
                <a:cxn ang="0">
                  <a:pos x="1733" y="9"/>
                </a:cxn>
                <a:cxn ang="0">
                  <a:pos x="1725" y="41"/>
                </a:cxn>
                <a:cxn ang="0">
                  <a:pos x="1708" y="87"/>
                </a:cxn>
                <a:cxn ang="0">
                  <a:pos x="1687" y="145"/>
                </a:cxn>
                <a:cxn ang="0">
                  <a:pos x="1658" y="207"/>
                </a:cxn>
                <a:cxn ang="0">
                  <a:pos x="1625" y="272"/>
                </a:cxn>
                <a:cxn ang="0">
                  <a:pos x="1585" y="332"/>
                </a:cxn>
                <a:cxn ang="0">
                  <a:pos x="1542" y="386"/>
                </a:cxn>
                <a:cxn ang="0">
                  <a:pos x="1507" y="411"/>
                </a:cxn>
                <a:cxn ang="0">
                  <a:pos x="1463" y="437"/>
                </a:cxn>
                <a:cxn ang="0">
                  <a:pos x="1409" y="461"/>
                </a:cxn>
                <a:cxn ang="0">
                  <a:pos x="1348" y="486"/>
                </a:cxn>
                <a:cxn ang="0">
                  <a:pos x="1280" y="508"/>
                </a:cxn>
                <a:cxn ang="0">
                  <a:pos x="1208" y="530"/>
                </a:cxn>
                <a:cxn ang="0">
                  <a:pos x="1134" y="549"/>
                </a:cxn>
                <a:cxn ang="0">
                  <a:pos x="1060" y="570"/>
                </a:cxn>
                <a:cxn ang="0">
                  <a:pos x="896" y="611"/>
                </a:cxn>
                <a:cxn ang="0">
                  <a:pos x="724" y="658"/>
                </a:cxn>
                <a:cxn ang="0">
                  <a:pos x="555" y="708"/>
                </a:cxn>
                <a:cxn ang="0">
                  <a:pos x="397" y="757"/>
                </a:cxn>
                <a:cxn ang="0">
                  <a:pos x="256" y="798"/>
                </a:cxn>
                <a:cxn ang="0">
                  <a:pos x="143" y="833"/>
                </a:cxn>
                <a:cxn ang="0">
                  <a:pos x="65" y="854"/>
                </a:cxn>
                <a:cxn ang="0">
                  <a:pos x="33" y="861"/>
                </a:cxn>
                <a:cxn ang="0">
                  <a:pos x="24" y="854"/>
                </a:cxn>
                <a:cxn ang="0">
                  <a:pos x="17" y="844"/>
                </a:cxn>
                <a:cxn ang="0">
                  <a:pos x="11" y="831"/>
                </a:cxn>
                <a:cxn ang="0">
                  <a:pos x="7" y="820"/>
                </a:cxn>
                <a:cxn ang="0">
                  <a:pos x="3" y="808"/>
                </a:cxn>
                <a:cxn ang="0">
                  <a:pos x="2" y="795"/>
                </a:cxn>
                <a:cxn ang="0">
                  <a:pos x="0" y="786"/>
                </a:cxn>
                <a:cxn ang="0">
                  <a:pos x="3" y="780"/>
                </a:cxn>
              </a:cxnLst>
              <a:rect l="0" t="0" r="r" b="b"/>
              <a:pathLst>
                <a:path w="1733" h="861">
                  <a:moveTo>
                    <a:pt x="3" y="780"/>
                  </a:moveTo>
                  <a:lnTo>
                    <a:pt x="18" y="773"/>
                  </a:lnTo>
                  <a:lnTo>
                    <a:pt x="61" y="758"/>
                  </a:lnTo>
                  <a:lnTo>
                    <a:pt x="123" y="736"/>
                  </a:lnTo>
                  <a:lnTo>
                    <a:pt x="200" y="711"/>
                  </a:lnTo>
                  <a:lnTo>
                    <a:pt x="280" y="683"/>
                  </a:lnTo>
                  <a:lnTo>
                    <a:pt x="359" y="658"/>
                  </a:lnTo>
                  <a:lnTo>
                    <a:pt x="428" y="638"/>
                  </a:lnTo>
                  <a:lnTo>
                    <a:pt x="482" y="627"/>
                  </a:lnTo>
                  <a:lnTo>
                    <a:pt x="552" y="609"/>
                  </a:lnTo>
                  <a:lnTo>
                    <a:pt x="673" y="575"/>
                  </a:lnTo>
                  <a:lnTo>
                    <a:pt x="825" y="531"/>
                  </a:lnTo>
                  <a:lnTo>
                    <a:pt x="994" y="484"/>
                  </a:lnTo>
                  <a:lnTo>
                    <a:pt x="1157" y="436"/>
                  </a:lnTo>
                  <a:lnTo>
                    <a:pt x="1301" y="394"/>
                  </a:lnTo>
                  <a:lnTo>
                    <a:pt x="1408" y="364"/>
                  </a:lnTo>
                  <a:lnTo>
                    <a:pt x="1462" y="350"/>
                  </a:lnTo>
                  <a:lnTo>
                    <a:pt x="1486" y="329"/>
                  </a:lnTo>
                  <a:lnTo>
                    <a:pt x="1522" y="288"/>
                  </a:lnTo>
                  <a:lnTo>
                    <a:pt x="1564" y="231"/>
                  </a:lnTo>
                  <a:lnTo>
                    <a:pt x="1610" y="169"/>
                  </a:lnTo>
                  <a:lnTo>
                    <a:pt x="1651" y="105"/>
                  </a:lnTo>
                  <a:lnTo>
                    <a:pt x="1690" y="51"/>
                  </a:lnTo>
                  <a:lnTo>
                    <a:pt x="1718" y="14"/>
                  </a:lnTo>
                  <a:lnTo>
                    <a:pt x="1733" y="0"/>
                  </a:lnTo>
                  <a:lnTo>
                    <a:pt x="1733" y="9"/>
                  </a:lnTo>
                  <a:lnTo>
                    <a:pt x="1725" y="41"/>
                  </a:lnTo>
                  <a:lnTo>
                    <a:pt x="1708" y="87"/>
                  </a:lnTo>
                  <a:lnTo>
                    <a:pt x="1687" y="145"/>
                  </a:lnTo>
                  <a:lnTo>
                    <a:pt x="1658" y="207"/>
                  </a:lnTo>
                  <a:lnTo>
                    <a:pt x="1625" y="272"/>
                  </a:lnTo>
                  <a:lnTo>
                    <a:pt x="1585" y="332"/>
                  </a:lnTo>
                  <a:lnTo>
                    <a:pt x="1542" y="386"/>
                  </a:lnTo>
                  <a:lnTo>
                    <a:pt x="1507" y="411"/>
                  </a:lnTo>
                  <a:lnTo>
                    <a:pt x="1463" y="437"/>
                  </a:lnTo>
                  <a:lnTo>
                    <a:pt x="1409" y="461"/>
                  </a:lnTo>
                  <a:lnTo>
                    <a:pt x="1348" y="486"/>
                  </a:lnTo>
                  <a:lnTo>
                    <a:pt x="1280" y="508"/>
                  </a:lnTo>
                  <a:lnTo>
                    <a:pt x="1208" y="530"/>
                  </a:lnTo>
                  <a:lnTo>
                    <a:pt x="1134" y="549"/>
                  </a:lnTo>
                  <a:lnTo>
                    <a:pt x="1060" y="570"/>
                  </a:lnTo>
                  <a:lnTo>
                    <a:pt x="896" y="611"/>
                  </a:lnTo>
                  <a:lnTo>
                    <a:pt x="724" y="658"/>
                  </a:lnTo>
                  <a:lnTo>
                    <a:pt x="555" y="708"/>
                  </a:lnTo>
                  <a:lnTo>
                    <a:pt x="397" y="757"/>
                  </a:lnTo>
                  <a:lnTo>
                    <a:pt x="256" y="798"/>
                  </a:lnTo>
                  <a:lnTo>
                    <a:pt x="143" y="833"/>
                  </a:lnTo>
                  <a:lnTo>
                    <a:pt x="65" y="854"/>
                  </a:lnTo>
                  <a:lnTo>
                    <a:pt x="33" y="861"/>
                  </a:lnTo>
                  <a:lnTo>
                    <a:pt x="24" y="854"/>
                  </a:lnTo>
                  <a:lnTo>
                    <a:pt x="17" y="844"/>
                  </a:lnTo>
                  <a:lnTo>
                    <a:pt x="11" y="831"/>
                  </a:lnTo>
                  <a:lnTo>
                    <a:pt x="7" y="820"/>
                  </a:lnTo>
                  <a:lnTo>
                    <a:pt x="3" y="808"/>
                  </a:lnTo>
                  <a:lnTo>
                    <a:pt x="2" y="795"/>
                  </a:lnTo>
                  <a:lnTo>
                    <a:pt x="0" y="786"/>
                  </a:lnTo>
                  <a:lnTo>
                    <a:pt x="3" y="78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4" name="Freeform 126"/>
            <p:cNvSpPr>
              <a:spLocks/>
            </p:cNvSpPr>
            <p:nvPr/>
          </p:nvSpPr>
          <p:spPr bwMode="auto">
            <a:xfrm>
              <a:off x="2389" y="3348"/>
              <a:ext cx="1122" cy="479"/>
            </a:xfrm>
            <a:custGeom>
              <a:avLst/>
              <a:gdLst/>
              <a:ahLst/>
              <a:cxnLst>
                <a:cxn ang="0">
                  <a:pos x="2761" y="314"/>
                </a:cxn>
                <a:cxn ang="0">
                  <a:pos x="2917" y="125"/>
                </a:cxn>
                <a:cxn ang="0">
                  <a:pos x="3061" y="4"/>
                </a:cxn>
                <a:cxn ang="0">
                  <a:pos x="3185" y="3"/>
                </a:cxn>
                <a:cxn ang="0">
                  <a:pos x="3317" y="29"/>
                </a:cxn>
                <a:cxn ang="0">
                  <a:pos x="3347" y="63"/>
                </a:cxn>
                <a:cxn ang="0">
                  <a:pos x="3293" y="116"/>
                </a:cxn>
                <a:cxn ang="0">
                  <a:pos x="3219" y="170"/>
                </a:cxn>
                <a:cxn ang="0">
                  <a:pos x="3154" y="213"/>
                </a:cxn>
                <a:cxn ang="0">
                  <a:pos x="3064" y="260"/>
                </a:cxn>
                <a:cxn ang="0">
                  <a:pos x="3015" y="309"/>
                </a:cxn>
                <a:cxn ang="0">
                  <a:pos x="3078" y="303"/>
                </a:cxn>
                <a:cxn ang="0">
                  <a:pos x="3202" y="277"/>
                </a:cxn>
                <a:cxn ang="0">
                  <a:pos x="3278" y="328"/>
                </a:cxn>
                <a:cxn ang="0">
                  <a:pos x="3345" y="530"/>
                </a:cxn>
                <a:cxn ang="0">
                  <a:pos x="3358" y="705"/>
                </a:cxn>
                <a:cxn ang="0">
                  <a:pos x="3267" y="681"/>
                </a:cxn>
                <a:cxn ang="0">
                  <a:pos x="3145" y="563"/>
                </a:cxn>
                <a:cxn ang="0">
                  <a:pos x="3035" y="490"/>
                </a:cxn>
                <a:cxn ang="0">
                  <a:pos x="2870" y="544"/>
                </a:cxn>
                <a:cxn ang="0">
                  <a:pos x="2687" y="660"/>
                </a:cxn>
                <a:cxn ang="0">
                  <a:pos x="2649" y="739"/>
                </a:cxn>
                <a:cxn ang="0">
                  <a:pos x="2766" y="815"/>
                </a:cxn>
                <a:cxn ang="0">
                  <a:pos x="2870" y="879"/>
                </a:cxn>
                <a:cxn ang="0">
                  <a:pos x="2808" y="927"/>
                </a:cxn>
                <a:cxn ang="0">
                  <a:pos x="2626" y="1004"/>
                </a:cxn>
                <a:cxn ang="0">
                  <a:pos x="2449" y="1055"/>
                </a:cxn>
                <a:cxn ang="0">
                  <a:pos x="2200" y="1051"/>
                </a:cxn>
                <a:cxn ang="0">
                  <a:pos x="1876" y="1045"/>
                </a:cxn>
                <a:cxn ang="0">
                  <a:pos x="1659" y="1077"/>
                </a:cxn>
                <a:cxn ang="0">
                  <a:pos x="1272" y="1261"/>
                </a:cxn>
                <a:cxn ang="0">
                  <a:pos x="906" y="1426"/>
                </a:cxn>
                <a:cxn ang="0">
                  <a:pos x="764" y="1392"/>
                </a:cxn>
                <a:cxn ang="0">
                  <a:pos x="548" y="1282"/>
                </a:cxn>
                <a:cxn ang="0">
                  <a:pos x="373" y="1213"/>
                </a:cxn>
                <a:cxn ang="0">
                  <a:pos x="243" y="1197"/>
                </a:cxn>
                <a:cxn ang="0">
                  <a:pos x="108" y="1192"/>
                </a:cxn>
                <a:cxn ang="0">
                  <a:pos x="29" y="1175"/>
                </a:cxn>
                <a:cxn ang="0">
                  <a:pos x="1" y="997"/>
                </a:cxn>
                <a:cxn ang="0">
                  <a:pos x="15" y="790"/>
                </a:cxn>
                <a:cxn ang="0">
                  <a:pos x="101" y="682"/>
                </a:cxn>
                <a:cxn ang="0">
                  <a:pos x="252" y="561"/>
                </a:cxn>
                <a:cxn ang="0">
                  <a:pos x="329" y="539"/>
                </a:cxn>
                <a:cxn ang="0">
                  <a:pos x="318" y="698"/>
                </a:cxn>
                <a:cxn ang="0">
                  <a:pos x="321" y="918"/>
                </a:cxn>
                <a:cxn ang="0">
                  <a:pos x="373" y="1016"/>
                </a:cxn>
                <a:cxn ang="0">
                  <a:pos x="570" y="1107"/>
                </a:cxn>
                <a:cxn ang="0">
                  <a:pos x="773" y="1178"/>
                </a:cxn>
                <a:cxn ang="0">
                  <a:pos x="1009" y="1132"/>
                </a:cxn>
                <a:cxn ang="0">
                  <a:pos x="1593" y="965"/>
                </a:cxn>
                <a:cxn ang="0">
                  <a:pos x="2022" y="846"/>
                </a:cxn>
                <a:cxn ang="0">
                  <a:pos x="2246" y="771"/>
                </a:cxn>
                <a:cxn ang="0">
                  <a:pos x="2495" y="659"/>
                </a:cxn>
                <a:cxn ang="0">
                  <a:pos x="2619" y="554"/>
                </a:cxn>
                <a:cxn ang="0">
                  <a:pos x="2667" y="480"/>
                </a:cxn>
                <a:cxn ang="0">
                  <a:pos x="2701" y="402"/>
                </a:cxn>
              </a:cxnLst>
              <a:rect l="0" t="0" r="r" b="b"/>
              <a:pathLst>
                <a:path w="3365" h="1437">
                  <a:moveTo>
                    <a:pt x="2719" y="371"/>
                  </a:moveTo>
                  <a:lnTo>
                    <a:pt x="2729" y="355"/>
                  </a:lnTo>
                  <a:lnTo>
                    <a:pt x="2761" y="314"/>
                  </a:lnTo>
                  <a:lnTo>
                    <a:pt x="2805" y="258"/>
                  </a:lnTo>
                  <a:lnTo>
                    <a:pt x="2860" y="193"/>
                  </a:lnTo>
                  <a:lnTo>
                    <a:pt x="2917" y="125"/>
                  </a:lnTo>
                  <a:lnTo>
                    <a:pt x="2972" y="67"/>
                  </a:lnTo>
                  <a:lnTo>
                    <a:pt x="3022" y="22"/>
                  </a:lnTo>
                  <a:lnTo>
                    <a:pt x="3061" y="4"/>
                  </a:lnTo>
                  <a:lnTo>
                    <a:pt x="3096" y="0"/>
                  </a:lnTo>
                  <a:lnTo>
                    <a:pt x="3138" y="0"/>
                  </a:lnTo>
                  <a:lnTo>
                    <a:pt x="3185" y="3"/>
                  </a:lnTo>
                  <a:lnTo>
                    <a:pt x="3235" y="11"/>
                  </a:lnTo>
                  <a:lnTo>
                    <a:pt x="3280" y="18"/>
                  </a:lnTo>
                  <a:lnTo>
                    <a:pt x="3317" y="29"/>
                  </a:lnTo>
                  <a:lnTo>
                    <a:pt x="3343" y="40"/>
                  </a:lnTo>
                  <a:lnTo>
                    <a:pt x="3353" y="51"/>
                  </a:lnTo>
                  <a:lnTo>
                    <a:pt x="3347" y="63"/>
                  </a:lnTo>
                  <a:lnTo>
                    <a:pt x="3335" y="79"/>
                  </a:lnTo>
                  <a:lnTo>
                    <a:pt x="3316" y="97"/>
                  </a:lnTo>
                  <a:lnTo>
                    <a:pt x="3293" y="116"/>
                  </a:lnTo>
                  <a:lnTo>
                    <a:pt x="3267" y="134"/>
                  </a:lnTo>
                  <a:lnTo>
                    <a:pt x="3242" y="154"/>
                  </a:lnTo>
                  <a:lnTo>
                    <a:pt x="3219" y="170"/>
                  </a:lnTo>
                  <a:lnTo>
                    <a:pt x="3201" y="187"/>
                  </a:lnTo>
                  <a:lnTo>
                    <a:pt x="3180" y="198"/>
                  </a:lnTo>
                  <a:lnTo>
                    <a:pt x="3154" y="213"/>
                  </a:lnTo>
                  <a:lnTo>
                    <a:pt x="3123" y="229"/>
                  </a:lnTo>
                  <a:lnTo>
                    <a:pt x="3094" y="245"/>
                  </a:lnTo>
                  <a:lnTo>
                    <a:pt x="3064" y="260"/>
                  </a:lnTo>
                  <a:lnTo>
                    <a:pt x="3040" y="277"/>
                  </a:lnTo>
                  <a:lnTo>
                    <a:pt x="3022" y="292"/>
                  </a:lnTo>
                  <a:lnTo>
                    <a:pt x="3015" y="309"/>
                  </a:lnTo>
                  <a:lnTo>
                    <a:pt x="3021" y="314"/>
                  </a:lnTo>
                  <a:lnTo>
                    <a:pt x="3044" y="313"/>
                  </a:lnTo>
                  <a:lnTo>
                    <a:pt x="3078" y="303"/>
                  </a:lnTo>
                  <a:lnTo>
                    <a:pt x="3119" y="294"/>
                  </a:lnTo>
                  <a:lnTo>
                    <a:pt x="3161" y="283"/>
                  </a:lnTo>
                  <a:lnTo>
                    <a:pt x="3202" y="277"/>
                  </a:lnTo>
                  <a:lnTo>
                    <a:pt x="3237" y="280"/>
                  </a:lnTo>
                  <a:lnTo>
                    <a:pt x="3260" y="295"/>
                  </a:lnTo>
                  <a:lnTo>
                    <a:pt x="3278" y="328"/>
                  </a:lnTo>
                  <a:lnTo>
                    <a:pt x="3300" y="385"/>
                  </a:lnTo>
                  <a:lnTo>
                    <a:pt x="3322" y="454"/>
                  </a:lnTo>
                  <a:lnTo>
                    <a:pt x="3345" y="530"/>
                  </a:lnTo>
                  <a:lnTo>
                    <a:pt x="3358" y="602"/>
                  </a:lnTo>
                  <a:lnTo>
                    <a:pt x="3365" y="665"/>
                  </a:lnTo>
                  <a:lnTo>
                    <a:pt x="3358" y="705"/>
                  </a:lnTo>
                  <a:lnTo>
                    <a:pt x="3338" y="720"/>
                  </a:lnTo>
                  <a:lnTo>
                    <a:pt x="3303" y="706"/>
                  </a:lnTo>
                  <a:lnTo>
                    <a:pt x="3267" y="681"/>
                  </a:lnTo>
                  <a:lnTo>
                    <a:pt x="3227" y="645"/>
                  </a:lnTo>
                  <a:lnTo>
                    <a:pt x="3187" y="605"/>
                  </a:lnTo>
                  <a:lnTo>
                    <a:pt x="3145" y="563"/>
                  </a:lnTo>
                  <a:lnTo>
                    <a:pt x="3105" y="528"/>
                  </a:lnTo>
                  <a:lnTo>
                    <a:pt x="3068" y="501"/>
                  </a:lnTo>
                  <a:lnTo>
                    <a:pt x="3035" y="490"/>
                  </a:lnTo>
                  <a:lnTo>
                    <a:pt x="2992" y="494"/>
                  </a:lnTo>
                  <a:lnTo>
                    <a:pt x="2935" y="515"/>
                  </a:lnTo>
                  <a:lnTo>
                    <a:pt x="2870" y="544"/>
                  </a:lnTo>
                  <a:lnTo>
                    <a:pt x="2804" y="581"/>
                  </a:lnTo>
                  <a:lnTo>
                    <a:pt x="2740" y="620"/>
                  </a:lnTo>
                  <a:lnTo>
                    <a:pt x="2687" y="660"/>
                  </a:lnTo>
                  <a:lnTo>
                    <a:pt x="2650" y="694"/>
                  </a:lnTo>
                  <a:lnTo>
                    <a:pt x="2637" y="720"/>
                  </a:lnTo>
                  <a:lnTo>
                    <a:pt x="2649" y="739"/>
                  </a:lnTo>
                  <a:lnTo>
                    <a:pt x="2678" y="764"/>
                  </a:lnTo>
                  <a:lnTo>
                    <a:pt x="2719" y="789"/>
                  </a:lnTo>
                  <a:lnTo>
                    <a:pt x="2766" y="815"/>
                  </a:lnTo>
                  <a:lnTo>
                    <a:pt x="2810" y="839"/>
                  </a:lnTo>
                  <a:lnTo>
                    <a:pt x="2848" y="861"/>
                  </a:lnTo>
                  <a:lnTo>
                    <a:pt x="2870" y="879"/>
                  </a:lnTo>
                  <a:lnTo>
                    <a:pt x="2873" y="893"/>
                  </a:lnTo>
                  <a:lnTo>
                    <a:pt x="2848" y="907"/>
                  </a:lnTo>
                  <a:lnTo>
                    <a:pt x="2808" y="927"/>
                  </a:lnTo>
                  <a:lnTo>
                    <a:pt x="2754" y="952"/>
                  </a:lnTo>
                  <a:lnTo>
                    <a:pt x="2693" y="980"/>
                  </a:lnTo>
                  <a:lnTo>
                    <a:pt x="2626" y="1004"/>
                  </a:lnTo>
                  <a:lnTo>
                    <a:pt x="2561" y="1027"/>
                  </a:lnTo>
                  <a:lnTo>
                    <a:pt x="2500" y="1044"/>
                  </a:lnTo>
                  <a:lnTo>
                    <a:pt x="2449" y="1055"/>
                  </a:lnTo>
                  <a:lnTo>
                    <a:pt x="2388" y="1055"/>
                  </a:lnTo>
                  <a:lnTo>
                    <a:pt x="2303" y="1055"/>
                  </a:lnTo>
                  <a:lnTo>
                    <a:pt x="2200" y="1051"/>
                  </a:lnTo>
                  <a:lnTo>
                    <a:pt x="2089" y="1048"/>
                  </a:lnTo>
                  <a:lnTo>
                    <a:pt x="1979" y="1044"/>
                  </a:lnTo>
                  <a:lnTo>
                    <a:pt x="1876" y="1045"/>
                  </a:lnTo>
                  <a:lnTo>
                    <a:pt x="1791" y="1046"/>
                  </a:lnTo>
                  <a:lnTo>
                    <a:pt x="1731" y="1055"/>
                  </a:lnTo>
                  <a:lnTo>
                    <a:pt x="1659" y="1077"/>
                  </a:lnTo>
                  <a:lnTo>
                    <a:pt x="1551" y="1125"/>
                  </a:lnTo>
                  <a:lnTo>
                    <a:pt x="1416" y="1189"/>
                  </a:lnTo>
                  <a:lnTo>
                    <a:pt x="1272" y="1261"/>
                  </a:lnTo>
                  <a:lnTo>
                    <a:pt x="1128" y="1329"/>
                  </a:lnTo>
                  <a:lnTo>
                    <a:pt x="1002" y="1388"/>
                  </a:lnTo>
                  <a:lnTo>
                    <a:pt x="906" y="1426"/>
                  </a:lnTo>
                  <a:lnTo>
                    <a:pt x="855" y="1437"/>
                  </a:lnTo>
                  <a:lnTo>
                    <a:pt x="818" y="1419"/>
                  </a:lnTo>
                  <a:lnTo>
                    <a:pt x="764" y="1392"/>
                  </a:lnTo>
                  <a:lnTo>
                    <a:pt x="696" y="1358"/>
                  </a:lnTo>
                  <a:lnTo>
                    <a:pt x="623" y="1320"/>
                  </a:lnTo>
                  <a:lnTo>
                    <a:pt x="548" y="1282"/>
                  </a:lnTo>
                  <a:lnTo>
                    <a:pt x="477" y="1250"/>
                  </a:lnTo>
                  <a:lnTo>
                    <a:pt x="416" y="1224"/>
                  </a:lnTo>
                  <a:lnTo>
                    <a:pt x="373" y="1213"/>
                  </a:lnTo>
                  <a:lnTo>
                    <a:pt x="335" y="1206"/>
                  </a:lnTo>
                  <a:lnTo>
                    <a:pt x="292" y="1201"/>
                  </a:lnTo>
                  <a:lnTo>
                    <a:pt x="243" y="1197"/>
                  </a:lnTo>
                  <a:lnTo>
                    <a:pt x="196" y="1196"/>
                  </a:lnTo>
                  <a:lnTo>
                    <a:pt x="149" y="1193"/>
                  </a:lnTo>
                  <a:lnTo>
                    <a:pt x="108" y="1192"/>
                  </a:lnTo>
                  <a:lnTo>
                    <a:pt x="72" y="1192"/>
                  </a:lnTo>
                  <a:lnTo>
                    <a:pt x="48" y="1192"/>
                  </a:lnTo>
                  <a:lnTo>
                    <a:pt x="29" y="1175"/>
                  </a:lnTo>
                  <a:lnTo>
                    <a:pt x="16" y="1132"/>
                  </a:lnTo>
                  <a:lnTo>
                    <a:pt x="5" y="1070"/>
                  </a:lnTo>
                  <a:lnTo>
                    <a:pt x="1" y="997"/>
                  </a:lnTo>
                  <a:lnTo>
                    <a:pt x="0" y="919"/>
                  </a:lnTo>
                  <a:lnTo>
                    <a:pt x="5" y="849"/>
                  </a:lnTo>
                  <a:lnTo>
                    <a:pt x="15" y="790"/>
                  </a:lnTo>
                  <a:lnTo>
                    <a:pt x="33" y="753"/>
                  </a:lnTo>
                  <a:lnTo>
                    <a:pt x="59" y="721"/>
                  </a:lnTo>
                  <a:lnTo>
                    <a:pt x="101" y="682"/>
                  </a:lnTo>
                  <a:lnTo>
                    <a:pt x="149" y="640"/>
                  </a:lnTo>
                  <a:lnTo>
                    <a:pt x="203" y="598"/>
                  </a:lnTo>
                  <a:lnTo>
                    <a:pt x="252" y="561"/>
                  </a:lnTo>
                  <a:lnTo>
                    <a:pt x="293" y="537"/>
                  </a:lnTo>
                  <a:lnTo>
                    <a:pt x="319" y="528"/>
                  </a:lnTo>
                  <a:lnTo>
                    <a:pt x="329" y="539"/>
                  </a:lnTo>
                  <a:lnTo>
                    <a:pt x="325" y="572"/>
                  </a:lnTo>
                  <a:lnTo>
                    <a:pt x="321" y="629"/>
                  </a:lnTo>
                  <a:lnTo>
                    <a:pt x="318" y="698"/>
                  </a:lnTo>
                  <a:lnTo>
                    <a:pt x="317" y="775"/>
                  </a:lnTo>
                  <a:lnTo>
                    <a:pt x="317" y="850"/>
                  </a:lnTo>
                  <a:lnTo>
                    <a:pt x="321" y="918"/>
                  </a:lnTo>
                  <a:lnTo>
                    <a:pt x="329" y="969"/>
                  </a:lnTo>
                  <a:lnTo>
                    <a:pt x="344" y="998"/>
                  </a:lnTo>
                  <a:lnTo>
                    <a:pt x="373" y="1016"/>
                  </a:lnTo>
                  <a:lnTo>
                    <a:pt x="426" y="1042"/>
                  </a:lnTo>
                  <a:lnTo>
                    <a:pt x="492" y="1074"/>
                  </a:lnTo>
                  <a:lnTo>
                    <a:pt x="570" y="1107"/>
                  </a:lnTo>
                  <a:lnTo>
                    <a:pt x="645" y="1136"/>
                  </a:lnTo>
                  <a:lnTo>
                    <a:pt x="717" y="1163"/>
                  </a:lnTo>
                  <a:lnTo>
                    <a:pt x="773" y="1178"/>
                  </a:lnTo>
                  <a:lnTo>
                    <a:pt x="812" y="1183"/>
                  </a:lnTo>
                  <a:lnTo>
                    <a:pt x="877" y="1167"/>
                  </a:lnTo>
                  <a:lnTo>
                    <a:pt x="1009" y="1132"/>
                  </a:lnTo>
                  <a:lnTo>
                    <a:pt x="1186" y="1082"/>
                  </a:lnTo>
                  <a:lnTo>
                    <a:pt x="1388" y="1024"/>
                  </a:lnTo>
                  <a:lnTo>
                    <a:pt x="1593" y="965"/>
                  </a:lnTo>
                  <a:lnTo>
                    <a:pt x="1781" y="912"/>
                  </a:lnTo>
                  <a:lnTo>
                    <a:pt x="1930" y="869"/>
                  </a:lnTo>
                  <a:lnTo>
                    <a:pt x="2022" y="846"/>
                  </a:lnTo>
                  <a:lnTo>
                    <a:pt x="2083" y="826"/>
                  </a:lnTo>
                  <a:lnTo>
                    <a:pt x="2160" y="802"/>
                  </a:lnTo>
                  <a:lnTo>
                    <a:pt x="2246" y="771"/>
                  </a:lnTo>
                  <a:lnTo>
                    <a:pt x="2334" y="736"/>
                  </a:lnTo>
                  <a:lnTo>
                    <a:pt x="2419" y="698"/>
                  </a:lnTo>
                  <a:lnTo>
                    <a:pt x="2495" y="659"/>
                  </a:lnTo>
                  <a:lnTo>
                    <a:pt x="2556" y="620"/>
                  </a:lnTo>
                  <a:lnTo>
                    <a:pt x="2597" y="586"/>
                  </a:lnTo>
                  <a:lnTo>
                    <a:pt x="2619" y="554"/>
                  </a:lnTo>
                  <a:lnTo>
                    <a:pt x="2639" y="528"/>
                  </a:lnTo>
                  <a:lnTo>
                    <a:pt x="2653" y="503"/>
                  </a:lnTo>
                  <a:lnTo>
                    <a:pt x="2667" y="480"/>
                  </a:lnTo>
                  <a:lnTo>
                    <a:pt x="2676" y="456"/>
                  </a:lnTo>
                  <a:lnTo>
                    <a:pt x="2689" y="431"/>
                  </a:lnTo>
                  <a:lnTo>
                    <a:pt x="2701" y="402"/>
                  </a:lnTo>
                  <a:lnTo>
                    <a:pt x="2719" y="371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5" name="Freeform 127"/>
            <p:cNvSpPr>
              <a:spLocks/>
            </p:cNvSpPr>
            <p:nvPr/>
          </p:nvSpPr>
          <p:spPr bwMode="auto">
            <a:xfrm>
              <a:off x="3307" y="3369"/>
              <a:ext cx="169" cy="157"/>
            </a:xfrm>
            <a:custGeom>
              <a:avLst/>
              <a:gdLst/>
              <a:ahLst/>
              <a:cxnLst>
                <a:cxn ang="0">
                  <a:pos x="50" y="302"/>
                </a:cxn>
                <a:cxn ang="0">
                  <a:pos x="58" y="289"/>
                </a:cxn>
                <a:cxn ang="0">
                  <a:pos x="81" y="256"/>
                </a:cxn>
                <a:cxn ang="0">
                  <a:pos x="116" y="209"/>
                </a:cxn>
                <a:cxn ang="0">
                  <a:pos x="159" y="156"/>
                </a:cxn>
                <a:cxn ang="0">
                  <a:pos x="202" y="101"/>
                </a:cxn>
                <a:cxn ang="0">
                  <a:pos x="246" y="54"/>
                </a:cxn>
                <a:cxn ang="0">
                  <a:pos x="283" y="19"/>
                </a:cxn>
                <a:cxn ang="0">
                  <a:pos x="314" y="7"/>
                </a:cxn>
                <a:cxn ang="0">
                  <a:pos x="337" y="4"/>
                </a:cxn>
                <a:cxn ang="0">
                  <a:pos x="368" y="1"/>
                </a:cxn>
                <a:cxn ang="0">
                  <a:pos x="398" y="0"/>
                </a:cxn>
                <a:cxn ang="0">
                  <a:pos x="429" y="1"/>
                </a:cxn>
                <a:cxn ang="0">
                  <a:pos x="455" y="3"/>
                </a:cxn>
                <a:cxn ang="0">
                  <a:pos x="474" y="8"/>
                </a:cxn>
                <a:cxn ang="0">
                  <a:pos x="485" y="17"/>
                </a:cxn>
                <a:cxn ang="0">
                  <a:pos x="485" y="29"/>
                </a:cxn>
                <a:cxn ang="0">
                  <a:pos x="462" y="48"/>
                </a:cxn>
                <a:cxn ang="0">
                  <a:pos x="420" y="79"/>
                </a:cxn>
                <a:cxn ang="0">
                  <a:pos x="365" y="115"/>
                </a:cxn>
                <a:cxn ang="0">
                  <a:pos x="308" y="155"/>
                </a:cxn>
                <a:cxn ang="0">
                  <a:pos x="253" y="194"/>
                </a:cxn>
                <a:cxn ang="0">
                  <a:pos x="211" y="232"/>
                </a:cxn>
                <a:cxn ang="0">
                  <a:pos x="192" y="264"/>
                </a:cxn>
                <a:cxn ang="0">
                  <a:pos x="202" y="288"/>
                </a:cxn>
                <a:cxn ang="0">
                  <a:pos x="229" y="299"/>
                </a:cxn>
                <a:cxn ang="0">
                  <a:pos x="263" y="300"/>
                </a:cxn>
                <a:cxn ang="0">
                  <a:pos x="297" y="295"/>
                </a:cxn>
                <a:cxn ang="0">
                  <a:pos x="332" y="285"/>
                </a:cxn>
                <a:cxn ang="0">
                  <a:pos x="364" y="274"/>
                </a:cxn>
                <a:cxn ang="0">
                  <a:pos x="393" y="268"/>
                </a:cxn>
                <a:cxn ang="0">
                  <a:pos x="416" y="267"/>
                </a:cxn>
                <a:cxn ang="0">
                  <a:pos x="431" y="278"/>
                </a:cxn>
                <a:cxn ang="0">
                  <a:pos x="444" y="297"/>
                </a:cxn>
                <a:cxn ang="0">
                  <a:pos x="462" y="328"/>
                </a:cxn>
                <a:cxn ang="0">
                  <a:pos x="479" y="362"/>
                </a:cxn>
                <a:cxn ang="0">
                  <a:pos x="494" y="398"/>
                </a:cxn>
                <a:cxn ang="0">
                  <a:pos x="502" y="430"/>
                </a:cxn>
                <a:cxn ang="0">
                  <a:pos x="505" y="457"/>
                </a:cxn>
                <a:cxn ang="0">
                  <a:pos x="497" y="470"/>
                </a:cxn>
                <a:cxn ang="0">
                  <a:pos x="477" y="470"/>
                </a:cxn>
                <a:cxn ang="0">
                  <a:pos x="445" y="457"/>
                </a:cxn>
                <a:cxn ang="0">
                  <a:pos x="411" y="440"/>
                </a:cxn>
                <a:cxn ang="0">
                  <a:pos x="373" y="421"/>
                </a:cxn>
                <a:cxn ang="0">
                  <a:pos x="332" y="403"/>
                </a:cxn>
                <a:cxn ang="0">
                  <a:pos x="286" y="387"/>
                </a:cxn>
                <a:cxn ang="0">
                  <a:pos x="239" y="379"/>
                </a:cxn>
                <a:cxn ang="0">
                  <a:pos x="188" y="378"/>
                </a:cxn>
                <a:cxn ang="0">
                  <a:pos x="135" y="389"/>
                </a:cxn>
                <a:cxn ang="0">
                  <a:pos x="84" y="404"/>
                </a:cxn>
                <a:cxn ang="0">
                  <a:pos x="47" y="416"/>
                </a:cxn>
                <a:cxn ang="0">
                  <a:pos x="19" y="423"/>
                </a:cxn>
                <a:cxn ang="0">
                  <a:pos x="5" y="423"/>
                </a:cxn>
                <a:cxn ang="0">
                  <a:pos x="0" y="412"/>
                </a:cxn>
                <a:cxn ang="0">
                  <a:pos x="5" y="390"/>
                </a:cxn>
                <a:cxn ang="0">
                  <a:pos x="22" y="353"/>
                </a:cxn>
                <a:cxn ang="0">
                  <a:pos x="50" y="302"/>
                </a:cxn>
              </a:cxnLst>
              <a:rect l="0" t="0" r="r" b="b"/>
              <a:pathLst>
                <a:path w="505" h="470">
                  <a:moveTo>
                    <a:pt x="50" y="302"/>
                  </a:moveTo>
                  <a:lnTo>
                    <a:pt x="58" y="289"/>
                  </a:lnTo>
                  <a:lnTo>
                    <a:pt x="81" y="256"/>
                  </a:lnTo>
                  <a:lnTo>
                    <a:pt x="116" y="209"/>
                  </a:lnTo>
                  <a:lnTo>
                    <a:pt x="159" y="156"/>
                  </a:lnTo>
                  <a:lnTo>
                    <a:pt x="202" y="101"/>
                  </a:lnTo>
                  <a:lnTo>
                    <a:pt x="246" y="54"/>
                  </a:lnTo>
                  <a:lnTo>
                    <a:pt x="283" y="19"/>
                  </a:lnTo>
                  <a:lnTo>
                    <a:pt x="314" y="7"/>
                  </a:lnTo>
                  <a:lnTo>
                    <a:pt x="337" y="4"/>
                  </a:lnTo>
                  <a:lnTo>
                    <a:pt x="368" y="1"/>
                  </a:lnTo>
                  <a:lnTo>
                    <a:pt x="398" y="0"/>
                  </a:lnTo>
                  <a:lnTo>
                    <a:pt x="429" y="1"/>
                  </a:lnTo>
                  <a:lnTo>
                    <a:pt x="455" y="3"/>
                  </a:lnTo>
                  <a:lnTo>
                    <a:pt x="474" y="8"/>
                  </a:lnTo>
                  <a:lnTo>
                    <a:pt x="485" y="17"/>
                  </a:lnTo>
                  <a:lnTo>
                    <a:pt x="485" y="29"/>
                  </a:lnTo>
                  <a:lnTo>
                    <a:pt x="462" y="48"/>
                  </a:lnTo>
                  <a:lnTo>
                    <a:pt x="420" y="79"/>
                  </a:lnTo>
                  <a:lnTo>
                    <a:pt x="365" y="115"/>
                  </a:lnTo>
                  <a:lnTo>
                    <a:pt x="308" y="155"/>
                  </a:lnTo>
                  <a:lnTo>
                    <a:pt x="253" y="194"/>
                  </a:lnTo>
                  <a:lnTo>
                    <a:pt x="211" y="232"/>
                  </a:lnTo>
                  <a:lnTo>
                    <a:pt x="192" y="264"/>
                  </a:lnTo>
                  <a:lnTo>
                    <a:pt x="202" y="288"/>
                  </a:lnTo>
                  <a:lnTo>
                    <a:pt x="229" y="299"/>
                  </a:lnTo>
                  <a:lnTo>
                    <a:pt x="263" y="300"/>
                  </a:lnTo>
                  <a:lnTo>
                    <a:pt x="297" y="295"/>
                  </a:lnTo>
                  <a:lnTo>
                    <a:pt x="332" y="285"/>
                  </a:lnTo>
                  <a:lnTo>
                    <a:pt x="364" y="274"/>
                  </a:lnTo>
                  <a:lnTo>
                    <a:pt x="393" y="268"/>
                  </a:lnTo>
                  <a:lnTo>
                    <a:pt x="416" y="267"/>
                  </a:lnTo>
                  <a:lnTo>
                    <a:pt x="431" y="278"/>
                  </a:lnTo>
                  <a:lnTo>
                    <a:pt x="444" y="297"/>
                  </a:lnTo>
                  <a:lnTo>
                    <a:pt x="462" y="328"/>
                  </a:lnTo>
                  <a:lnTo>
                    <a:pt x="479" y="362"/>
                  </a:lnTo>
                  <a:lnTo>
                    <a:pt x="494" y="398"/>
                  </a:lnTo>
                  <a:lnTo>
                    <a:pt x="502" y="430"/>
                  </a:lnTo>
                  <a:lnTo>
                    <a:pt x="505" y="457"/>
                  </a:lnTo>
                  <a:lnTo>
                    <a:pt x="497" y="470"/>
                  </a:lnTo>
                  <a:lnTo>
                    <a:pt x="477" y="470"/>
                  </a:lnTo>
                  <a:lnTo>
                    <a:pt x="445" y="457"/>
                  </a:lnTo>
                  <a:lnTo>
                    <a:pt x="411" y="440"/>
                  </a:lnTo>
                  <a:lnTo>
                    <a:pt x="373" y="421"/>
                  </a:lnTo>
                  <a:lnTo>
                    <a:pt x="332" y="403"/>
                  </a:lnTo>
                  <a:lnTo>
                    <a:pt x="286" y="387"/>
                  </a:lnTo>
                  <a:lnTo>
                    <a:pt x="239" y="379"/>
                  </a:lnTo>
                  <a:lnTo>
                    <a:pt x="188" y="378"/>
                  </a:lnTo>
                  <a:lnTo>
                    <a:pt x="135" y="389"/>
                  </a:lnTo>
                  <a:lnTo>
                    <a:pt x="84" y="404"/>
                  </a:lnTo>
                  <a:lnTo>
                    <a:pt x="47" y="416"/>
                  </a:lnTo>
                  <a:lnTo>
                    <a:pt x="19" y="423"/>
                  </a:lnTo>
                  <a:lnTo>
                    <a:pt x="5" y="423"/>
                  </a:lnTo>
                  <a:lnTo>
                    <a:pt x="0" y="412"/>
                  </a:lnTo>
                  <a:lnTo>
                    <a:pt x="5" y="390"/>
                  </a:lnTo>
                  <a:lnTo>
                    <a:pt x="22" y="353"/>
                  </a:lnTo>
                  <a:lnTo>
                    <a:pt x="50" y="302"/>
                  </a:lnTo>
                  <a:close/>
                </a:path>
              </a:pathLst>
            </a:custGeom>
            <a:solidFill>
              <a:srgbClr val="C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6" name="Freeform 128"/>
            <p:cNvSpPr>
              <a:spLocks/>
            </p:cNvSpPr>
            <p:nvPr/>
          </p:nvSpPr>
          <p:spPr bwMode="auto">
            <a:xfrm>
              <a:off x="2993" y="3583"/>
              <a:ext cx="296" cy="95"/>
            </a:xfrm>
            <a:custGeom>
              <a:avLst/>
              <a:gdLst/>
              <a:ahLst/>
              <a:cxnLst>
                <a:cxn ang="0">
                  <a:pos x="746" y="10"/>
                </a:cxn>
                <a:cxn ang="0">
                  <a:pos x="743" y="13"/>
                </a:cxn>
                <a:cxn ang="0">
                  <a:pos x="742" y="23"/>
                </a:cxn>
                <a:cxn ang="0">
                  <a:pos x="739" y="36"/>
                </a:cxn>
                <a:cxn ang="0">
                  <a:pos x="741" y="56"/>
                </a:cxn>
                <a:cxn ang="0">
                  <a:pos x="742" y="74"/>
                </a:cxn>
                <a:cxn ang="0">
                  <a:pos x="749" y="93"/>
                </a:cxn>
                <a:cxn ang="0">
                  <a:pos x="761" y="108"/>
                </a:cxn>
                <a:cxn ang="0">
                  <a:pos x="782" y="124"/>
                </a:cxn>
                <a:cxn ang="0">
                  <a:pos x="806" y="133"/>
                </a:cxn>
                <a:cxn ang="0">
                  <a:pos x="829" y="143"/>
                </a:cxn>
                <a:cxn ang="0">
                  <a:pos x="850" y="153"/>
                </a:cxn>
                <a:cxn ang="0">
                  <a:pos x="869" y="162"/>
                </a:cxn>
                <a:cxn ang="0">
                  <a:pos x="880" y="172"/>
                </a:cxn>
                <a:cxn ang="0">
                  <a:pos x="887" y="183"/>
                </a:cxn>
                <a:cxn ang="0">
                  <a:pos x="883" y="196"/>
                </a:cxn>
                <a:cxn ang="0">
                  <a:pos x="871" y="209"/>
                </a:cxn>
                <a:cxn ang="0">
                  <a:pos x="849" y="220"/>
                </a:cxn>
                <a:cxn ang="0">
                  <a:pos x="821" y="230"/>
                </a:cxn>
                <a:cxn ang="0">
                  <a:pos x="786" y="236"/>
                </a:cxn>
                <a:cxn ang="0">
                  <a:pos x="746" y="243"/>
                </a:cxn>
                <a:cxn ang="0">
                  <a:pos x="698" y="245"/>
                </a:cxn>
                <a:cxn ang="0">
                  <a:pos x="645" y="250"/>
                </a:cxn>
                <a:cxn ang="0">
                  <a:pos x="583" y="255"/>
                </a:cxn>
                <a:cxn ang="0">
                  <a:pos x="516" y="262"/>
                </a:cxn>
                <a:cxn ang="0">
                  <a:pos x="440" y="267"/>
                </a:cxn>
                <a:cxn ang="0">
                  <a:pos x="363" y="273"/>
                </a:cxn>
                <a:cxn ang="0">
                  <a:pos x="284" y="277"/>
                </a:cxn>
                <a:cxn ang="0">
                  <a:pos x="211" y="281"/>
                </a:cxn>
                <a:cxn ang="0">
                  <a:pos x="141" y="283"/>
                </a:cxn>
                <a:cxn ang="0">
                  <a:pos x="82" y="283"/>
                </a:cxn>
                <a:cxn ang="0">
                  <a:pos x="34" y="280"/>
                </a:cxn>
                <a:cxn ang="0">
                  <a:pos x="0" y="276"/>
                </a:cxn>
                <a:cxn ang="0">
                  <a:pos x="0" y="265"/>
                </a:cxn>
                <a:cxn ang="0">
                  <a:pos x="46" y="250"/>
                </a:cxn>
                <a:cxn ang="0">
                  <a:pos x="126" y="233"/>
                </a:cxn>
                <a:cxn ang="0">
                  <a:pos x="227" y="216"/>
                </a:cxn>
                <a:cxn ang="0">
                  <a:pos x="335" y="200"/>
                </a:cxn>
                <a:cxn ang="0">
                  <a:pos x="440" y="189"/>
                </a:cxn>
                <a:cxn ang="0">
                  <a:pos x="528" y="182"/>
                </a:cxn>
                <a:cxn ang="0">
                  <a:pos x="587" y="184"/>
                </a:cxn>
                <a:cxn ang="0">
                  <a:pos x="611" y="182"/>
                </a:cxn>
                <a:cxn ang="0">
                  <a:pos x="615" y="175"/>
                </a:cxn>
                <a:cxn ang="0">
                  <a:pos x="602" y="161"/>
                </a:cxn>
                <a:cxn ang="0">
                  <a:pos x="582" y="146"/>
                </a:cxn>
                <a:cxn ang="0">
                  <a:pos x="559" y="126"/>
                </a:cxn>
                <a:cxn ang="0">
                  <a:pos x="544" y="108"/>
                </a:cxn>
                <a:cxn ang="0">
                  <a:pos x="540" y="92"/>
                </a:cxn>
                <a:cxn ang="0">
                  <a:pos x="557" y="81"/>
                </a:cxn>
                <a:cxn ang="0">
                  <a:pos x="583" y="67"/>
                </a:cxn>
                <a:cxn ang="0">
                  <a:pos x="612" y="53"/>
                </a:cxn>
                <a:cxn ang="0">
                  <a:pos x="640" y="36"/>
                </a:cxn>
                <a:cxn ang="0">
                  <a:pos x="667" y="21"/>
                </a:cxn>
                <a:cxn ang="0">
                  <a:pos x="691" y="9"/>
                </a:cxn>
                <a:cxn ang="0">
                  <a:pos x="713" y="2"/>
                </a:cxn>
                <a:cxn ang="0">
                  <a:pos x="731" y="0"/>
                </a:cxn>
                <a:cxn ang="0">
                  <a:pos x="746" y="10"/>
                </a:cxn>
              </a:cxnLst>
              <a:rect l="0" t="0" r="r" b="b"/>
              <a:pathLst>
                <a:path w="887" h="283">
                  <a:moveTo>
                    <a:pt x="746" y="10"/>
                  </a:moveTo>
                  <a:lnTo>
                    <a:pt x="743" y="13"/>
                  </a:lnTo>
                  <a:lnTo>
                    <a:pt x="742" y="23"/>
                  </a:lnTo>
                  <a:lnTo>
                    <a:pt x="739" y="36"/>
                  </a:lnTo>
                  <a:lnTo>
                    <a:pt x="741" y="56"/>
                  </a:lnTo>
                  <a:lnTo>
                    <a:pt x="742" y="74"/>
                  </a:lnTo>
                  <a:lnTo>
                    <a:pt x="749" y="93"/>
                  </a:lnTo>
                  <a:lnTo>
                    <a:pt x="761" y="108"/>
                  </a:lnTo>
                  <a:lnTo>
                    <a:pt x="782" y="124"/>
                  </a:lnTo>
                  <a:lnTo>
                    <a:pt x="806" y="133"/>
                  </a:lnTo>
                  <a:lnTo>
                    <a:pt x="829" y="143"/>
                  </a:lnTo>
                  <a:lnTo>
                    <a:pt x="850" y="153"/>
                  </a:lnTo>
                  <a:lnTo>
                    <a:pt x="869" y="162"/>
                  </a:lnTo>
                  <a:lnTo>
                    <a:pt x="880" y="172"/>
                  </a:lnTo>
                  <a:lnTo>
                    <a:pt x="887" y="183"/>
                  </a:lnTo>
                  <a:lnTo>
                    <a:pt x="883" y="196"/>
                  </a:lnTo>
                  <a:lnTo>
                    <a:pt x="871" y="209"/>
                  </a:lnTo>
                  <a:lnTo>
                    <a:pt x="849" y="220"/>
                  </a:lnTo>
                  <a:lnTo>
                    <a:pt x="821" y="230"/>
                  </a:lnTo>
                  <a:lnTo>
                    <a:pt x="786" y="236"/>
                  </a:lnTo>
                  <a:lnTo>
                    <a:pt x="746" y="243"/>
                  </a:lnTo>
                  <a:lnTo>
                    <a:pt x="698" y="245"/>
                  </a:lnTo>
                  <a:lnTo>
                    <a:pt x="645" y="250"/>
                  </a:lnTo>
                  <a:lnTo>
                    <a:pt x="583" y="255"/>
                  </a:lnTo>
                  <a:lnTo>
                    <a:pt x="516" y="262"/>
                  </a:lnTo>
                  <a:lnTo>
                    <a:pt x="440" y="267"/>
                  </a:lnTo>
                  <a:lnTo>
                    <a:pt x="363" y="273"/>
                  </a:lnTo>
                  <a:lnTo>
                    <a:pt x="284" y="277"/>
                  </a:lnTo>
                  <a:lnTo>
                    <a:pt x="211" y="281"/>
                  </a:lnTo>
                  <a:lnTo>
                    <a:pt x="141" y="283"/>
                  </a:lnTo>
                  <a:lnTo>
                    <a:pt x="82" y="283"/>
                  </a:lnTo>
                  <a:lnTo>
                    <a:pt x="34" y="280"/>
                  </a:lnTo>
                  <a:lnTo>
                    <a:pt x="0" y="276"/>
                  </a:lnTo>
                  <a:lnTo>
                    <a:pt x="0" y="265"/>
                  </a:lnTo>
                  <a:lnTo>
                    <a:pt x="46" y="250"/>
                  </a:lnTo>
                  <a:lnTo>
                    <a:pt x="126" y="233"/>
                  </a:lnTo>
                  <a:lnTo>
                    <a:pt x="227" y="216"/>
                  </a:lnTo>
                  <a:lnTo>
                    <a:pt x="335" y="200"/>
                  </a:lnTo>
                  <a:lnTo>
                    <a:pt x="440" y="189"/>
                  </a:lnTo>
                  <a:lnTo>
                    <a:pt x="528" y="182"/>
                  </a:lnTo>
                  <a:lnTo>
                    <a:pt x="587" y="184"/>
                  </a:lnTo>
                  <a:lnTo>
                    <a:pt x="611" y="182"/>
                  </a:lnTo>
                  <a:lnTo>
                    <a:pt x="615" y="175"/>
                  </a:lnTo>
                  <a:lnTo>
                    <a:pt x="602" y="161"/>
                  </a:lnTo>
                  <a:lnTo>
                    <a:pt x="582" y="146"/>
                  </a:lnTo>
                  <a:lnTo>
                    <a:pt x="559" y="126"/>
                  </a:lnTo>
                  <a:lnTo>
                    <a:pt x="544" y="108"/>
                  </a:lnTo>
                  <a:lnTo>
                    <a:pt x="540" y="92"/>
                  </a:lnTo>
                  <a:lnTo>
                    <a:pt x="557" y="81"/>
                  </a:lnTo>
                  <a:lnTo>
                    <a:pt x="583" y="67"/>
                  </a:lnTo>
                  <a:lnTo>
                    <a:pt x="612" y="53"/>
                  </a:lnTo>
                  <a:lnTo>
                    <a:pt x="640" y="36"/>
                  </a:lnTo>
                  <a:lnTo>
                    <a:pt x="667" y="21"/>
                  </a:lnTo>
                  <a:lnTo>
                    <a:pt x="691" y="9"/>
                  </a:lnTo>
                  <a:lnTo>
                    <a:pt x="713" y="2"/>
                  </a:lnTo>
                  <a:lnTo>
                    <a:pt x="731" y="0"/>
                  </a:lnTo>
                  <a:lnTo>
                    <a:pt x="746" y="10"/>
                  </a:lnTo>
                  <a:close/>
                </a:path>
              </a:pathLst>
            </a:custGeom>
            <a:solidFill>
              <a:srgbClr val="C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7" name="Freeform 129"/>
            <p:cNvSpPr>
              <a:spLocks/>
            </p:cNvSpPr>
            <p:nvPr/>
          </p:nvSpPr>
          <p:spPr bwMode="auto">
            <a:xfrm>
              <a:off x="2413" y="3582"/>
              <a:ext cx="419" cy="227"/>
            </a:xfrm>
            <a:custGeom>
              <a:avLst/>
              <a:gdLst/>
              <a:ahLst/>
              <a:cxnLst>
                <a:cxn ang="0">
                  <a:pos x="158" y="3"/>
                </a:cxn>
                <a:cxn ang="0">
                  <a:pos x="119" y="26"/>
                </a:cxn>
                <a:cxn ang="0">
                  <a:pos x="66" y="64"/>
                </a:cxn>
                <a:cxn ang="0">
                  <a:pos x="25" y="104"/>
                </a:cxn>
                <a:cxn ang="0">
                  <a:pos x="11" y="148"/>
                </a:cxn>
                <a:cxn ang="0">
                  <a:pos x="3" y="225"/>
                </a:cxn>
                <a:cxn ang="0">
                  <a:pos x="0" y="313"/>
                </a:cxn>
                <a:cxn ang="0">
                  <a:pos x="11" y="382"/>
                </a:cxn>
                <a:cxn ang="0">
                  <a:pos x="44" y="407"/>
                </a:cxn>
                <a:cxn ang="0">
                  <a:pos x="120" y="416"/>
                </a:cxn>
                <a:cxn ang="0">
                  <a:pos x="210" y="422"/>
                </a:cxn>
                <a:cxn ang="0">
                  <a:pos x="279" y="427"/>
                </a:cxn>
                <a:cxn ang="0">
                  <a:pos x="322" y="447"/>
                </a:cxn>
                <a:cxn ang="0">
                  <a:pos x="452" y="519"/>
                </a:cxn>
                <a:cxn ang="0">
                  <a:pos x="624" y="609"/>
                </a:cxn>
                <a:cxn ang="0">
                  <a:pos x="762" y="672"/>
                </a:cxn>
                <a:cxn ang="0">
                  <a:pos x="831" y="667"/>
                </a:cxn>
                <a:cxn ang="0">
                  <a:pos x="968" y="603"/>
                </a:cxn>
                <a:cxn ang="0">
                  <a:pos x="1133" y="517"/>
                </a:cxn>
                <a:cxn ang="0">
                  <a:pos x="1244" y="448"/>
                </a:cxn>
                <a:cxn ang="0">
                  <a:pos x="1227" y="429"/>
                </a:cxn>
                <a:cxn ang="0">
                  <a:pos x="1107" y="455"/>
                </a:cxn>
                <a:cxn ang="0">
                  <a:pos x="946" y="499"/>
                </a:cxn>
                <a:cxn ang="0">
                  <a:pos x="815" y="534"/>
                </a:cxn>
                <a:cxn ang="0">
                  <a:pos x="746" y="534"/>
                </a:cxn>
                <a:cxn ang="0">
                  <a:pos x="624" y="494"/>
                </a:cxn>
                <a:cxn ang="0">
                  <a:pos x="474" y="439"/>
                </a:cxn>
                <a:cxn ang="0">
                  <a:pos x="351" y="394"/>
                </a:cxn>
                <a:cxn ang="0">
                  <a:pos x="290" y="378"/>
                </a:cxn>
                <a:cxn ang="0">
                  <a:pos x="227" y="367"/>
                </a:cxn>
                <a:cxn ang="0">
                  <a:pos x="164" y="356"/>
                </a:cxn>
                <a:cxn ang="0">
                  <a:pos x="123" y="340"/>
                </a:cxn>
                <a:cxn ang="0">
                  <a:pos x="117" y="322"/>
                </a:cxn>
                <a:cxn ang="0">
                  <a:pos x="131" y="302"/>
                </a:cxn>
                <a:cxn ang="0">
                  <a:pos x="153" y="279"/>
                </a:cxn>
                <a:cxn ang="0">
                  <a:pos x="171" y="253"/>
                </a:cxn>
                <a:cxn ang="0">
                  <a:pos x="177" y="217"/>
                </a:cxn>
                <a:cxn ang="0">
                  <a:pos x="182" y="144"/>
                </a:cxn>
                <a:cxn ang="0">
                  <a:pos x="184" y="62"/>
                </a:cxn>
                <a:cxn ang="0">
                  <a:pos x="174" y="5"/>
                </a:cxn>
              </a:cxnLst>
              <a:rect l="0" t="0" r="r" b="b"/>
              <a:pathLst>
                <a:path w="1255" h="681">
                  <a:moveTo>
                    <a:pt x="164" y="0"/>
                  </a:moveTo>
                  <a:lnTo>
                    <a:pt x="158" y="3"/>
                  </a:lnTo>
                  <a:lnTo>
                    <a:pt x="142" y="12"/>
                  </a:lnTo>
                  <a:lnTo>
                    <a:pt x="119" y="26"/>
                  </a:lnTo>
                  <a:lnTo>
                    <a:pt x="94" y="44"/>
                  </a:lnTo>
                  <a:lnTo>
                    <a:pt x="66" y="64"/>
                  </a:lnTo>
                  <a:lnTo>
                    <a:pt x="43" y="84"/>
                  </a:lnTo>
                  <a:lnTo>
                    <a:pt x="25" y="104"/>
                  </a:lnTo>
                  <a:lnTo>
                    <a:pt x="16" y="124"/>
                  </a:lnTo>
                  <a:lnTo>
                    <a:pt x="11" y="148"/>
                  </a:lnTo>
                  <a:lnTo>
                    <a:pt x="7" y="184"/>
                  </a:lnTo>
                  <a:lnTo>
                    <a:pt x="3" y="225"/>
                  </a:lnTo>
                  <a:lnTo>
                    <a:pt x="1" y="270"/>
                  </a:lnTo>
                  <a:lnTo>
                    <a:pt x="0" y="313"/>
                  </a:lnTo>
                  <a:lnTo>
                    <a:pt x="4" y="351"/>
                  </a:lnTo>
                  <a:lnTo>
                    <a:pt x="11" y="382"/>
                  </a:lnTo>
                  <a:lnTo>
                    <a:pt x="23" y="400"/>
                  </a:lnTo>
                  <a:lnTo>
                    <a:pt x="44" y="407"/>
                  </a:lnTo>
                  <a:lnTo>
                    <a:pt x="79" y="412"/>
                  </a:lnTo>
                  <a:lnTo>
                    <a:pt x="120" y="416"/>
                  </a:lnTo>
                  <a:lnTo>
                    <a:pt x="166" y="421"/>
                  </a:lnTo>
                  <a:lnTo>
                    <a:pt x="210" y="422"/>
                  </a:lnTo>
                  <a:lnTo>
                    <a:pt x="250" y="425"/>
                  </a:lnTo>
                  <a:lnTo>
                    <a:pt x="279" y="427"/>
                  </a:lnTo>
                  <a:lnTo>
                    <a:pt x="297" y="433"/>
                  </a:lnTo>
                  <a:lnTo>
                    <a:pt x="322" y="447"/>
                  </a:lnTo>
                  <a:lnTo>
                    <a:pt x="378" y="477"/>
                  </a:lnTo>
                  <a:lnTo>
                    <a:pt x="452" y="519"/>
                  </a:lnTo>
                  <a:lnTo>
                    <a:pt x="538" y="564"/>
                  </a:lnTo>
                  <a:lnTo>
                    <a:pt x="624" y="609"/>
                  </a:lnTo>
                  <a:lnTo>
                    <a:pt x="703" y="648"/>
                  </a:lnTo>
                  <a:lnTo>
                    <a:pt x="762" y="672"/>
                  </a:lnTo>
                  <a:lnTo>
                    <a:pt x="798" y="681"/>
                  </a:lnTo>
                  <a:lnTo>
                    <a:pt x="831" y="667"/>
                  </a:lnTo>
                  <a:lnTo>
                    <a:pt x="892" y="641"/>
                  </a:lnTo>
                  <a:lnTo>
                    <a:pt x="968" y="603"/>
                  </a:lnTo>
                  <a:lnTo>
                    <a:pt x="1054" y="562"/>
                  </a:lnTo>
                  <a:lnTo>
                    <a:pt x="1133" y="517"/>
                  </a:lnTo>
                  <a:lnTo>
                    <a:pt x="1200" y="479"/>
                  </a:lnTo>
                  <a:lnTo>
                    <a:pt x="1244" y="448"/>
                  </a:lnTo>
                  <a:lnTo>
                    <a:pt x="1255" y="433"/>
                  </a:lnTo>
                  <a:lnTo>
                    <a:pt x="1227" y="429"/>
                  </a:lnTo>
                  <a:lnTo>
                    <a:pt x="1176" y="439"/>
                  </a:lnTo>
                  <a:lnTo>
                    <a:pt x="1107" y="455"/>
                  </a:lnTo>
                  <a:lnTo>
                    <a:pt x="1028" y="477"/>
                  </a:lnTo>
                  <a:lnTo>
                    <a:pt x="946" y="499"/>
                  </a:lnTo>
                  <a:lnTo>
                    <a:pt x="873" y="520"/>
                  </a:lnTo>
                  <a:lnTo>
                    <a:pt x="815" y="534"/>
                  </a:lnTo>
                  <a:lnTo>
                    <a:pt x="780" y="541"/>
                  </a:lnTo>
                  <a:lnTo>
                    <a:pt x="746" y="534"/>
                  </a:lnTo>
                  <a:lnTo>
                    <a:pt x="692" y="517"/>
                  </a:lnTo>
                  <a:lnTo>
                    <a:pt x="624" y="494"/>
                  </a:lnTo>
                  <a:lnTo>
                    <a:pt x="551" y="468"/>
                  </a:lnTo>
                  <a:lnTo>
                    <a:pt x="474" y="439"/>
                  </a:lnTo>
                  <a:lnTo>
                    <a:pt x="407" y="414"/>
                  </a:lnTo>
                  <a:lnTo>
                    <a:pt x="351" y="394"/>
                  </a:lnTo>
                  <a:lnTo>
                    <a:pt x="317" y="385"/>
                  </a:lnTo>
                  <a:lnTo>
                    <a:pt x="290" y="378"/>
                  </a:lnTo>
                  <a:lnTo>
                    <a:pt x="260" y="372"/>
                  </a:lnTo>
                  <a:lnTo>
                    <a:pt x="227" y="367"/>
                  </a:lnTo>
                  <a:lnTo>
                    <a:pt x="195" y="362"/>
                  </a:lnTo>
                  <a:lnTo>
                    <a:pt x="164" y="356"/>
                  </a:lnTo>
                  <a:lnTo>
                    <a:pt x="141" y="349"/>
                  </a:lnTo>
                  <a:lnTo>
                    <a:pt x="123" y="340"/>
                  </a:lnTo>
                  <a:lnTo>
                    <a:pt x="117" y="333"/>
                  </a:lnTo>
                  <a:lnTo>
                    <a:pt x="117" y="322"/>
                  </a:lnTo>
                  <a:lnTo>
                    <a:pt x="123" y="313"/>
                  </a:lnTo>
                  <a:lnTo>
                    <a:pt x="131" y="302"/>
                  </a:lnTo>
                  <a:lnTo>
                    <a:pt x="144" y="292"/>
                  </a:lnTo>
                  <a:lnTo>
                    <a:pt x="153" y="279"/>
                  </a:lnTo>
                  <a:lnTo>
                    <a:pt x="163" y="267"/>
                  </a:lnTo>
                  <a:lnTo>
                    <a:pt x="171" y="253"/>
                  </a:lnTo>
                  <a:lnTo>
                    <a:pt x="176" y="241"/>
                  </a:lnTo>
                  <a:lnTo>
                    <a:pt x="177" y="217"/>
                  </a:lnTo>
                  <a:lnTo>
                    <a:pt x="180" y="184"/>
                  </a:lnTo>
                  <a:lnTo>
                    <a:pt x="182" y="144"/>
                  </a:lnTo>
                  <a:lnTo>
                    <a:pt x="185" y="102"/>
                  </a:lnTo>
                  <a:lnTo>
                    <a:pt x="184" y="62"/>
                  </a:lnTo>
                  <a:lnTo>
                    <a:pt x="181" y="29"/>
                  </a:lnTo>
                  <a:lnTo>
                    <a:pt x="174" y="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8" name="Freeform 130"/>
            <p:cNvSpPr>
              <a:spLocks/>
            </p:cNvSpPr>
            <p:nvPr/>
          </p:nvSpPr>
          <p:spPr bwMode="auto">
            <a:xfrm>
              <a:off x="2672" y="2562"/>
              <a:ext cx="447" cy="747"/>
            </a:xfrm>
            <a:custGeom>
              <a:avLst/>
              <a:gdLst/>
              <a:ahLst/>
              <a:cxnLst>
                <a:cxn ang="0">
                  <a:pos x="0" y="2241"/>
                </a:cxn>
                <a:cxn ang="0">
                  <a:pos x="940" y="2230"/>
                </a:cxn>
                <a:cxn ang="0">
                  <a:pos x="1341" y="0"/>
                </a:cxn>
                <a:cxn ang="0">
                  <a:pos x="1111" y="378"/>
                </a:cxn>
                <a:cxn ang="0">
                  <a:pos x="1169" y="429"/>
                </a:cxn>
                <a:cxn ang="0">
                  <a:pos x="1037" y="496"/>
                </a:cxn>
                <a:cxn ang="0">
                  <a:pos x="1142" y="526"/>
                </a:cxn>
                <a:cxn ang="0">
                  <a:pos x="955" y="592"/>
                </a:cxn>
                <a:cxn ang="0">
                  <a:pos x="1127" y="623"/>
                </a:cxn>
                <a:cxn ang="0">
                  <a:pos x="897" y="703"/>
                </a:cxn>
                <a:cxn ang="0">
                  <a:pos x="1103" y="732"/>
                </a:cxn>
                <a:cxn ang="0">
                  <a:pos x="830" y="814"/>
                </a:cxn>
                <a:cxn ang="0">
                  <a:pos x="1060" y="851"/>
                </a:cxn>
                <a:cxn ang="0">
                  <a:pos x="786" y="919"/>
                </a:cxn>
                <a:cxn ang="0">
                  <a:pos x="1031" y="963"/>
                </a:cxn>
                <a:cxn ang="0">
                  <a:pos x="728" y="1037"/>
                </a:cxn>
                <a:cxn ang="0">
                  <a:pos x="1001" y="1081"/>
                </a:cxn>
                <a:cxn ang="0">
                  <a:pos x="662" y="1147"/>
                </a:cxn>
                <a:cxn ang="0">
                  <a:pos x="992" y="1208"/>
                </a:cxn>
                <a:cxn ang="0">
                  <a:pos x="587" y="1266"/>
                </a:cxn>
                <a:cxn ang="0">
                  <a:pos x="940" y="1333"/>
                </a:cxn>
                <a:cxn ang="0">
                  <a:pos x="526" y="1408"/>
                </a:cxn>
                <a:cxn ang="0">
                  <a:pos x="926" y="1466"/>
                </a:cxn>
                <a:cxn ang="0">
                  <a:pos x="414" y="1532"/>
                </a:cxn>
                <a:cxn ang="0">
                  <a:pos x="919" y="1586"/>
                </a:cxn>
                <a:cxn ang="0">
                  <a:pos x="363" y="1683"/>
                </a:cxn>
                <a:cxn ang="0">
                  <a:pos x="883" y="1740"/>
                </a:cxn>
                <a:cxn ang="0">
                  <a:pos x="281" y="1831"/>
                </a:cxn>
                <a:cxn ang="0">
                  <a:pos x="837" y="1882"/>
                </a:cxn>
                <a:cxn ang="0">
                  <a:pos x="803" y="1886"/>
                </a:cxn>
                <a:cxn ang="0">
                  <a:pos x="716" y="1900"/>
                </a:cxn>
                <a:cxn ang="0">
                  <a:pos x="594" y="1920"/>
                </a:cxn>
                <a:cxn ang="0">
                  <a:pos x="457" y="1944"/>
                </a:cxn>
                <a:cxn ang="0">
                  <a:pos x="321" y="1967"/>
                </a:cxn>
                <a:cxn ang="0">
                  <a:pos x="209" y="1987"/>
                </a:cxn>
                <a:cxn ang="0">
                  <a:pos x="139" y="2001"/>
                </a:cxn>
                <a:cxn ang="0">
                  <a:pos x="127" y="2008"/>
                </a:cxn>
                <a:cxn ang="0">
                  <a:pos x="174" y="2008"/>
                </a:cxn>
                <a:cxn ang="0">
                  <a:pos x="262" y="2014"/>
                </a:cxn>
                <a:cxn ang="0">
                  <a:pos x="371" y="2021"/>
                </a:cxn>
                <a:cxn ang="0">
                  <a:pos x="493" y="2029"/>
                </a:cxn>
                <a:cxn ang="0">
                  <a:pos x="609" y="2036"/>
                </a:cxn>
                <a:cxn ang="0">
                  <a:pos x="711" y="2044"/>
                </a:cxn>
                <a:cxn ang="0">
                  <a:pos x="782" y="2048"/>
                </a:cxn>
                <a:cxn ang="0">
                  <a:pos x="810" y="2051"/>
                </a:cxn>
                <a:cxn ang="0">
                  <a:pos x="774" y="2058"/>
                </a:cxn>
                <a:cxn ang="0">
                  <a:pos x="682" y="2079"/>
                </a:cxn>
                <a:cxn ang="0">
                  <a:pos x="552" y="2106"/>
                </a:cxn>
                <a:cxn ang="0">
                  <a:pos x="404" y="2141"/>
                </a:cxn>
                <a:cxn ang="0">
                  <a:pos x="255" y="2174"/>
                </a:cxn>
                <a:cxn ang="0">
                  <a:pos x="126" y="2205"/>
                </a:cxn>
                <a:cxn ang="0">
                  <a:pos x="33" y="2228"/>
                </a:cxn>
                <a:cxn ang="0">
                  <a:pos x="0" y="2241"/>
                </a:cxn>
              </a:cxnLst>
              <a:rect l="0" t="0" r="r" b="b"/>
              <a:pathLst>
                <a:path w="1341" h="2241">
                  <a:moveTo>
                    <a:pt x="0" y="2241"/>
                  </a:moveTo>
                  <a:lnTo>
                    <a:pt x="940" y="2230"/>
                  </a:lnTo>
                  <a:lnTo>
                    <a:pt x="1341" y="0"/>
                  </a:lnTo>
                  <a:lnTo>
                    <a:pt x="1111" y="378"/>
                  </a:lnTo>
                  <a:lnTo>
                    <a:pt x="1169" y="429"/>
                  </a:lnTo>
                  <a:lnTo>
                    <a:pt x="1037" y="496"/>
                  </a:lnTo>
                  <a:lnTo>
                    <a:pt x="1142" y="526"/>
                  </a:lnTo>
                  <a:lnTo>
                    <a:pt x="955" y="592"/>
                  </a:lnTo>
                  <a:lnTo>
                    <a:pt x="1127" y="623"/>
                  </a:lnTo>
                  <a:lnTo>
                    <a:pt x="897" y="703"/>
                  </a:lnTo>
                  <a:lnTo>
                    <a:pt x="1103" y="732"/>
                  </a:lnTo>
                  <a:lnTo>
                    <a:pt x="830" y="814"/>
                  </a:lnTo>
                  <a:lnTo>
                    <a:pt x="1060" y="851"/>
                  </a:lnTo>
                  <a:lnTo>
                    <a:pt x="786" y="919"/>
                  </a:lnTo>
                  <a:lnTo>
                    <a:pt x="1031" y="963"/>
                  </a:lnTo>
                  <a:lnTo>
                    <a:pt x="728" y="1037"/>
                  </a:lnTo>
                  <a:lnTo>
                    <a:pt x="1001" y="1081"/>
                  </a:lnTo>
                  <a:lnTo>
                    <a:pt x="662" y="1147"/>
                  </a:lnTo>
                  <a:lnTo>
                    <a:pt x="992" y="1208"/>
                  </a:lnTo>
                  <a:lnTo>
                    <a:pt x="587" y="1266"/>
                  </a:lnTo>
                  <a:lnTo>
                    <a:pt x="940" y="1333"/>
                  </a:lnTo>
                  <a:lnTo>
                    <a:pt x="526" y="1408"/>
                  </a:lnTo>
                  <a:lnTo>
                    <a:pt x="926" y="1466"/>
                  </a:lnTo>
                  <a:lnTo>
                    <a:pt x="414" y="1532"/>
                  </a:lnTo>
                  <a:lnTo>
                    <a:pt x="919" y="1586"/>
                  </a:lnTo>
                  <a:lnTo>
                    <a:pt x="363" y="1683"/>
                  </a:lnTo>
                  <a:lnTo>
                    <a:pt x="883" y="1740"/>
                  </a:lnTo>
                  <a:lnTo>
                    <a:pt x="281" y="1831"/>
                  </a:lnTo>
                  <a:lnTo>
                    <a:pt x="837" y="1882"/>
                  </a:lnTo>
                  <a:lnTo>
                    <a:pt x="803" y="1886"/>
                  </a:lnTo>
                  <a:lnTo>
                    <a:pt x="716" y="1900"/>
                  </a:lnTo>
                  <a:lnTo>
                    <a:pt x="594" y="1920"/>
                  </a:lnTo>
                  <a:lnTo>
                    <a:pt x="457" y="1944"/>
                  </a:lnTo>
                  <a:lnTo>
                    <a:pt x="321" y="1967"/>
                  </a:lnTo>
                  <a:lnTo>
                    <a:pt x="209" y="1987"/>
                  </a:lnTo>
                  <a:lnTo>
                    <a:pt x="139" y="2001"/>
                  </a:lnTo>
                  <a:lnTo>
                    <a:pt x="127" y="2008"/>
                  </a:lnTo>
                  <a:lnTo>
                    <a:pt x="174" y="2008"/>
                  </a:lnTo>
                  <a:lnTo>
                    <a:pt x="262" y="2014"/>
                  </a:lnTo>
                  <a:lnTo>
                    <a:pt x="371" y="2021"/>
                  </a:lnTo>
                  <a:lnTo>
                    <a:pt x="493" y="2029"/>
                  </a:lnTo>
                  <a:lnTo>
                    <a:pt x="609" y="2036"/>
                  </a:lnTo>
                  <a:lnTo>
                    <a:pt x="711" y="2044"/>
                  </a:lnTo>
                  <a:lnTo>
                    <a:pt x="782" y="2048"/>
                  </a:lnTo>
                  <a:lnTo>
                    <a:pt x="810" y="2051"/>
                  </a:lnTo>
                  <a:lnTo>
                    <a:pt x="774" y="2058"/>
                  </a:lnTo>
                  <a:lnTo>
                    <a:pt x="682" y="2079"/>
                  </a:lnTo>
                  <a:lnTo>
                    <a:pt x="552" y="2106"/>
                  </a:lnTo>
                  <a:lnTo>
                    <a:pt x="404" y="2141"/>
                  </a:lnTo>
                  <a:lnTo>
                    <a:pt x="255" y="2174"/>
                  </a:lnTo>
                  <a:lnTo>
                    <a:pt x="126" y="2205"/>
                  </a:lnTo>
                  <a:lnTo>
                    <a:pt x="33" y="2228"/>
                  </a:lnTo>
                  <a:lnTo>
                    <a:pt x="0" y="2241"/>
                  </a:lnTo>
                  <a:close/>
                </a:path>
              </a:pathLst>
            </a:cu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9" name="Freeform 131"/>
            <p:cNvSpPr>
              <a:spLocks/>
            </p:cNvSpPr>
            <p:nvPr/>
          </p:nvSpPr>
          <p:spPr bwMode="auto">
            <a:xfrm>
              <a:off x="3219" y="2618"/>
              <a:ext cx="157" cy="640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37" y="32"/>
                </a:cxn>
                <a:cxn ang="0">
                  <a:pos x="178" y="119"/>
                </a:cxn>
                <a:cxn ang="0">
                  <a:pos x="234" y="249"/>
                </a:cxn>
                <a:cxn ang="0">
                  <a:pos x="299" y="410"/>
                </a:cxn>
                <a:cxn ang="0">
                  <a:pos x="363" y="585"/>
                </a:cxn>
                <a:cxn ang="0">
                  <a:pos x="418" y="765"/>
                </a:cxn>
                <a:cxn ang="0">
                  <a:pos x="457" y="935"/>
                </a:cxn>
                <a:cxn ang="0">
                  <a:pos x="471" y="1086"/>
                </a:cxn>
                <a:cxn ang="0">
                  <a:pos x="461" y="1221"/>
                </a:cxn>
                <a:cxn ang="0">
                  <a:pos x="443" y="1356"/>
                </a:cxn>
                <a:cxn ang="0">
                  <a:pos x="413" y="1486"/>
                </a:cxn>
                <a:cxn ang="0">
                  <a:pos x="371" y="1609"/>
                </a:cxn>
                <a:cxn ang="0">
                  <a:pos x="317" y="1717"/>
                </a:cxn>
                <a:cxn ang="0">
                  <a:pos x="251" y="1809"/>
                </a:cxn>
                <a:cxn ang="0">
                  <a:pos x="172" y="1875"/>
                </a:cxn>
                <a:cxn ang="0">
                  <a:pos x="82" y="1917"/>
                </a:cxn>
                <a:cxn ang="0">
                  <a:pos x="14" y="1919"/>
                </a:cxn>
                <a:cxn ang="0">
                  <a:pos x="0" y="1882"/>
                </a:cxn>
                <a:cxn ang="0">
                  <a:pos x="25" y="1810"/>
                </a:cxn>
                <a:cxn ang="0">
                  <a:pos x="79" y="1709"/>
                </a:cxn>
                <a:cxn ang="0">
                  <a:pos x="143" y="1582"/>
                </a:cxn>
                <a:cxn ang="0">
                  <a:pos x="209" y="1438"/>
                </a:cxn>
                <a:cxn ang="0">
                  <a:pos x="263" y="1279"/>
                </a:cxn>
                <a:cxn ang="0">
                  <a:pos x="292" y="1113"/>
                </a:cxn>
                <a:cxn ang="0">
                  <a:pos x="283" y="963"/>
                </a:cxn>
                <a:cxn ang="0">
                  <a:pos x="259" y="787"/>
                </a:cxn>
                <a:cxn ang="0">
                  <a:pos x="226" y="601"/>
                </a:cxn>
                <a:cxn ang="0">
                  <a:pos x="190" y="417"/>
                </a:cxn>
                <a:cxn ang="0">
                  <a:pos x="155" y="249"/>
                </a:cxn>
                <a:cxn ang="0">
                  <a:pos x="129" y="115"/>
                </a:cxn>
                <a:cxn ang="0">
                  <a:pos x="117" y="26"/>
                </a:cxn>
                <a:cxn ang="0">
                  <a:pos x="124" y="0"/>
                </a:cxn>
              </a:cxnLst>
              <a:rect l="0" t="0" r="r" b="b"/>
              <a:pathLst>
                <a:path w="471" h="1919">
                  <a:moveTo>
                    <a:pt x="124" y="0"/>
                  </a:moveTo>
                  <a:lnTo>
                    <a:pt x="137" y="32"/>
                  </a:lnTo>
                  <a:lnTo>
                    <a:pt x="178" y="119"/>
                  </a:lnTo>
                  <a:lnTo>
                    <a:pt x="234" y="249"/>
                  </a:lnTo>
                  <a:lnTo>
                    <a:pt x="299" y="410"/>
                  </a:lnTo>
                  <a:lnTo>
                    <a:pt x="363" y="585"/>
                  </a:lnTo>
                  <a:lnTo>
                    <a:pt x="418" y="765"/>
                  </a:lnTo>
                  <a:lnTo>
                    <a:pt x="457" y="935"/>
                  </a:lnTo>
                  <a:lnTo>
                    <a:pt x="471" y="1086"/>
                  </a:lnTo>
                  <a:lnTo>
                    <a:pt x="461" y="1221"/>
                  </a:lnTo>
                  <a:lnTo>
                    <a:pt x="443" y="1356"/>
                  </a:lnTo>
                  <a:lnTo>
                    <a:pt x="413" y="1486"/>
                  </a:lnTo>
                  <a:lnTo>
                    <a:pt x="371" y="1609"/>
                  </a:lnTo>
                  <a:lnTo>
                    <a:pt x="317" y="1717"/>
                  </a:lnTo>
                  <a:lnTo>
                    <a:pt x="251" y="1809"/>
                  </a:lnTo>
                  <a:lnTo>
                    <a:pt x="172" y="1875"/>
                  </a:lnTo>
                  <a:lnTo>
                    <a:pt x="82" y="1917"/>
                  </a:lnTo>
                  <a:lnTo>
                    <a:pt x="14" y="1919"/>
                  </a:lnTo>
                  <a:lnTo>
                    <a:pt x="0" y="1882"/>
                  </a:lnTo>
                  <a:lnTo>
                    <a:pt x="25" y="1810"/>
                  </a:lnTo>
                  <a:lnTo>
                    <a:pt x="79" y="1709"/>
                  </a:lnTo>
                  <a:lnTo>
                    <a:pt x="143" y="1582"/>
                  </a:lnTo>
                  <a:lnTo>
                    <a:pt x="209" y="1438"/>
                  </a:lnTo>
                  <a:lnTo>
                    <a:pt x="263" y="1279"/>
                  </a:lnTo>
                  <a:lnTo>
                    <a:pt x="292" y="1113"/>
                  </a:lnTo>
                  <a:lnTo>
                    <a:pt x="283" y="963"/>
                  </a:lnTo>
                  <a:lnTo>
                    <a:pt x="259" y="787"/>
                  </a:lnTo>
                  <a:lnTo>
                    <a:pt x="226" y="601"/>
                  </a:lnTo>
                  <a:lnTo>
                    <a:pt x="190" y="417"/>
                  </a:lnTo>
                  <a:lnTo>
                    <a:pt x="155" y="249"/>
                  </a:lnTo>
                  <a:lnTo>
                    <a:pt x="129" y="115"/>
                  </a:lnTo>
                  <a:lnTo>
                    <a:pt x="117" y="26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F0FF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0" name="Freeform 132"/>
            <p:cNvSpPr>
              <a:spLocks/>
            </p:cNvSpPr>
            <p:nvPr/>
          </p:nvSpPr>
          <p:spPr bwMode="auto">
            <a:xfrm>
              <a:off x="3107" y="2733"/>
              <a:ext cx="179" cy="599"/>
            </a:xfrm>
            <a:custGeom>
              <a:avLst/>
              <a:gdLst/>
              <a:ahLst/>
              <a:cxnLst>
                <a:cxn ang="0">
                  <a:pos x="424" y="0"/>
                </a:cxn>
                <a:cxn ang="0">
                  <a:pos x="429" y="14"/>
                </a:cxn>
                <a:cxn ang="0">
                  <a:pos x="443" y="58"/>
                </a:cxn>
                <a:cxn ang="0">
                  <a:pos x="464" y="126"/>
                </a:cxn>
                <a:cxn ang="0">
                  <a:pos x="489" y="217"/>
                </a:cxn>
                <a:cxn ang="0">
                  <a:pos x="509" y="328"/>
                </a:cxn>
                <a:cxn ang="0">
                  <a:pos x="527" y="455"/>
                </a:cxn>
                <a:cxn ang="0">
                  <a:pos x="536" y="595"/>
                </a:cxn>
                <a:cxn ang="0">
                  <a:pos x="533" y="749"/>
                </a:cxn>
                <a:cxn ang="0">
                  <a:pos x="508" y="904"/>
                </a:cxn>
                <a:cxn ang="0">
                  <a:pos x="468" y="1056"/>
                </a:cxn>
                <a:cxn ang="0">
                  <a:pos x="414" y="1200"/>
                </a:cxn>
                <a:cxn ang="0">
                  <a:pos x="357" y="1334"/>
                </a:cxn>
                <a:cxn ang="0">
                  <a:pos x="302" y="1452"/>
                </a:cxn>
                <a:cxn ang="0">
                  <a:pos x="258" y="1550"/>
                </a:cxn>
                <a:cxn ang="0">
                  <a:pos x="228" y="1625"/>
                </a:cxn>
                <a:cxn ang="0">
                  <a:pos x="226" y="1672"/>
                </a:cxn>
                <a:cxn ang="0">
                  <a:pos x="242" y="1694"/>
                </a:cxn>
                <a:cxn ang="0">
                  <a:pos x="270" y="1708"/>
                </a:cxn>
                <a:cxn ang="0">
                  <a:pos x="303" y="1710"/>
                </a:cxn>
                <a:cxn ang="0">
                  <a:pos x="339" y="1710"/>
                </a:cxn>
                <a:cxn ang="0">
                  <a:pos x="372" y="1706"/>
                </a:cxn>
                <a:cxn ang="0">
                  <a:pos x="401" y="1705"/>
                </a:cxn>
                <a:cxn ang="0">
                  <a:pos x="419" y="1705"/>
                </a:cxn>
                <a:cxn ang="0">
                  <a:pos x="424" y="1713"/>
                </a:cxn>
                <a:cxn ang="0">
                  <a:pos x="401" y="1724"/>
                </a:cxn>
                <a:cxn ang="0">
                  <a:pos x="356" y="1741"/>
                </a:cxn>
                <a:cxn ang="0">
                  <a:pos x="292" y="1756"/>
                </a:cxn>
                <a:cxn ang="0">
                  <a:pos x="220" y="1773"/>
                </a:cxn>
                <a:cxn ang="0">
                  <a:pos x="145" y="1785"/>
                </a:cxn>
                <a:cxn ang="0">
                  <a:pos x="80" y="1793"/>
                </a:cxn>
                <a:cxn ang="0">
                  <a:pos x="28" y="1796"/>
                </a:cxn>
                <a:cxn ang="0">
                  <a:pos x="0" y="1792"/>
                </a:cxn>
                <a:cxn ang="0">
                  <a:pos x="7" y="1746"/>
                </a:cxn>
                <a:cxn ang="0">
                  <a:pos x="53" y="1644"/>
                </a:cxn>
                <a:cxn ang="0">
                  <a:pos x="125" y="1499"/>
                </a:cxn>
                <a:cxn ang="0">
                  <a:pos x="213" y="1330"/>
                </a:cxn>
                <a:cxn ang="0">
                  <a:pos x="302" y="1150"/>
                </a:cxn>
                <a:cxn ang="0">
                  <a:pos x="382" y="980"/>
                </a:cxn>
                <a:cxn ang="0">
                  <a:pos x="439" y="832"/>
                </a:cxn>
                <a:cxn ang="0">
                  <a:pos x="464" y="725"/>
                </a:cxn>
                <a:cxn ang="0">
                  <a:pos x="464" y="632"/>
                </a:cxn>
                <a:cxn ang="0">
                  <a:pos x="461" y="526"/>
                </a:cxn>
                <a:cxn ang="0">
                  <a:pos x="455" y="411"/>
                </a:cxn>
                <a:cxn ang="0">
                  <a:pos x="451" y="297"/>
                </a:cxn>
                <a:cxn ang="0">
                  <a:pos x="443" y="191"/>
                </a:cxn>
                <a:cxn ang="0">
                  <a:pos x="436" y="101"/>
                </a:cxn>
                <a:cxn ang="0">
                  <a:pos x="428" y="35"/>
                </a:cxn>
                <a:cxn ang="0">
                  <a:pos x="424" y="0"/>
                </a:cxn>
              </a:cxnLst>
              <a:rect l="0" t="0" r="r" b="b"/>
              <a:pathLst>
                <a:path w="536" h="1796">
                  <a:moveTo>
                    <a:pt x="424" y="0"/>
                  </a:moveTo>
                  <a:lnTo>
                    <a:pt x="429" y="14"/>
                  </a:lnTo>
                  <a:lnTo>
                    <a:pt x="443" y="58"/>
                  </a:lnTo>
                  <a:lnTo>
                    <a:pt x="464" y="126"/>
                  </a:lnTo>
                  <a:lnTo>
                    <a:pt x="489" y="217"/>
                  </a:lnTo>
                  <a:lnTo>
                    <a:pt x="509" y="328"/>
                  </a:lnTo>
                  <a:lnTo>
                    <a:pt x="527" y="455"/>
                  </a:lnTo>
                  <a:lnTo>
                    <a:pt x="536" y="595"/>
                  </a:lnTo>
                  <a:lnTo>
                    <a:pt x="533" y="749"/>
                  </a:lnTo>
                  <a:lnTo>
                    <a:pt x="508" y="904"/>
                  </a:lnTo>
                  <a:lnTo>
                    <a:pt x="468" y="1056"/>
                  </a:lnTo>
                  <a:lnTo>
                    <a:pt x="414" y="1200"/>
                  </a:lnTo>
                  <a:lnTo>
                    <a:pt x="357" y="1334"/>
                  </a:lnTo>
                  <a:lnTo>
                    <a:pt x="302" y="1452"/>
                  </a:lnTo>
                  <a:lnTo>
                    <a:pt x="258" y="1550"/>
                  </a:lnTo>
                  <a:lnTo>
                    <a:pt x="228" y="1625"/>
                  </a:lnTo>
                  <a:lnTo>
                    <a:pt x="226" y="1672"/>
                  </a:lnTo>
                  <a:lnTo>
                    <a:pt x="242" y="1694"/>
                  </a:lnTo>
                  <a:lnTo>
                    <a:pt x="270" y="1708"/>
                  </a:lnTo>
                  <a:lnTo>
                    <a:pt x="303" y="1710"/>
                  </a:lnTo>
                  <a:lnTo>
                    <a:pt x="339" y="1710"/>
                  </a:lnTo>
                  <a:lnTo>
                    <a:pt x="372" y="1706"/>
                  </a:lnTo>
                  <a:lnTo>
                    <a:pt x="401" y="1705"/>
                  </a:lnTo>
                  <a:lnTo>
                    <a:pt x="419" y="1705"/>
                  </a:lnTo>
                  <a:lnTo>
                    <a:pt x="424" y="1713"/>
                  </a:lnTo>
                  <a:lnTo>
                    <a:pt x="401" y="1724"/>
                  </a:lnTo>
                  <a:lnTo>
                    <a:pt x="356" y="1741"/>
                  </a:lnTo>
                  <a:lnTo>
                    <a:pt x="292" y="1756"/>
                  </a:lnTo>
                  <a:lnTo>
                    <a:pt x="220" y="1773"/>
                  </a:lnTo>
                  <a:lnTo>
                    <a:pt x="145" y="1785"/>
                  </a:lnTo>
                  <a:lnTo>
                    <a:pt x="80" y="1793"/>
                  </a:lnTo>
                  <a:lnTo>
                    <a:pt x="28" y="1796"/>
                  </a:lnTo>
                  <a:lnTo>
                    <a:pt x="0" y="1792"/>
                  </a:lnTo>
                  <a:lnTo>
                    <a:pt x="7" y="1746"/>
                  </a:lnTo>
                  <a:lnTo>
                    <a:pt x="53" y="1644"/>
                  </a:lnTo>
                  <a:lnTo>
                    <a:pt x="125" y="1499"/>
                  </a:lnTo>
                  <a:lnTo>
                    <a:pt x="213" y="1330"/>
                  </a:lnTo>
                  <a:lnTo>
                    <a:pt x="302" y="1150"/>
                  </a:lnTo>
                  <a:lnTo>
                    <a:pt x="382" y="980"/>
                  </a:lnTo>
                  <a:lnTo>
                    <a:pt x="439" y="832"/>
                  </a:lnTo>
                  <a:lnTo>
                    <a:pt x="464" y="725"/>
                  </a:lnTo>
                  <a:lnTo>
                    <a:pt x="464" y="632"/>
                  </a:lnTo>
                  <a:lnTo>
                    <a:pt x="461" y="526"/>
                  </a:lnTo>
                  <a:lnTo>
                    <a:pt x="455" y="411"/>
                  </a:lnTo>
                  <a:lnTo>
                    <a:pt x="451" y="297"/>
                  </a:lnTo>
                  <a:lnTo>
                    <a:pt x="443" y="191"/>
                  </a:lnTo>
                  <a:lnTo>
                    <a:pt x="436" y="101"/>
                  </a:lnTo>
                  <a:lnTo>
                    <a:pt x="428" y="35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1" name="Freeform 133"/>
            <p:cNvSpPr>
              <a:spLocks/>
            </p:cNvSpPr>
            <p:nvPr/>
          </p:nvSpPr>
          <p:spPr bwMode="auto">
            <a:xfrm>
              <a:off x="2614" y="3489"/>
              <a:ext cx="118" cy="79"/>
            </a:xfrm>
            <a:custGeom>
              <a:avLst/>
              <a:gdLst/>
              <a:ahLst/>
              <a:cxnLst>
                <a:cxn ang="0">
                  <a:pos x="244" y="0"/>
                </a:cxn>
                <a:cxn ang="0">
                  <a:pos x="237" y="1"/>
                </a:cxn>
                <a:cxn ang="0">
                  <a:pos x="219" y="8"/>
                </a:cxn>
                <a:cxn ang="0">
                  <a:pos x="194" y="19"/>
                </a:cxn>
                <a:cxn ang="0">
                  <a:pos x="166" y="34"/>
                </a:cxn>
                <a:cxn ang="0">
                  <a:pos x="134" y="50"/>
                </a:cxn>
                <a:cxn ang="0">
                  <a:pos x="107" y="68"/>
                </a:cxn>
                <a:cxn ang="0">
                  <a:pos x="82" y="86"/>
                </a:cxn>
                <a:cxn ang="0">
                  <a:pos x="67" y="105"/>
                </a:cxn>
                <a:cxn ang="0">
                  <a:pos x="54" y="120"/>
                </a:cxn>
                <a:cxn ang="0">
                  <a:pos x="42" y="135"/>
                </a:cxn>
                <a:cxn ang="0">
                  <a:pos x="29" y="151"/>
                </a:cxn>
                <a:cxn ang="0">
                  <a:pos x="21" y="164"/>
                </a:cxn>
                <a:cxn ang="0">
                  <a:pos x="11" y="175"/>
                </a:cxn>
                <a:cxn ang="0">
                  <a:pos x="6" y="184"/>
                </a:cxn>
                <a:cxn ang="0">
                  <a:pos x="0" y="189"/>
                </a:cxn>
                <a:cxn ang="0">
                  <a:pos x="0" y="192"/>
                </a:cxn>
                <a:cxn ang="0">
                  <a:pos x="80" y="238"/>
                </a:cxn>
                <a:cxn ang="0">
                  <a:pos x="90" y="229"/>
                </a:cxn>
                <a:cxn ang="0">
                  <a:pos x="116" y="210"/>
                </a:cxn>
                <a:cxn ang="0">
                  <a:pos x="154" y="182"/>
                </a:cxn>
                <a:cxn ang="0">
                  <a:pos x="199" y="151"/>
                </a:cxn>
                <a:cxn ang="0">
                  <a:pos x="245" y="117"/>
                </a:cxn>
                <a:cxn ang="0">
                  <a:pos x="289" y="88"/>
                </a:cxn>
                <a:cxn ang="0">
                  <a:pos x="324" y="65"/>
                </a:cxn>
                <a:cxn ang="0">
                  <a:pos x="347" y="55"/>
                </a:cxn>
                <a:cxn ang="0">
                  <a:pos x="353" y="48"/>
                </a:cxn>
                <a:cxn ang="0">
                  <a:pos x="346" y="41"/>
                </a:cxn>
                <a:cxn ang="0">
                  <a:pos x="330" y="32"/>
                </a:cxn>
                <a:cxn ang="0">
                  <a:pos x="309" y="23"/>
                </a:cxn>
                <a:cxn ang="0">
                  <a:pos x="285" y="14"/>
                </a:cxn>
                <a:cxn ang="0">
                  <a:pos x="264" y="7"/>
                </a:cxn>
                <a:cxn ang="0">
                  <a:pos x="249" y="1"/>
                </a:cxn>
                <a:cxn ang="0">
                  <a:pos x="244" y="0"/>
                </a:cxn>
              </a:cxnLst>
              <a:rect l="0" t="0" r="r" b="b"/>
              <a:pathLst>
                <a:path w="353" h="238">
                  <a:moveTo>
                    <a:pt x="244" y="0"/>
                  </a:moveTo>
                  <a:lnTo>
                    <a:pt x="237" y="1"/>
                  </a:lnTo>
                  <a:lnTo>
                    <a:pt x="219" y="8"/>
                  </a:lnTo>
                  <a:lnTo>
                    <a:pt x="194" y="19"/>
                  </a:lnTo>
                  <a:lnTo>
                    <a:pt x="166" y="34"/>
                  </a:lnTo>
                  <a:lnTo>
                    <a:pt x="134" y="50"/>
                  </a:lnTo>
                  <a:lnTo>
                    <a:pt x="107" y="68"/>
                  </a:lnTo>
                  <a:lnTo>
                    <a:pt x="82" y="86"/>
                  </a:lnTo>
                  <a:lnTo>
                    <a:pt x="67" y="105"/>
                  </a:lnTo>
                  <a:lnTo>
                    <a:pt x="54" y="120"/>
                  </a:lnTo>
                  <a:lnTo>
                    <a:pt x="42" y="135"/>
                  </a:lnTo>
                  <a:lnTo>
                    <a:pt x="29" y="151"/>
                  </a:lnTo>
                  <a:lnTo>
                    <a:pt x="21" y="164"/>
                  </a:lnTo>
                  <a:lnTo>
                    <a:pt x="11" y="175"/>
                  </a:lnTo>
                  <a:lnTo>
                    <a:pt x="6" y="184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80" y="238"/>
                  </a:lnTo>
                  <a:lnTo>
                    <a:pt x="90" y="229"/>
                  </a:lnTo>
                  <a:lnTo>
                    <a:pt x="116" y="210"/>
                  </a:lnTo>
                  <a:lnTo>
                    <a:pt x="154" y="182"/>
                  </a:lnTo>
                  <a:lnTo>
                    <a:pt x="199" y="151"/>
                  </a:lnTo>
                  <a:lnTo>
                    <a:pt x="245" y="117"/>
                  </a:lnTo>
                  <a:lnTo>
                    <a:pt x="289" y="88"/>
                  </a:lnTo>
                  <a:lnTo>
                    <a:pt x="324" y="65"/>
                  </a:lnTo>
                  <a:lnTo>
                    <a:pt x="347" y="55"/>
                  </a:lnTo>
                  <a:lnTo>
                    <a:pt x="353" y="48"/>
                  </a:lnTo>
                  <a:lnTo>
                    <a:pt x="346" y="41"/>
                  </a:lnTo>
                  <a:lnTo>
                    <a:pt x="330" y="32"/>
                  </a:lnTo>
                  <a:lnTo>
                    <a:pt x="309" y="23"/>
                  </a:lnTo>
                  <a:lnTo>
                    <a:pt x="285" y="14"/>
                  </a:lnTo>
                  <a:lnTo>
                    <a:pt x="264" y="7"/>
                  </a:lnTo>
                  <a:lnTo>
                    <a:pt x="249" y="1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2" name="Freeform 134"/>
            <p:cNvSpPr>
              <a:spLocks/>
            </p:cNvSpPr>
            <p:nvPr/>
          </p:nvSpPr>
          <p:spPr bwMode="auto">
            <a:xfrm>
              <a:off x="2308" y="2633"/>
              <a:ext cx="620" cy="863"/>
            </a:xfrm>
            <a:custGeom>
              <a:avLst/>
              <a:gdLst/>
              <a:ahLst/>
              <a:cxnLst>
                <a:cxn ang="0">
                  <a:pos x="1860" y="0"/>
                </a:cxn>
                <a:cxn ang="0">
                  <a:pos x="342" y="2247"/>
                </a:cxn>
                <a:cxn ang="0">
                  <a:pos x="605" y="2333"/>
                </a:cxn>
                <a:cxn ang="0">
                  <a:pos x="458" y="2457"/>
                </a:cxn>
                <a:cxn ang="0">
                  <a:pos x="443" y="2463"/>
                </a:cxn>
                <a:cxn ang="0">
                  <a:pos x="405" y="2480"/>
                </a:cxn>
                <a:cxn ang="0">
                  <a:pos x="353" y="2502"/>
                </a:cxn>
                <a:cxn ang="0">
                  <a:pos x="292" y="2528"/>
                </a:cxn>
                <a:cxn ang="0">
                  <a:pos x="230" y="2551"/>
                </a:cxn>
                <a:cxn ang="0">
                  <a:pos x="176" y="2572"/>
                </a:cxn>
                <a:cxn ang="0">
                  <a:pos x="136" y="2585"/>
                </a:cxn>
                <a:cxn ang="0">
                  <a:pos x="118" y="2587"/>
                </a:cxn>
                <a:cxn ang="0">
                  <a:pos x="100" y="2558"/>
                </a:cxn>
                <a:cxn ang="0">
                  <a:pos x="69" y="2485"/>
                </a:cxn>
                <a:cxn ang="0">
                  <a:pos x="34" y="2366"/>
                </a:cxn>
                <a:cxn ang="0">
                  <a:pos x="8" y="2203"/>
                </a:cxn>
                <a:cxn ang="0">
                  <a:pos x="0" y="1991"/>
                </a:cxn>
                <a:cxn ang="0">
                  <a:pos x="22" y="1735"/>
                </a:cxn>
                <a:cxn ang="0">
                  <a:pos x="86" y="1429"/>
                </a:cxn>
                <a:cxn ang="0">
                  <a:pos x="203" y="1076"/>
                </a:cxn>
                <a:cxn ang="0">
                  <a:pos x="385" y="740"/>
                </a:cxn>
                <a:cxn ang="0">
                  <a:pos x="625" y="483"/>
                </a:cxn>
                <a:cxn ang="0">
                  <a:pos x="899" y="292"/>
                </a:cxn>
                <a:cxn ang="0">
                  <a:pos x="1182" y="160"/>
                </a:cxn>
                <a:cxn ang="0">
                  <a:pos x="1443" y="74"/>
                </a:cxn>
                <a:cxn ang="0">
                  <a:pos x="1662" y="26"/>
                </a:cxn>
                <a:cxn ang="0">
                  <a:pos x="1809" y="4"/>
                </a:cxn>
                <a:cxn ang="0">
                  <a:pos x="1860" y="0"/>
                </a:cxn>
              </a:cxnLst>
              <a:rect l="0" t="0" r="r" b="b"/>
              <a:pathLst>
                <a:path w="1860" h="2587">
                  <a:moveTo>
                    <a:pt x="1860" y="0"/>
                  </a:moveTo>
                  <a:lnTo>
                    <a:pt x="342" y="2247"/>
                  </a:lnTo>
                  <a:lnTo>
                    <a:pt x="605" y="2333"/>
                  </a:lnTo>
                  <a:lnTo>
                    <a:pt x="458" y="2457"/>
                  </a:lnTo>
                  <a:lnTo>
                    <a:pt x="443" y="2463"/>
                  </a:lnTo>
                  <a:lnTo>
                    <a:pt x="405" y="2480"/>
                  </a:lnTo>
                  <a:lnTo>
                    <a:pt x="353" y="2502"/>
                  </a:lnTo>
                  <a:lnTo>
                    <a:pt x="292" y="2528"/>
                  </a:lnTo>
                  <a:lnTo>
                    <a:pt x="230" y="2551"/>
                  </a:lnTo>
                  <a:lnTo>
                    <a:pt x="176" y="2572"/>
                  </a:lnTo>
                  <a:lnTo>
                    <a:pt x="136" y="2585"/>
                  </a:lnTo>
                  <a:lnTo>
                    <a:pt x="118" y="2587"/>
                  </a:lnTo>
                  <a:lnTo>
                    <a:pt x="100" y="2558"/>
                  </a:lnTo>
                  <a:lnTo>
                    <a:pt x="69" y="2485"/>
                  </a:lnTo>
                  <a:lnTo>
                    <a:pt x="34" y="2366"/>
                  </a:lnTo>
                  <a:lnTo>
                    <a:pt x="8" y="2203"/>
                  </a:lnTo>
                  <a:lnTo>
                    <a:pt x="0" y="1991"/>
                  </a:lnTo>
                  <a:lnTo>
                    <a:pt x="22" y="1735"/>
                  </a:lnTo>
                  <a:lnTo>
                    <a:pt x="86" y="1429"/>
                  </a:lnTo>
                  <a:lnTo>
                    <a:pt x="203" y="1076"/>
                  </a:lnTo>
                  <a:lnTo>
                    <a:pt x="385" y="740"/>
                  </a:lnTo>
                  <a:lnTo>
                    <a:pt x="625" y="483"/>
                  </a:lnTo>
                  <a:lnTo>
                    <a:pt x="899" y="292"/>
                  </a:lnTo>
                  <a:lnTo>
                    <a:pt x="1182" y="160"/>
                  </a:lnTo>
                  <a:lnTo>
                    <a:pt x="1443" y="74"/>
                  </a:lnTo>
                  <a:lnTo>
                    <a:pt x="1662" y="26"/>
                  </a:lnTo>
                  <a:lnTo>
                    <a:pt x="1809" y="4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3" name="Freeform 135"/>
            <p:cNvSpPr>
              <a:spLocks/>
            </p:cNvSpPr>
            <p:nvPr/>
          </p:nvSpPr>
          <p:spPr bwMode="auto">
            <a:xfrm>
              <a:off x="2342" y="2592"/>
              <a:ext cx="299" cy="2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7" y="674"/>
                </a:cxn>
                <a:cxn ang="0">
                  <a:pos x="781" y="782"/>
                </a:cxn>
                <a:cxn ang="0">
                  <a:pos x="0" y="0"/>
                </a:cxn>
              </a:cxnLst>
              <a:rect l="0" t="0" r="r" b="b"/>
              <a:pathLst>
                <a:path w="897" h="782">
                  <a:moveTo>
                    <a:pt x="0" y="0"/>
                  </a:moveTo>
                  <a:lnTo>
                    <a:pt x="897" y="674"/>
                  </a:lnTo>
                  <a:lnTo>
                    <a:pt x="781" y="7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4" name="Freeform 136"/>
            <p:cNvSpPr>
              <a:spLocks/>
            </p:cNvSpPr>
            <p:nvPr/>
          </p:nvSpPr>
          <p:spPr bwMode="auto">
            <a:xfrm>
              <a:off x="2225" y="2747"/>
              <a:ext cx="330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1" y="513"/>
                </a:cxn>
                <a:cxn ang="0">
                  <a:pos x="876" y="668"/>
                </a:cxn>
                <a:cxn ang="0">
                  <a:pos x="0" y="0"/>
                </a:cxn>
              </a:cxnLst>
              <a:rect l="0" t="0" r="r" b="b"/>
              <a:pathLst>
                <a:path w="991" h="668">
                  <a:moveTo>
                    <a:pt x="0" y="0"/>
                  </a:moveTo>
                  <a:lnTo>
                    <a:pt x="991" y="513"/>
                  </a:lnTo>
                  <a:lnTo>
                    <a:pt x="876" y="6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5" name="Freeform 137"/>
            <p:cNvSpPr>
              <a:spLocks/>
            </p:cNvSpPr>
            <p:nvPr/>
          </p:nvSpPr>
          <p:spPr bwMode="auto">
            <a:xfrm>
              <a:off x="2189" y="2957"/>
              <a:ext cx="294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3" y="202"/>
                </a:cxn>
                <a:cxn ang="0">
                  <a:pos x="799" y="340"/>
                </a:cxn>
                <a:cxn ang="0">
                  <a:pos x="0" y="0"/>
                </a:cxn>
              </a:cxnLst>
              <a:rect l="0" t="0" r="r" b="b"/>
              <a:pathLst>
                <a:path w="883" h="340">
                  <a:moveTo>
                    <a:pt x="0" y="0"/>
                  </a:moveTo>
                  <a:lnTo>
                    <a:pt x="883" y="202"/>
                  </a:lnTo>
                  <a:lnTo>
                    <a:pt x="799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</p:grpSp>
      <p:grpSp>
        <p:nvGrpSpPr>
          <p:cNvPr id="4" name="Group 230"/>
          <p:cNvGrpSpPr>
            <a:grpSpLocks noChangeAspect="1"/>
          </p:cNvGrpSpPr>
          <p:nvPr/>
        </p:nvGrpSpPr>
        <p:grpSpPr bwMode="auto">
          <a:xfrm>
            <a:off x="6863138" y="1151305"/>
            <a:ext cx="1476716" cy="1530075"/>
            <a:chOff x="4250" y="434"/>
            <a:chExt cx="1107" cy="1147"/>
          </a:xfrm>
        </p:grpSpPr>
        <p:sp>
          <p:nvSpPr>
            <p:cNvPr id="2277" name="AutoShape 229"/>
            <p:cNvSpPr>
              <a:spLocks noChangeAspect="1" noChangeArrowheads="1" noTextEdit="1"/>
            </p:cNvSpPr>
            <p:nvPr/>
          </p:nvSpPr>
          <p:spPr bwMode="auto">
            <a:xfrm>
              <a:off x="4250" y="434"/>
              <a:ext cx="1107" cy="1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79" name="Freeform 231"/>
            <p:cNvSpPr>
              <a:spLocks/>
            </p:cNvSpPr>
            <p:nvPr/>
          </p:nvSpPr>
          <p:spPr bwMode="auto">
            <a:xfrm>
              <a:off x="4265" y="883"/>
              <a:ext cx="305" cy="421"/>
            </a:xfrm>
            <a:custGeom>
              <a:avLst/>
              <a:gdLst/>
              <a:ahLst/>
              <a:cxnLst>
                <a:cxn ang="0">
                  <a:pos x="333" y="19"/>
                </a:cxn>
                <a:cxn ang="0">
                  <a:pos x="294" y="56"/>
                </a:cxn>
                <a:cxn ang="0">
                  <a:pos x="266" y="81"/>
                </a:cxn>
                <a:cxn ang="0">
                  <a:pos x="235" y="106"/>
                </a:cxn>
                <a:cxn ang="0">
                  <a:pos x="206" y="132"/>
                </a:cxn>
                <a:cxn ang="0">
                  <a:pos x="175" y="159"/>
                </a:cxn>
                <a:cxn ang="0">
                  <a:pos x="146" y="182"/>
                </a:cxn>
                <a:cxn ang="0">
                  <a:pos x="119" y="202"/>
                </a:cxn>
                <a:cxn ang="0">
                  <a:pos x="85" y="227"/>
                </a:cxn>
                <a:cxn ang="0">
                  <a:pos x="57" y="261"/>
                </a:cxn>
                <a:cxn ang="0">
                  <a:pos x="40" y="287"/>
                </a:cxn>
                <a:cxn ang="0">
                  <a:pos x="28" y="317"/>
                </a:cxn>
                <a:cxn ang="0">
                  <a:pos x="17" y="348"/>
                </a:cxn>
                <a:cxn ang="0">
                  <a:pos x="9" y="379"/>
                </a:cxn>
                <a:cxn ang="0">
                  <a:pos x="3" y="411"/>
                </a:cxn>
                <a:cxn ang="0">
                  <a:pos x="0" y="441"/>
                </a:cxn>
                <a:cxn ang="0">
                  <a:pos x="0" y="470"/>
                </a:cxn>
                <a:cxn ang="0">
                  <a:pos x="2" y="498"/>
                </a:cxn>
                <a:cxn ang="0">
                  <a:pos x="12" y="541"/>
                </a:cxn>
                <a:cxn ang="0">
                  <a:pos x="31" y="586"/>
                </a:cxn>
                <a:cxn ang="0">
                  <a:pos x="57" y="627"/>
                </a:cxn>
                <a:cxn ang="0">
                  <a:pos x="87" y="661"/>
                </a:cxn>
                <a:cxn ang="0">
                  <a:pos x="116" y="689"/>
                </a:cxn>
                <a:cxn ang="0">
                  <a:pos x="150" y="709"/>
                </a:cxn>
                <a:cxn ang="0">
                  <a:pos x="186" y="723"/>
                </a:cxn>
                <a:cxn ang="0">
                  <a:pos x="211" y="731"/>
                </a:cxn>
                <a:cxn ang="0">
                  <a:pos x="242" y="740"/>
                </a:cxn>
                <a:cxn ang="0">
                  <a:pos x="274" y="748"/>
                </a:cxn>
                <a:cxn ang="0">
                  <a:pos x="305" y="755"/>
                </a:cxn>
                <a:cxn ang="0">
                  <a:pos x="338" y="762"/>
                </a:cxn>
                <a:cxn ang="0">
                  <a:pos x="370" y="769"/>
                </a:cxn>
                <a:cxn ang="0">
                  <a:pos x="400" y="777"/>
                </a:cxn>
                <a:cxn ang="0">
                  <a:pos x="428" y="783"/>
                </a:cxn>
                <a:cxn ang="0">
                  <a:pos x="460" y="794"/>
                </a:cxn>
                <a:cxn ang="0">
                  <a:pos x="493" y="803"/>
                </a:cxn>
                <a:cxn ang="0">
                  <a:pos x="533" y="817"/>
                </a:cxn>
                <a:cxn ang="0">
                  <a:pos x="570" y="830"/>
                </a:cxn>
                <a:cxn ang="0">
                  <a:pos x="600" y="839"/>
                </a:cxn>
                <a:cxn ang="0">
                  <a:pos x="497" y="712"/>
                </a:cxn>
                <a:cxn ang="0">
                  <a:pos x="466" y="706"/>
                </a:cxn>
                <a:cxn ang="0">
                  <a:pos x="435" y="700"/>
                </a:cxn>
                <a:cxn ang="0">
                  <a:pos x="397" y="689"/>
                </a:cxn>
                <a:cxn ang="0">
                  <a:pos x="356" y="681"/>
                </a:cxn>
                <a:cxn ang="0">
                  <a:pos x="311" y="667"/>
                </a:cxn>
                <a:cxn ang="0">
                  <a:pos x="270" y="653"/>
                </a:cxn>
                <a:cxn ang="0">
                  <a:pos x="231" y="638"/>
                </a:cxn>
                <a:cxn ang="0">
                  <a:pos x="198" y="624"/>
                </a:cxn>
                <a:cxn ang="0">
                  <a:pos x="169" y="600"/>
                </a:cxn>
                <a:cxn ang="0">
                  <a:pos x="138" y="563"/>
                </a:cxn>
                <a:cxn ang="0">
                  <a:pos x="119" y="523"/>
                </a:cxn>
                <a:cxn ang="0">
                  <a:pos x="107" y="481"/>
                </a:cxn>
                <a:cxn ang="0">
                  <a:pos x="104" y="438"/>
                </a:cxn>
                <a:cxn ang="0">
                  <a:pos x="107" y="394"/>
                </a:cxn>
                <a:cxn ang="0">
                  <a:pos x="118" y="355"/>
                </a:cxn>
                <a:cxn ang="0">
                  <a:pos x="130" y="323"/>
                </a:cxn>
                <a:cxn ang="0">
                  <a:pos x="146" y="298"/>
                </a:cxn>
                <a:cxn ang="0">
                  <a:pos x="177" y="262"/>
                </a:cxn>
                <a:cxn ang="0">
                  <a:pos x="204" y="245"/>
                </a:cxn>
                <a:cxn ang="0">
                  <a:pos x="234" y="222"/>
                </a:cxn>
                <a:cxn ang="0">
                  <a:pos x="266" y="199"/>
                </a:cxn>
                <a:cxn ang="0">
                  <a:pos x="297" y="177"/>
                </a:cxn>
                <a:cxn ang="0">
                  <a:pos x="332" y="152"/>
                </a:cxn>
              </a:cxnLst>
              <a:rect l="0" t="0" r="r" b="b"/>
              <a:pathLst>
                <a:path w="609" h="844">
                  <a:moveTo>
                    <a:pt x="356" y="0"/>
                  </a:moveTo>
                  <a:lnTo>
                    <a:pt x="353" y="2"/>
                  </a:lnTo>
                  <a:lnTo>
                    <a:pt x="349" y="8"/>
                  </a:lnTo>
                  <a:lnTo>
                    <a:pt x="344" y="10"/>
                  </a:lnTo>
                  <a:lnTo>
                    <a:pt x="339" y="14"/>
                  </a:lnTo>
                  <a:lnTo>
                    <a:pt x="333" y="19"/>
                  </a:lnTo>
                  <a:lnTo>
                    <a:pt x="328" y="25"/>
                  </a:lnTo>
                  <a:lnTo>
                    <a:pt x="321" y="30"/>
                  </a:lnTo>
                  <a:lnTo>
                    <a:pt x="315" y="38"/>
                  </a:lnTo>
                  <a:lnTo>
                    <a:pt x="305" y="45"/>
                  </a:lnTo>
                  <a:lnTo>
                    <a:pt x="299" y="52"/>
                  </a:lnTo>
                  <a:lnTo>
                    <a:pt x="294" y="56"/>
                  </a:lnTo>
                  <a:lnTo>
                    <a:pt x="290" y="59"/>
                  </a:lnTo>
                  <a:lnTo>
                    <a:pt x="285" y="64"/>
                  </a:lnTo>
                  <a:lnTo>
                    <a:pt x="280" y="67"/>
                  </a:lnTo>
                  <a:lnTo>
                    <a:pt x="276" y="72"/>
                  </a:lnTo>
                  <a:lnTo>
                    <a:pt x="271" y="76"/>
                  </a:lnTo>
                  <a:lnTo>
                    <a:pt x="266" y="81"/>
                  </a:lnTo>
                  <a:lnTo>
                    <a:pt x="262" y="86"/>
                  </a:lnTo>
                  <a:lnTo>
                    <a:pt x="257" y="89"/>
                  </a:lnTo>
                  <a:lnTo>
                    <a:pt x="251" y="93"/>
                  </a:lnTo>
                  <a:lnTo>
                    <a:pt x="246" y="98"/>
                  </a:lnTo>
                  <a:lnTo>
                    <a:pt x="242" y="103"/>
                  </a:lnTo>
                  <a:lnTo>
                    <a:pt x="235" y="106"/>
                  </a:lnTo>
                  <a:lnTo>
                    <a:pt x="231" y="111"/>
                  </a:lnTo>
                  <a:lnTo>
                    <a:pt x="226" y="115"/>
                  </a:lnTo>
                  <a:lnTo>
                    <a:pt x="222" y="120"/>
                  </a:lnTo>
                  <a:lnTo>
                    <a:pt x="215" y="124"/>
                  </a:lnTo>
                  <a:lnTo>
                    <a:pt x="211" y="128"/>
                  </a:lnTo>
                  <a:lnTo>
                    <a:pt x="206" y="132"/>
                  </a:lnTo>
                  <a:lnTo>
                    <a:pt x="201" y="137"/>
                  </a:lnTo>
                  <a:lnTo>
                    <a:pt x="195" y="142"/>
                  </a:lnTo>
                  <a:lnTo>
                    <a:pt x="191" y="146"/>
                  </a:lnTo>
                  <a:lnTo>
                    <a:pt x="186" y="151"/>
                  </a:lnTo>
                  <a:lnTo>
                    <a:pt x="181" y="155"/>
                  </a:lnTo>
                  <a:lnTo>
                    <a:pt x="175" y="159"/>
                  </a:lnTo>
                  <a:lnTo>
                    <a:pt x="170" y="162"/>
                  </a:lnTo>
                  <a:lnTo>
                    <a:pt x="166" y="166"/>
                  </a:lnTo>
                  <a:lnTo>
                    <a:pt x="161" y="171"/>
                  </a:lnTo>
                  <a:lnTo>
                    <a:pt x="155" y="174"/>
                  </a:lnTo>
                  <a:lnTo>
                    <a:pt x="150" y="179"/>
                  </a:lnTo>
                  <a:lnTo>
                    <a:pt x="146" y="182"/>
                  </a:lnTo>
                  <a:lnTo>
                    <a:pt x="141" y="185"/>
                  </a:lnTo>
                  <a:lnTo>
                    <a:pt x="136" y="188"/>
                  </a:lnTo>
                  <a:lnTo>
                    <a:pt x="133" y="193"/>
                  </a:lnTo>
                  <a:lnTo>
                    <a:pt x="129" y="196"/>
                  </a:lnTo>
                  <a:lnTo>
                    <a:pt x="124" y="199"/>
                  </a:lnTo>
                  <a:lnTo>
                    <a:pt x="119" y="202"/>
                  </a:lnTo>
                  <a:lnTo>
                    <a:pt x="115" y="204"/>
                  </a:lnTo>
                  <a:lnTo>
                    <a:pt x="112" y="207"/>
                  </a:lnTo>
                  <a:lnTo>
                    <a:pt x="108" y="210"/>
                  </a:lnTo>
                  <a:lnTo>
                    <a:pt x="99" y="214"/>
                  </a:lnTo>
                  <a:lnTo>
                    <a:pt x="93" y="221"/>
                  </a:lnTo>
                  <a:lnTo>
                    <a:pt x="85" y="227"/>
                  </a:lnTo>
                  <a:lnTo>
                    <a:pt x="79" y="235"/>
                  </a:lnTo>
                  <a:lnTo>
                    <a:pt x="73" y="241"/>
                  </a:lnTo>
                  <a:lnTo>
                    <a:pt x="65" y="248"/>
                  </a:lnTo>
                  <a:lnTo>
                    <a:pt x="62" y="253"/>
                  </a:lnTo>
                  <a:lnTo>
                    <a:pt x="60" y="256"/>
                  </a:lnTo>
                  <a:lnTo>
                    <a:pt x="57" y="261"/>
                  </a:lnTo>
                  <a:lnTo>
                    <a:pt x="54" y="266"/>
                  </a:lnTo>
                  <a:lnTo>
                    <a:pt x="51" y="269"/>
                  </a:lnTo>
                  <a:lnTo>
                    <a:pt x="48" y="273"/>
                  </a:lnTo>
                  <a:lnTo>
                    <a:pt x="45" y="278"/>
                  </a:lnTo>
                  <a:lnTo>
                    <a:pt x="43" y="283"/>
                  </a:lnTo>
                  <a:lnTo>
                    <a:pt x="40" y="287"/>
                  </a:lnTo>
                  <a:lnTo>
                    <a:pt x="39" y="292"/>
                  </a:lnTo>
                  <a:lnTo>
                    <a:pt x="37" y="297"/>
                  </a:lnTo>
                  <a:lnTo>
                    <a:pt x="34" y="301"/>
                  </a:lnTo>
                  <a:lnTo>
                    <a:pt x="33" y="306"/>
                  </a:lnTo>
                  <a:lnTo>
                    <a:pt x="29" y="312"/>
                  </a:lnTo>
                  <a:lnTo>
                    <a:pt x="28" y="317"/>
                  </a:lnTo>
                  <a:lnTo>
                    <a:pt x="26" y="321"/>
                  </a:lnTo>
                  <a:lnTo>
                    <a:pt x="23" y="326"/>
                  </a:lnTo>
                  <a:lnTo>
                    <a:pt x="23" y="332"/>
                  </a:lnTo>
                  <a:lnTo>
                    <a:pt x="22" y="337"/>
                  </a:lnTo>
                  <a:lnTo>
                    <a:pt x="20" y="343"/>
                  </a:lnTo>
                  <a:lnTo>
                    <a:pt x="17" y="348"/>
                  </a:lnTo>
                  <a:lnTo>
                    <a:pt x="15" y="352"/>
                  </a:lnTo>
                  <a:lnTo>
                    <a:pt x="14" y="357"/>
                  </a:lnTo>
                  <a:lnTo>
                    <a:pt x="12" y="363"/>
                  </a:lnTo>
                  <a:lnTo>
                    <a:pt x="11" y="368"/>
                  </a:lnTo>
                  <a:lnTo>
                    <a:pt x="11" y="374"/>
                  </a:lnTo>
                  <a:lnTo>
                    <a:pt x="9" y="379"/>
                  </a:lnTo>
                  <a:lnTo>
                    <a:pt x="8" y="385"/>
                  </a:lnTo>
                  <a:lnTo>
                    <a:pt x="6" y="390"/>
                  </a:lnTo>
                  <a:lnTo>
                    <a:pt x="6" y="394"/>
                  </a:lnTo>
                  <a:lnTo>
                    <a:pt x="5" y="399"/>
                  </a:lnTo>
                  <a:lnTo>
                    <a:pt x="3" y="405"/>
                  </a:lnTo>
                  <a:lnTo>
                    <a:pt x="3" y="411"/>
                  </a:lnTo>
                  <a:lnTo>
                    <a:pt x="3" y="416"/>
                  </a:lnTo>
                  <a:lnTo>
                    <a:pt x="3" y="421"/>
                  </a:lnTo>
                  <a:lnTo>
                    <a:pt x="3" y="427"/>
                  </a:lnTo>
                  <a:lnTo>
                    <a:pt x="2" y="431"/>
                  </a:lnTo>
                  <a:lnTo>
                    <a:pt x="2" y="436"/>
                  </a:lnTo>
                  <a:lnTo>
                    <a:pt x="0" y="441"/>
                  </a:lnTo>
                  <a:lnTo>
                    <a:pt x="0" y="447"/>
                  </a:lnTo>
                  <a:lnTo>
                    <a:pt x="0" y="452"/>
                  </a:lnTo>
                  <a:lnTo>
                    <a:pt x="0" y="456"/>
                  </a:lnTo>
                  <a:lnTo>
                    <a:pt x="0" y="461"/>
                  </a:lnTo>
                  <a:lnTo>
                    <a:pt x="0" y="465"/>
                  </a:lnTo>
                  <a:lnTo>
                    <a:pt x="0" y="470"/>
                  </a:lnTo>
                  <a:lnTo>
                    <a:pt x="0" y="475"/>
                  </a:lnTo>
                  <a:lnTo>
                    <a:pt x="0" y="479"/>
                  </a:lnTo>
                  <a:lnTo>
                    <a:pt x="0" y="484"/>
                  </a:lnTo>
                  <a:lnTo>
                    <a:pt x="0" y="489"/>
                  </a:lnTo>
                  <a:lnTo>
                    <a:pt x="2" y="493"/>
                  </a:lnTo>
                  <a:lnTo>
                    <a:pt x="2" y="498"/>
                  </a:lnTo>
                  <a:lnTo>
                    <a:pt x="3" y="503"/>
                  </a:lnTo>
                  <a:lnTo>
                    <a:pt x="3" y="510"/>
                  </a:lnTo>
                  <a:lnTo>
                    <a:pt x="5" y="518"/>
                  </a:lnTo>
                  <a:lnTo>
                    <a:pt x="8" y="526"/>
                  </a:lnTo>
                  <a:lnTo>
                    <a:pt x="9" y="534"/>
                  </a:lnTo>
                  <a:lnTo>
                    <a:pt x="12" y="541"/>
                  </a:lnTo>
                  <a:lnTo>
                    <a:pt x="14" y="549"/>
                  </a:lnTo>
                  <a:lnTo>
                    <a:pt x="17" y="557"/>
                  </a:lnTo>
                  <a:lnTo>
                    <a:pt x="22" y="565"/>
                  </a:lnTo>
                  <a:lnTo>
                    <a:pt x="23" y="571"/>
                  </a:lnTo>
                  <a:lnTo>
                    <a:pt x="28" y="579"/>
                  </a:lnTo>
                  <a:lnTo>
                    <a:pt x="31" y="586"/>
                  </a:lnTo>
                  <a:lnTo>
                    <a:pt x="36" y="594"/>
                  </a:lnTo>
                  <a:lnTo>
                    <a:pt x="40" y="600"/>
                  </a:lnTo>
                  <a:lnTo>
                    <a:pt x="43" y="607"/>
                  </a:lnTo>
                  <a:lnTo>
                    <a:pt x="48" y="614"/>
                  </a:lnTo>
                  <a:lnTo>
                    <a:pt x="53" y="620"/>
                  </a:lnTo>
                  <a:lnTo>
                    <a:pt x="57" y="627"/>
                  </a:lnTo>
                  <a:lnTo>
                    <a:pt x="62" y="633"/>
                  </a:lnTo>
                  <a:lnTo>
                    <a:pt x="67" y="639"/>
                  </a:lnTo>
                  <a:lnTo>
                    <a:pt x="71" y="645"/>
                  </a:lnTo>
                  <a:lnTo>
                    <a:pt x="76" y="650"/>
                  </a:lnTo>
                  <a:lnTo>
                    <a:pt x="81" y="656"/>
                  </a:lnTo>
                  <a:lnTo>
                    <a:pt x="87" y="661"/>
                  </a:lnTo>
                  <a:lnTo>
                    <a:pt x="91" y="667"/>
                  </a:lnTo>
                  <a:lnTo>
                    <a:pt x="96" y="672"/>
                  </a:lnTo>
                  <a:lnTo>
                    <a:pt x="102" y="676"/>
                  </a:lnTo>
                  <a:lnTo>
                    <a:pt x="107" y="681"/>
                  </a:lnTo>
                  <a:lnTo>
                    <a:pt x="113" y="686"/>
                  </a:lnTo>
                  <a:lnTo>
                    <a:pt x="116" y="689"/>
                  </a:lnTo>
                  <a:lnTo>
                    <a:pt x="122" y="693"/>
                  </a:lnTo>
                  <a:lnTo>
                    <a:pt x="127" y="698"/>
                  </a:lnTo>
                  <a:lnTo>
                    <a:pt x="133" y="701"/>
                  </a:lnTo>
                  <a:lnTo>
                    <a:pt x="138" y="703"/>
                  </a:lnTo>
                  <a:lnTo>
                    <a:pt x="144" y="707"/>
                  </a:lnTo>
                  <a:lnTo>
                    <a:pt x="150" y="709"/>
                  </a:lnTo>
                  <a:lnTo>
                    <a:pt x="156" y="713"/>
                  </a:lnTo>
                  <a:lnTo>
                    <a:pt x="164" y="715"/>
                  </a:lnTo>
                  <a:lnTo>
                    <a:pt x="172" y="720"/>
                  </a:lnTo>
                  <a:lnTo>
                    <a:pt x="177" y="720"/>
                  </a:lnTo>
                  <a:lnTo>
                    <a:pt x="181" y="721"/>
                  </a:lnTo>
                  <a:lnTo>
                    <a:pt x="186" y="723"/>
                  </a:lnTo>
                  <a:lnTo>
                    <a:pt x="191" y="724"/>
                  </a:lnTo>
                  <a:lnTo>
                    <a:pt x="194" y="726"/>
                  </a:lnTo>
                  <a:lnTo>
                    <a:pt x="198" y="727"/>
                  </a:lnTo>
                  <a:lnTo>
                    <a:pt x="203" y="729"/>
                  </a:lnTo>
                  <a:lnTo>
                    <a:pt x="208" y="731"/>
                  </a:lnTo>
                  <a:lnTo>
                    <a:pt x="211" y="731"/>
                  </a:lnTo>
                  <a:lnTo>
                    <a:pt x="217" y="734"/>
                  </a:lnTo>
                  <a:lnTo>
                    <a:pt x="222" y="734"/>
                  </a:lnTo>
                  <a:lnTo>
                    <a:pt x="228" y="737"/>
                  </a:lnTo>
                  <a:lnTo>
                    <a:pt x="231" y="737"/>
                  </a:lnTo>
                  <a:lnTo>
                    <a:pt x="237" y="738"/>
                  </a:lnTo>
                  <a:lnTo>
                    <a:pt x="242" y="740"/>
                  </a:lnTo>
                  <a:lnTo>
                    <a:pt x="246" y="741"/>
                  </a:lnTo>
                  <a:lnTo>
                    <a:pt x="253" y="741"/>
                  </a:lnTo>
                  <a:lnTo>
                    <a:pt x="259" y="744"/>
                  </a:lnTo>
                  <a:lnTo>
                    <a:pt x="263" y="744"/>
                  </a:lnTo>
                  <a:lnTo>
                    <a:pt x="270" y="748"/>
                  </a:lnTo>
                  <a:lnTo>
                    <a:pt x="274" y="748"/>
                  </a:lnTo>
                  <a:lnTo>
                    <a:pt x="280" y="749"/>
                  </a:lnTo>
                  <a:lnTo>
                    <a:pt x="285" y="751"/>
                  </a:lnTo>
                  <a:lnTo>
                    <a:pt x="290" y="752"/>
                  </a:lnTo>
                  <a:lnTo>
                    <a:pt x="296" y="752"/>
                  </a:lnTo>
                  <a:lnTo>
                    <a:pt x="301" y="754"/>
                  </a:lnTo>
                  <a:lnTo>
                    <a:pt x="305" y="755"/>
                  </a:lnTo>
                  <a:lnTo>
                    <a:pt x="311" y="757"/>
                  </a:lnTo>
                  <a:lnTo>
                    <a:pt x="316" y="758"/>
                  </a:lnTo>
                  <a:lnTo>
                    <a:pt x="322" y="760"/>
                  </a:lnTo>
                  <a:lnTo>
                    <a:pt x="327" y="760"/>
                  </a:lnTo>
                  <a:lnTo>
                    <a:pt x="333" y="762"/>
                  </a:lnTo>
                  <a:lnTo>
                    <a:pt x="338" y="762"/>
                  </a:lnTo>
                  <a:lnTo>
                    <a:pt x="344" y="763"/>
                  </a:lnTo>
                  <a:lnTo>
                    <a:pt x="349" y="765"/>
                  </a:lnTo>
                  <a:lnTo>
                    <a:pt x="355" y="766"/>
                  </a:lnTo>
                  <a:lnTo>
                    <a:pt x="359" y="768"/>
                  </a:lnTo>
                  <a:lnTo>
                    <a:pt x="364" y="769"/>
                  </a:lnTo>
                  <a:lnTo>
                    <a:pt x="370" y="769"/>
                  </a:lnTo>
                  <a:lnTo>
                    <a:pt x="375" y="771"/>
                  </a:lnTo>
                  <a:lnTo>
                    <a:pt x="380" y="772"/>
                  </a:lnTo>
                  <a:lnTo>
                    <a:pt x="386" y="774"/>
                  </a:lnTo>
                  <a:lnTo>
                    <a:pt x="390" y="774"/>
                  </a:lnTo>
                  <a:lnTo>
                    <a:pt x="397" y="777"/>
                  </a:lnTo>
                  <a:lnTo>
                    <a:pt x="400" y="777"/>
                  </a:lnTo>
                  <a:lnTo>
                    <a:pt x="404" y="779"/>
                  </a:lnTo>
                  <a:lnTo>
                    <a:pt x="409" y="780"/>
                  </a:lnTo>
                  <a:lnTo>
                    <a:pt x="415" y="782"/>
                  </a:lnTo>
                  <a:lnTo>
                    <a:pt x="418" y="782"/>
                  </a:lnTo>
                  <a:lnTo>
                    <a:pt x="423" y="783"/>
                  </a:lnTo>
                  <a:lnTo>
                    <a:pt x="428" y="783"/>
                  </a:lnTo>
                  <a:lnTo>
                    <a:pt x="434" y="786"/>
                  </a:lnTo>
                  <a:lnTo>
                    <a:pt x="440" y="788"/>
                  </a:lnTo>
                  <a:lnTo>
                    <a:pt x="449" y="791"/>
                  </a:lnTo>
                  <a:lnTo>
                    <a:pt x="452" y="791"/>
                  </a:lnTo>
                  <a:lnTo>
                    <a:pt x="457" y="793"/>
                  </a:lnTo>
                  <a:lnTo>
                    <a:pt x="460" y="794"/>
                  </a:lnTo>
                  <a:lnTo>
                    <a:pt x="465" y="796"/>
                  </a:lnTo>
                  <a:lnTo>
                    <a:pt x="473" y="797"/>
                  </a:lnTo>
                  <a:lnTo>
                    <a:pt x="480" y="799"/>
                  </a:lnTo>
                  <a:lnTo>
                    <a:pt x="485" y="800"/>
                  </a:lnTo>
                  <a:lnTo>
                    <a:pt x="490" y="802"/>
                  </a:lnTo>
                  <a:lnTo>
                    <a:pt x="493" y="803"/>
                  </a:lnTo>
                  <a:lnTo>
                    <a:pt x="497" y="805"/>
                  </a:lnTo>
                  <a:lnTo>
                    <a:pt x="505" y="806"/>
                  </a:lnTo>
                  <a:lnTo>
                    <a:pt x="511" y="810"/>
                  </a:lnTo>
                  <a:lnTo>
                    <a:pt x="519" y="811"/>
                  </a:lnTo>
                  <a:lnTo>
                    <a:pt x="527" y="814"/>
                  </a:lnTo>
                  <a:lnTo>
                    <a:pt x="533" y="817"/>
                  </a:lnTo>
                  <a:lnTo>
                    <a:pt x="541" y="819"/>
                  </a:lnTo>
                  <a:lnTo>
                    <a:pt x="547" y="820"/>
                  </a:lnTo>
                  <a:lnTo>
                    <a:pt x="553" y="824"/>
                  </a:lnTo>
                  <a:lnTo>
                    <a:pt x="559" y="825"/>
                  </a:lnTo>
                  <a:lnTo>
                    <a:pt x="565" y="828"/>
                  </a:lnTo>
                  <a:lnTo>
                    <a:pt x="570" y="830"/>
                  </a:lnTo>
                  <a:lnTo>
                    <a:pt x="576" y="831"/>
                  </a:lnTo>
                  <a:lnTo>
                    <a:pt x="581" y="833"/>
                  </a:lnTo>
                  <a:lnTo>
                    <a:pt x="586" y="834"/>
                  </a:lnTo>
                  <a:lnTo>
                    <a:pt x="589" y="836"/>
                  </a:lnTo>
                  <a:lnTo>
                    <a:pt x="593" y="839"/>
                  </a:lnTo>
                  <a:lnTo>
                    <a:pt x="600" y="839"/>
                  </a:lnTo>
                  <a:lnTo>
                    <a:pt x="604" y="842"/>
                  </a:lnTo>
                  <a:lnTo>
                    <a:pt x="607" y="844"/>
                  </a:lnTo>
                  <a:lnTo>
                    <a:pt x="609" y="844"/>
                  </a:lnTo>
                  <a:lnTo>
                    <a:pt x="502" y="713"/>
                  </a:lnTo>
                  <a:lnTo>
                    <a:pt x="500" y="712"/>
                  </a:lnTo>
                  <a:lnTo>
                    <a:pt x="497" y="712"/>
                  </a:lnTo>
                  <a:lnTo>
                    <a:pt x="493" y="710"/>
                  </a:lnTo>
                  <a:lnTo>
                    <a:pt x="490" y="710"/>
                  </a:lnTo>
                  <a:lnTo>
                    <a:pt x="482" y="709"/>
                  </a:lnTo>
                  <a:lnTo>
                    <a:pt x="474" y="707"/>
                  </a:lnTo>
                  <a:lnTo>
                    <a:pt x="469" y="706"/>
                  </a:lnTo>
                  <a:lnTo>
                    <a:pt x="466" y="706"/>
                  </a:lnTo>
                  <a:lnTo>
                    <a:pt x="462" y="704"/>
                  </a:lnTo>
                  <a:lnTo>
                    <a:pt x="457" y="704"/>
                  </a:lnTo>
                  <a:lnTo>
                    <a:pt x="451" y="703"/>
                  </a:lnTo>
                  <a:lnTo>
                    <a:pt x="446" y="701"/>
                  </a:lnTo>
                  <a:lnTo>
                    <a:pt x="440" y="700"/>
                  </a:lnTo>
                  <a:lnTo>
                    <a:pt x="435" y="700"/>
                  </a:lnTo>
                  <a:lnTo>
                    <a:pt x="428" y="696"/>
                  </a:lnTo>
                  <a:lnTo>
                    <a:pt x="421" y="696"/>
                  </a:lnTo>
                  <a:lnTo>
                    <a:pt x="415" y="693"/>
                  </a:lnTo>
                  <a:lnTo>
                    <a:pt x="411" y="693"/>
                  </a:lnTo>
                  <a:lnTo>
                    <a:pt x="403" y="690"/>
                  </a:lnTo>
                  <a:lnTo>
                    <a:pt x="397" y="689"/>
                  </a:lnTo>
                  <a:lnTo>
                    <a:pt x="390" y="687"/>
                  </a:lnTo>
                  <a:lnTo>
                    <a:pt x="383" y="686"/>
                  </a:lnTo>
                  <a:lnTo>
                    <a:pt x="376" y="684"/>
                  </a:lnTo>
                  <a:lnTo>
                    <a:pt x="369" y="682"/>
                  </a:lnTo>
                  <a:lnTo>
                    <a:pt x="363" y="682"/>
                  </a:lnTo>
                  <a:lnTo>
                    <a:pt x="356" y="681"/>
                  </a:lnTo>
                  <a:lnTo>
                    <a:pt x="349" y="678"/>
                  </a:lnTo>
                  <a:lnTo>
                    <a:pt x="341" y="676"/>
                  </a:lnTo>
                  <a:lnTo>
                    <a:pt x="333" y="673"/>
                  </a:lnTo>
                  <a:lnTo>
                    <a:pt x="327" y="672"/>
                  </a:lnTo>
                  <a:lnTo>
                    <a:pt x="319" y="669"/>
                  </a:lnTo>
                  <a:lnTo>
                    <a:pt x="311" y="667"/>
                  </a:lnTo>
                  <a:lnTo>
                    <a:pt x="304" y="664"/>
                  </a:lnTo>
                  <a:lnTo>
                    <a:pt x="297" y="664"/>
                  </a:lnTo>
                  <a:lnTo>
                    <a:pt x="290" y="661"/>
                  </a:lnTo>
                  <a:lnTo>
                    <a:pt x="284" y="658"/>
                  </a:lnTo>
                  <a:lnTo>
                    <a:pt x="276" y="656"/>
                  </a:lnTo>
                  <a:lnTo>
                    <a:pt x="270" y="653"/>
                  </a:lnTo>
                  <a:lnTo>
                    <a:pt x="263" y="650"/>
                  </a:lnTo>
                  <a:lnTo>
                    <a:pt x="256" y="648"/>
                  </a:lnTo>
                  <a:lnTo>
                    <a:pt x="249" y="645"/>
                  </a:lnTo>
                  <a:lnTo>
                    <a:pt x="245" y="644"/>
                  </a:lnTo>
                  <a:lnTo>
                    <a:pt x="237" y="641"/>
                  </a:lnTo>
                  <a:lnTo>
                    <a:pt x="231" y="638"/>
                  </a:lnTo>
                  <a:lnTo>
                    <a:pt x="225" y="636"/>
                  </a:lnTo>
                  <a:lnTo>
                    <a:pt x="220" y="633"/>
                  </a:lnTo>
                  <a:lnTo>
                    <a:pt x="212" y="630"/>
                  </a:lnTo>
                  <a:lnTo>
                    <a:pt x="208" y="627"/>
                  </a:lnTo>
                  <a:lnTo>
                    <a:pt x="203" y="625"/>
                  </a:lnTo>
                  <a:lnTo>
                    <a:pt x="198" y="624"/>
                  </a:lnTo>
                  <a:lnTo>
                    <a:pt x="192" y="620"/>
                  </a:lnTo>
                  <a:lnTo>
                    <a:pt x="189" y="617"/>
                  </a:lnTo>
                  <a:lnTo>
                    <a:pt x="184" y="614"/>
                  </a:lnTo>
                  <a:lnTo>
                    <a:pt x="181" y="611"/>
                  </a:lnTo>
                  <a:lnTo>
                    <a:pt x="174" y="605"/>
                  </a:lnTo>
                  <a:lnTo>
                    <a:pt x="169" y="600"/>
                  </a:lnTo>
                  <a:lnTo>
                    <a:pt x="163" y="594"/>
                  </a:lnTo>
                  <a:lnTo>
                    <a:pt x="156" y="588"/>
                  </a:lnTo>
                  <a:lnTo>
                    <a:pt x="152" y="582"/>
                  </a:lnTo>
                  <a:lnTo>
                    <a:pt x="147" y="576"/>
                  </a:lnTo>
                  <a:lnTo>
                    <a:pt x="143" y="569"/>
                  </a:lnTo>
                  <a:lnTo>
                    <a:pt x="138" y="563"/>
                  </a:lnTo>
                  <a:lnTo>
                    <a:pt x="135" y="557"/>
                  </a:lnTo>
                  <a:lnTo>
                    <a:pt x="132" y="551"/>
                  </a:lnTo>
                  <a:lnTo>
                    <a:pt x="129" y="543"/>
                  </a:lnTo>
                  <a:lnTo>
                    <a:pt x="125" y="537"/>
                  </a:lnTo>
                  <a:lnTo>
                    <a:pt x="121" y="531"/>
                  </a:lnTo>
                  <a:lnTo>
                    <a:pt x="119" y="523"/>
                  </a:lnTo>
                  <a:lnTo>
                    <a:pt x="116" y="515"/>
                  </a:lnTo>
                  <a:lnTo>
                    <a:pt x="115" y="509"/>
                  </a:lnTo>
                  <a:lnTo>
                    <a:pt x="113" y="503"/>
                  </a:lnTo>
                  <a:lnTo>
                    <a:pt x="112" y="495"/>
                  </a:lnTo>
                  <a:lnTo>
                    <a:pt x="108" y="489"/>
                  </a:lnTo>
                  <a:lnTo>
                    <a:pt x="107" y="481"/>
                  </a:lnTo>
                  <a:lnTo>
                    <a:pt x="105" y="473"/>
                  </a:lnTo>
                  <a:lnTo>
                    <a:pt x="105" y="467"/>
                  </a:lnTo>
                  <a:lnTo>
                    <a:pt x="104" y="459"/>
                  </a:lnTo>
                  <a:lnTo>
                    <a:pt x="104" y="452"/>
                  </a:lnTo>
                  <a:lnTo>
                    <a:pt x="104" y="444"/>
                  </a:lnTo>
                  <a:lnTo>
                    <a:pt x="104" y="438"/>
                  </a:lnTo>
                  <a:lnTo>
                    <a:pt x="104" y="430"/>
                  </a:lnTo>
                  <a:lnTo>
                    <a:pt x="104" y="422"/>
                  </a:lnTo>
                  <a:lnTo>
                    <a:pt x="104" y="416"/>
                  </a:lnTo>
                  <a:lnTo>
                    <a:pt x="105" y="410"/>
                  </a:lnTo>
                  <a:lnTo>
                    <a:pt x="105" y="402"/>
                  </a:lnTo>
                  <a:lnTo>
                    <a:pt x="107" y="394"/>
                  </a:lnTo>
                  <a:lnTo>
                    <a:pt x="108" y="388"/>
                  </a:lnTo>
                  <a:lnTo>
                    <a:pt x="112" y="382"/>
                  </a:lnTo>
                  <a:lnTo>
                    <a:pt x="113" y="374"/>
                  </a:lnTo>
                  <a:lnTo>
                    <a:pt x="115" y="368"/>
                  </a:lnTo>
                  <a:lnTo>
                    <a:pt x="116" y="362"/>
                  </a:lnTo>
                  <a:lnTo>
                    <a:pt x="118" y="355"/>
                  </a:lnTo>
                  <a:lnTo>
                    <a:pt x="119" y="349"/>
                  </a:lnTo>
                  <a:lnTo>
                    <a:pt x="121" y="343"/>
                  </a:lnTo>
                  <a:lnTo>
                    <a:pt x="124" y="338"/>
                  </a:lnTo>
                  <a:lnTo>
                    <a:pt x="125" y="334"/>
                  </a:lnTo>
                  <a:lnTo>
                    <a:pt x="127" y="328"/>
                  </a:lnTo>
                  <a:lnTo>
                    <a:pt x="130" y="323"/>
                  </a:lnTo>
                  <a:lnTo>
                    <a:pt x="132" y="318"/>
                  </a:lnTo>
                  <a:lnTo>
                    <a:pt x="133" y="315"/>
                  </a:lnTo>
                  <a:lnTo>
                    <a:pt x="136" y="310"/>
                  </a:lnTo>
                  <a:lnTo>
                    <a:pt x="139" y="306"/>
                  </a:lnTo>
                  <a:lnTo>
                    <a:pt x="143" y="301"/>
                  </a:lnTo>
                  <a:lnTo>
                    <a:pt x="146" y="298"/>
                  </a:lnTo>
                  <a:lnTo>
                    <a:pt x="150" y="290"/>
                  </a:lnTo>
                  <a:lnTo>
                    <a:pt x="156" y="283"/>
                  </a:lnTo>
                  <a:lnTo>
                    <a:pt x="163" y="276"/>
                  </a:lnTo>
                  <a:lnTo>
                    <a:pt x="170" y="270"/>
                  </a:lnTo>
                  <a:lnTo>
                    <a:pt x="174" y="266"/>
                  </a:lnTo>
                  <a:lnTo>
                    <a:pt x="177" y="262"/>
                  </a:lnTo>
                  <a:lnTo>
                    <a:pt x="181" y="259"/>
                  </a:lnTo>
                  <a:lnTo>
                    <a:pt x="186" y="256"/>
                  </a:lnTo>
                  <a:lnTo>
                    <a:pt x="191" y="253"/>
                  </a:lnTo>
                  <a:lnTo>
                    <a:pt x="194" y="250"/>
                  </a:lnTo>
                  <a:lnTo>
                    <a:pt x="198" y="247"/>
                  </a:lnTo>
                  <a:lnTo>
                    <a:pt x="204" y="245"/>
                  </a:lnTo>
                  <a:lnTo>
                    <a:pt x="209" y="241"/>
                  </a:lnTo>
                  <a:lnTo>
                    <a:pt x="212" y="238"/>
                  </a:lnTo>
                  <a:lnTo>
                    <a:pt x="217" y="235"/>
                  </a:lnTo>
                  <a:lnTo>
                    <a:pt x="223" y="230"/>
                  </a:lnTo>
                  <a:lnTo>
                    <a:pt x="228" y="227"/>
                  </a:lnTo>
                  <a:lnTo>
                    <a:pt x="234" y="222"/>
                  </a:lnTo>
                  <a:lnTo>
                    <a:pt x="239" y="219"/>
                  </a:lnTo>
                  <a:lnTo>
                    <a:pt x="245" y="216"/>
                  </a:lnTo>
                  <a:lnTo>
                    <a:pt x="249" y="211"/>
                  </a:lnTo>
                  <a:lnTo>
                    <a:pt x="256" y="207"/>
                  </a:lnTo>
                  <a:lnTo>
                    <a:pt x="260" y="202"/>
                  </a:lnTo>
                  <a:lnTo>
                    <a:pt x="266" y="199"/>
                  </a:lnTo>
                  <a:lnTo>
                    <a:pt x="271" y="194"/>
                  </a:lnTo>
                  <a:lnTo>
                    <a:pt x="277" y="191"/>
                  </a:lnTo>
                  <a:lnTo>
                    <a:pt x="282" y="186"/>
                  </a:lnTo>
                  <a:lnTo>
                    <a:pt x="288" y="183"/>
                  </a:lnTo>
                  <a:lnTo>
                    <a:pt x="293" y="180"/>
                  </a:lnTo>
                  <a:lnTo>
                    <a:pt x="297" y="177"/>
                  </a:lnTo>
                  <a:lnTo>
                    <a:pt x="302" y="173"/>
                  </a:lnTo>
                  <a:lnTo>
                    <a:pt x="307" y="169"/>
                  </a:lnTo>
                  <a:lnTo>
                    <a:pt x="315" y="163"/>
                  </a:lnTo>
                  <a:lnTo>
                    <a:pt x="322" y="160"/>
                  </a:lnTo>
                  <a:lnTo>
                    <a:pt x="327" y="155"/>
                  </a:lnTo>
                  <a:lnTo>
                    <a:pt x="332" y="152"/>
                  </a:lnTo>
                  <a:lnTo>
                    <a:pt x="335" y="149"/>
                  </a:lnTo>
                  <a:lnTo>
                    <a:pt x="336" y="149"/>
                  </a:lnTo>
                  <a:lnTo>
                    <a:pt x="380" y="69"/>
                  </a:lnTo>
                  <a:lnTo>
                    <a:pt x="356" y="0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0" name="Freeform 232"/>
            <p:cNvSpPr>
              <a:spLocks/>
            </p:cNvSpPr>
            <p:nvPr/>
          </p:nvSpPr>
          <p:spPr bwMode="auto">
            <a:xfrm>
              <a:off x="4651" y="1277"/>
              <a:ext cx="457" cy="289"/>
            </a:xfrm>
            <a:custGeom>
              <a:avLst/>
              <a:gdLst/>
              <a:ahLst/>
              <a:cxnLst>
                <a:cxn ang="0">
                  <a:pos x="897" y="24"/>
                </a:cxn>
                <a:cxn ang="0">
                  <a:pos x="881" y="50"/>
                </a:cxn>
                <a:cxn ang="0">
                  <a:pos x="866" y="81"/>
                </a:cxn>
                <a:cxn ang="0">
                  <a:pos x="849" y="114"/>
                </a:cxn>
                <a:cxn ang="0">
                  <a:pos x="832" y="149"/>
                </a:cxn>
                <a:cxn ang="0">
                  <a:pos x="818" y="185"/>
                </a:cxn>
                <a:cxn ang="0">
                  <a:pos x="804" y="217"/>
                </a:cxn>
                <a:cxn ang="0">
                  <a:pos x="794" y="247"/>
                </a:cxn>
                <a:cxn ang="0">
                  <a:pos x="787" y="275"/>
                </a:cxn>
                <a:cxn ang="0">
                  <a:pos x="779" y="306"/>
                </a:cxn>
                <a:cxn ang="0">
                  <a:pos x="770" y="340"/>
                </a:cxn>
                <a:cxn ang="0">
                  <a:pos x="759" y="377"/>
                </a:cxn>
                <a:cxn ang="0">
                  <a:pos x="743" y="414"/>
                </a:cxn>
                <a:cxn ang="0">
                  <a:pos x="726" y="450"/>
                </a:cxn>
                <a:cxn ang="0">
                  <a:pos x="705" y="484"/>
                </a:cxn>
                <a:cxn ang="0">
                  <a:pos x="681" y="513"/>
                </a:cxn>
                <a:cxn ang="0">
                  <a:pos x="653" y="540"/>
                </a:cxn>
                <a:cxn ang="0">
                  <a:pos x="621" y="558"/>
                </a:cxn>
                <a:cxn ang="0">
                  <a:pos x="584" y="571"/>
                </a:cxn>
                <a:cxn ang="0">
                  <a:pos x="543" y="574"/>
                </a:cxn>
                <a:cxn ang="0">
                  <a:pos x="508" y="577"/>
                </a:cxn>
                <a:cxn ang="0">
                  <a:pos x="475" y="577"/>
                </a:cxn>
                <a:cxn ang="0">
                  <a:pos x="447" y="572"/>
                </a:cxn>
                <a:cxn ang="0">
                  <a:pos x="416" y="569"/>
                </a:cxn>
                <a:cxn ang="0">
                  <a:pos x="374" y="555"/>
                </a:cxn>
                <a:cxn ang="0">
                  <a:pos x="345" y="540"/>
                </a:cxn>
                <a:cxn ang="0">
                  <a:pos x="314" y="515"/>
                </a:cxn>
                <a:cxn ang="0">
                  <a:pos x="282" y="479"/>
                </a:cxn>
                <a:cxn ang="0">
                  <a:pos x="251" y="445"/>
                </a:cxn>
                <a:cxn ang="0">
                  <a:pos x="229" y="420"/>
                </a:cxn>
                <a:cxn ang="0">
                  <a:pos x="206" y="394"/>
                </a:cxn>
                <a:cxn ang="0">
                  <a:pos x="184" y="368"/>
                </a:cxn>
                <a:cxn ang="0">
                  <a:pos x="165" y="343"/>
                </a:cxn>
                <a:cxn ang="0">
                  <a:pos x="133" y="304"/>
                </a:cxn>
                <a:cxn ang="0">
                  <a:pos x="103" y="270"/>
                </a:cxn>
                <a:cxn ang="0">
                  <a:pos x="71" y="238"/>
                </a:cxn>
                <a:cxn ang="0">
                  <a:pos x="40" y="210"/>
                </a:cxn>
                <a:cxn ang="0">
                  <a:pos x="6" y="182"/>
                </a:cxn>
                <a:cxn ang="0">
                  <a:pos x="282" y="332"/>
                </a:cxn>
                <a:cxn ang="0">
                  <a:pos x="302" y="365"/>
                </a:cxn>
                <a:cxn ang="0">
                  <a:pos x="336" y="407"/>
                </a:cxn>
                <a:cxn ang="0">
                  <a:pos x="367" y="438"/>
                </a:cxn>
                <a:cxn ang="0">
                  <a:pos x="395" y="459"/>
                </a:cxn>
                <a:cxn ang="0">
                  <a:pos x="426" y="476"/>
                </a:cxn>
                <a:cxn ang="0">
                  <a:pos x="460" y="486"/>
                </a:cxn>
                <a:cxn ang="0">
                  <a:pos x="497" y="487"/>
                </a:cxn>
                <a:cxn ang="0">
                  <a:pos x="540" y="478"/>
                </a:cxn>
                <a:cxn ang="0">
                  <a:pos x="579" y="462"/>
                </a:cxn>
                <a:cxn ang="0">
                  <a:pos x="612" y="439"/>
                </a:cxn>
                <a:cxn ang="0">
                  <a:pos x="636" y="411"/>
                </a:cxn>
                <a:cxn ang="0">
                  <a:pos x="655" y="379"/>
                </a:cxn>
                <a:cxn ang="0">
                  <a:pos x="670" y="345"/>
                </a:cxn>
                <a:cxn ang="0">
                  <a:pos x="681" y="309"/>
                </a:cxn>
                <a:cxn ang="0">
                  <a:pos x="692" y="272"/>
                </a:cxn>
                <a:cxn ang="0">
                  <a:pos x="706" y="234"/>
                </a:cxn>
                <a:cxn ang="0">
                  <a:pos x="720" y="200"/>
                </a:cxn>
                <a:cxn ang="0">
                  <a:pos x="737" y="168"/>
                </a:cxn>
              </a:cxnLst>
              <a:rect l="0" t="0" r="r" b="b"/>
              <a:pathLst>
                <a:path w="914" h="577">
                  <a:moveTo>
                    <a:pt x="914" y="0"/>
                  </a:moveTo>
                  <a:lnTo>
                    <a:pt x="909" y="7"/>
                  </a:lnTo>
                  <a:lnTo>
                    <a:pt x="906" y="13"/>
                  </a:lnTo>
                  <a:lnTo>
                    <a:pt x="903" y="16"/>
                  </a:lnTo>
                  <a:lnTo>
                    <a:pt x="900" y="21"/>
                  </a:lnTo>
                  <a:lnTo>
                    <a:pt x="897" y="24"/>
                  </a:lnTo>
                  <a:lnTo>
                    <a:pt x="895" y="28"/>
                  </a:lnTo>
                  <a:lnTo>
                    <a:pt x="892" y="31"/>
                  </a:lnTo>
                  <a:lnTo>
                    <a:pt x="890" y="36"/>
                  </a:lnTo>
                  <a:lnTo>
                    <a:pt x="887" y="41"/>
                  </a:lnTo>
                  <a:lnTo>
                    <a:pt x="884" y="47"/>
                  </a:lnTo>
                  <a:lnTo>
                    <a:pt x="881" y="50"/>
                  </a:lnTo>
                  <a:lnTo>
                    <a:pt x="880" y="55"/>
                  </a:lnTo>
                  <a:lnTo>
                    <a:pt x="876" y="61"/>
                  </a:lnTo>
                  <a:lnTo>
                    <a:pt x="873" y="66"/>
                  </a:lnTo>
                  <a:lnTo>
                    <a:pt x="870" y="70"/>
                  </a:lnTo>
                  <a:lnTo>
                    <a:pt x="869" y="76"/>
                  </a:lnTo>
                  <a:lnTo>
                    <a:pt x="866" y="81"/>
                  </a:lnTo>
                  <a:lnTo>
                    <a:pt x="863" y="87"/>
                  </a:lnTo>
                  <a:lnTo>
                    <a:pt x="859" y="92"/>
                  </a:lnTo>
                  <a:lnTo>
                    <a:pt x="858" y="98"/>
                  </a:lnTo>
                  <a:lnTo>
                    <a:pt x="853" y="103"/>
                  </a:lnTo>
                  <a:lnTo>
                    <a:pt x="852" y="109"/>
                  </a:lnTo>
                  <a:lnTo>
                    <a:pt x="849" y="114"/>
                  </a:lnTo>
                  <a:lnTo>
                    <a:pt x="845" y="120"/>
                  </a:lnTo>
                  <a:lnTo>
                    <a:pt x="842" y="126"/>
                  </a:lnTo>
                  <a:lnTo>
                    <a:pt x="841" y="132"/>
                  </a:lnTo>
                  <a:lnTo>
                    <a:pt x="838" y="137"/>
                  </a:lnTo>
                  <a:lnTo>
                    <a:pt x="835" y="143"/>
                  </a:lnTo>
                  <a:lnTo>
                    <a:pt x="832" y="149"/>
                  </a:lnTo>
                  <a:lnTo>
                    <a:pt x="830" y="155"/>
                  </a:lnTo>
                  <a:lnTo>
                    <a:pt x="827" y="160"/>
                  </a:lnTo>
                  <a:lnTo>
                    <a:pt x="824" y="166"/>
                  </a:lnTo>
                  <a:lnTo>
                    <a:pt x="822" y="172"/>
                  </a:lnTo>
                  <a:lnTo>
                    <a:pt x="821" y="179"/>
                  </a:lnTo>
                  <a:lnTo>
                    <a:pt x="818" y="185"/>
                  </a:lnTo>
                  <a:lnTo>
                    <a:pt x="815" y="190"/>
                  </a:lnTo>
                  <a:lnTo>
                    <a:pt x="813" y="194"/>
                  </a:lnTo>
                  <a:lnTo>
                    <a:pt x="810" y="200"/>
                  </a:lnTo>
                  <a:lnTo>
                    <a:pt x="808" y="205"/>
                  </a:lnTo>
                  <a:lnTo>
                    <a:pt x="805" y="211"/>
                  </a:lnTo>
                  <a:lnTo>
                    <a:pt x="804" y="217"/>
                  </a:lnTo>
                  <a:lnTo>
                    <a:pt x="804" y="222"/>
                  </a:lnTo>
                  <a:lnTo>
                    <a:pt x="801" y="227"/>
                  </a:lnTo>
                  <a:lnTo>
                    <a:pt x="799" y="233"/>
                  </a:lnTo>
                  <a:lnTo>
                    <a:pt x="797" y="238"/>
                  </a:lnTo>
                  <a:lnTo>
                    <a:pt x="796" y="242"/>
                  </a:lnTo>
                  <a:lnTo>
                    <a:pt x="794" y="247"/>
                  </a:lnTo>
                  <a:lnTo>
                    <a:pt x="793" y="253"/>
                  </a:lnTo>
                  <a:lnTo>
                    <a:pt x="791" y="258"/>
                  </a:lnTo>
                  <a:lnTo>
                    <a:pt x="791" y="262"/>
                  </a:lnTo>
                  <a:lnTo>
                    <a:pt x="790" y="265"/>
                  </a:lnTo>
                  <a:lnTo>
                    <a:pt x="788" y="270"/>
                  </a:lnTo>
                  <a:lnTo>
                    <a:pt x="787" y="275"/>
                  </a:lnTo>
                  <a:lnTo>
                    <a:pt x="787" y="281"/>
                  </a:lnTo>
                  <a:lnTo>
                    <a:pt x="785" y="284"/>
                  </a:lnTo>
                  <a:lnTo>
                    <a:pt x="784" y="290"/>
                  </a:lnTo>
                  <a:lnTo>
                    <a:pt x="782" y="295"/>
                  </a:lnTo>
                  <a:lnTo>
                    <a:pt x="782" y="301"/>
                  </a:lnTo>
                  <a:lnTo>
                    <a:pt x="779" y="306"/>
                  </a:lnTo>
                  <a:lnTo>
                    <a:pt x="777" y="312"/>
                  </a:lnTo>
                  <a:lnTo>
                    <a:pt x="776" y="317"/>
                  </a:lnTo>
                  <a:lnTo>
                    <a:pt x="774" y="323"/>
                  </a:lnTo>
                  <a:lnTo>
                    <a:pt x="773" y="329"/>
                  </a:lnTo>
                  <a:lnTo>
                    <a:pt x="771" y="335"/>
                  </a:lnTo>
                  <a:lnTo>
                    <a:pt x="770" y="340"/>
                  </a:lnTo>
                  <a:lnTo>
                    <a:pt x="768" y="348"/>
                  </a:lnTo>
                  <a:lnTo>
                    <a:pt x="766" y="352"/>
                  </a:lnTo>
                  <a:lnTo>
                    <a:pt x="765" y="358"/>
                  </a:lnTo>
                  <a:lnTo>
                    <a:pt x="762" y="365"/>
                  </a:lnTo>
                  <a:lnTo>
                    <a:pt x="760" y="371"/>
                  </a:lnTo>
                  <a:lnTo>
                    <a:pt x="759" y="377"/>
                  </a:lnTo>
                  <a:lnTo>
                    <a:pt x="756" y="383"/>
                  </a:lnTo>
                  <a:lnTo>
                    <a:pt x="754" y="389"/>
                  </a:lnTo>
                  <a:lnTo>
                    <a:pt x="751" y="396"/>
                  </a:lnTo>
                  <a:lnTo>
                    <a:pt x="749" y="402"/>
                  </a:lnTo>
                  <a:lnTo>
                    <a:pt x="746" y="408"/>
                  </a:lnTo>
                  <a:lnTo>
                    <a:pt x="743" y="414"/>
                  </a:lnTo>
                  <a:lnTo>
                    <a:pt x="742" y="420"/>
                  </a:lnTo>
                  <a:lnTo>
                    <a:pt x="739" y="427"/>
                  </a:lnTo>
                  <a:lnTo>
                    <a:pt x="735" y="433"/>
                  </a:lnTo>
                  <a:lnTo>
                    <a:pt x="732" y="438"/>
                  </a:lnTo>
                  <a:lnTo>
                    <a:pt x="729" y="445"/>
                  </a:lnTo>
                  <a:lnTo>
                    <a:pt x="726" y="450"/>
                  </a:lnTo>
                  <a:lnTo>
                    <a:pt x="723" y="456"/>
                  </a:lnTo>
                  <a:lnTo>
                    <a:pt x="720" y="461"/>
                  </a:lnTo>
                  <a:lnTo>
                    <a:pt x="717" y="467"/>
                  </a:lnTo>
                  <a:lnTo>
                    <a:pt x="712" y="473"/>
                  </a:lnTo>
                  <a:lnTo>
                    <a:pt x="709" y="478"/>
                  </a:lnTo>
                  <a:lnTo>
                    <a:pt x="705" y="484"/>
                  </a:lnTo>
                  <a:lnTo>
                    <a:pt x="701" y="490"/>
                  </a:lnTo>
                  <a:lnTo>
                    <a:pt x="697" y="493"/>
                  </a:lnTo>
                  <a:lnTo>
                    <a:pt x="694" y="500"/>
                  </a:lnTo>
                  <a:lnTo>
                    <a:pt x="689" y="504"/>
                  </a:lnTo>
                  <a:lnTo>
                    <a:pt x="686" y="510"/>
                  </a:lnTo>
                  <a:lnTo>
                    <a:pt x="681" y="513"/>
                  </a:lnTo>
                  <a:lnTo>
                    <a:pt x="677" y="518"/>
                  </a:lnTo>
                  <a:lnTo>
                    <a:pt x="672" y="523"/>
                  </a:lnTo>
                  <a:lnTo>
                    <a:pt x="669" y="529"/>
                  </a:lnTo>
                  <a:lnTo>
                    <a:pt x="663" y="532"/>
                  </a:lnTo>
                  <a:lnTo>
                    <a:pt x="658" y="535"/>
                  </a:lnTo>
                  <a:lnTo>
                    <a:pt x="653" y="540"/>
                  </a:lnTo>
                  <a:lnTo>
                    <a:pt x="649" y="543"/>
                  </a:lnTo>
                  <a:lnTo>
                    <a:pt x="643" y="546"/>
                  </a:lnTo>
                  <a:lnTo>
                    <a:pt x="636" y="551"/>
                  </a:lnTo>
                  <a:lnTo>
                    <a:pt x="632" y="552"/>
                  </a:lnTo>
                  <a:lnTo>
                    <a:pt x="627" y="557"/>
                  </a:lnTo>
                  <a:lnTo>
                    <a:pt x="621" y="558"/>
                  </a:lnTo>
                  <a:lnTo>
                    <a:pt x="615" y="562"/>
                  </a:lnTo>
                  <a:lnTo>
                    <a:pt x="608" y="563"/>
                  </a:lnTo>
                  <a:lnTo>
                    <a:pt x="602" y="566"/>
                  </a:lnTo>
                  <a:lnTo>
                    <a:pt x="596" y="568"/>
                  </a:lnTo>
                  <a:lnTo>
                    <a:pt x="590" y="569"/>
                  </a:lnTo>
                  <a:lnTo>
                    <a:pt x="584" y="571"/>
                  </a:lnTo>
                  <a:lnTo>
                    <a:pt x="577" y="572"/>
                  </a:lnTo>
                  <a:lnTo>
                    <a:pt x="570" y="572"/>
                  </a:lnTo>
                  <a:lnTo>
                    <a:pt x="564" y="572"/>
                  </a:lnTo>
                  <a:lnTo>
                    <a:pt x="557" y="574"/>
                  </a:lnTo>
                  <a:lnTo>
                    <a:pt x="551" y="574"/>
                  </a:lnTo>
                  <a:lnTo>
                    <a:pt x="543" y="574"/>
                  </a:lnTo>
                  <a:lnTo>
                    <a:pt x="537" y="575"/>
                  </a:lnTo>
                  <a:lnTo>
                    <a:pt x="531" y="575"/>
                  </a:lnTo>
                  <a:lnTo>
                    <a:pt x="526" y="577"/>
                  </a:lnTo>
                  <a:lnTo>
                    <a:pt x="520" y="577"/>
                  </a:lnTo>
                  <a:lnTo>
                    <a:pt x="514" y="577"/>
                  </a:lnTo>
                  <a:lnTo>
                    <a:pt x="508" y="577"/>
                  </a:lnTo>
                  <a:lnTo>
                    <a:pt x="503" y="577"/>
                  </a:lnTo>
                  <a:lnTo>
                    <a:pt x="497" y="577"/>
                  </a:lnTo>
                  <a:lnTo>
                    <a:pt x="491" y="577"/>
                  </a:lnTo>
                  <a:lnTo>
                    <a:pt x="486" y="577"/>
                  </a:lnTo>
                  <a:lnTo>
                    <a:pt x="481" y="577"/>
                  </a:lnTo>
                  <a:lnTo>
                    <a:pt x="475" y="577"/>
                  </a:lnTo>
                  <a:lnTo>
                    <a:pt x="471" y="575"/>
                  </a:lnTo>
                  <a:lnTo>
                    <a:pt x="466" y="575"/>
                  </a:lnTo>
                  <a:lnTo>
                    <a:pt x="461" y="575"/>
                  </a:lnTo>
                  <a:lnTo>
                    <a:pt x="457" y="574"/>
                  </a:lnTo>
                  <a:lnTo>
                    <a:pt x="452" y="574"/>
                  </a:lnTo>
                  <a:lnTo>
                    <a:pt x="447" y="572"/>
                  </a:lnTo>
                  <a:lnTo>
                    <a:pt x="443" y="572"/>
                  </a:lnTo>
                  <a:lnTo>
                    <a:pt x="438" y="571"/>
                  </a:lnTo>
                  <a:lnTo>
                    <a:pt x="433" y="571"/>
                  </a:lnTo>
                  <a:lnTo>
                    <a:pt x="430" y="571"/>
                  </a:lnTo>
                  <a:lnTo>
                    <a:pt x="426" y="571"/>
                  </a:lnTo>
                  <a:lnTo>
                    <a:pt x="416" y="569"/>
                  </a:lnTo>
                  <a:lnTo>
                    <a:pt x="410" y="568"/>
                  </a:lnTo>
                  <a:lnTo>
                    <a:pt x="402" y="565"/>
                  </a:lnTo>
                  <a:lnTo>
                    <a:pt x="395" y="563"/>
                  </a:lnTo>
                  <a:lnTo>
                    <a:pt x="388" y="560"/>
                  </a:lnTo>
                  <a:lnTo>
                    <a:pt x="382" y="558"/>
                  </a:lnTo>
                  <a:lnTo>
                    <a:pt x="374" y="555"/>
                  </a:lnTo>
                  <a:lnTo>
                    <a:pt x="370" y="552"/>
                  </a:lnTo>
                  <a:lnTo>
                    <a:pt x="364" y="551"/>
                  </a:lnTo>
                  <a:lnTo>
                    <a:pt x="359" y="548"/>
                  </a:lnTo>
                  <a:lnTo>
                    <a:pt x="354" y="544"/>
                  </a:lnTo>
                  <a:lnTo>
                    <a:pt x="350" y="541"/>
                  </a:lnTo>
                  <a:lnTo>
                    <a:pt x="345" y="540"/>
                  </a:lnTo>
                  <a:lnTo>
                    <a:pt x="340" y="537"/>
                  </a:lnTo>
                  <a:lnTo>
                    <a:pt x="333" y="531"/>
                  </a:lnTo>
                  <a:lnTo>
                    <a:pt x="326" y="527"/>
                  </a:lnTo>
                  <a:lnTo>
                    <a:pt x="322" y="523"/>
                  </a:lnTo>
                  <a:lnTo>
                    <a:pt x="319" y="520"/>
                  </a:lnTo>
                  <a:lnTo>
                    <a:pt x="314" y="515"/>
                  </a:lnTo>
                  <a:lnTo>
                    <a:pt x="309" y="510"/>
                  </a:lnTo>
                  <a:lnTo>
                    <a:pt x="305" y="504"/>
                  </a:lnTo>
                  <a:lnTo>
                    <a:pt x="299" y="500"/>
                  </a:lnTo>
                  <a:lnTo>
                    <a:pt x="294" y="493"/>
                  </a:lnTo>
                  <a:lnTo>
                    <a:pt x="288" y="487"/>
                  </a:lnTo>
                  <a:lnTo>
                    <a:pt x="282" y="479"/>
                  </a:lnTo>
                  <a:lnTo>
                    <a:pt x="275" y="473"/>
                  </a:lnTo>
                  <a:lnTo>
                    <a:pt x="268" y="465"/>
                  </a:lnTo>
                  <a:lnTo>
                    <a:pt x="261" y="458"/>
                  </a:lnTo>
                  <a:lnTo>
                    <a:pt x="258" y="453"/>
                  </a:lnTo>
                  <a:lnTo>
                    <a:pt x="254" y="450"/>
                  </a:lnTo>
                  <a:lnTo>
                    <a:pt x="251" y="445"/>
                  </a:lnTo>
                  <a:lnTo>
                    <a:pt x="247" y="441"/>
                  </a:lnTo>
                  <a:lnTo>
                    <a:pt x="243" y="436"/>
                  </a:lnTo>
                  <a:lnTo>
                    <a:pt x="240" y="433"/>
                  </a:lnTo>
                  <a:lnTo>
                    <a:pt x="237" y="428"/>
                  </a:lnTo>
                  <a:lnTo>
                    <a:pt x="234" y="425"/>
                  </a:lnTo>
                  <a:lnTo>
                    <a:pt x="229" y="420"/>
                  </a:lnTo>
                  <a:lnTo>
                    <a:pt x="224" y="416"/>
                  </a:lnTo>
                  <a:lnTo>
                    <a:pt x="221" y="411"/>
                  </a:lnTo>
                  <a:lnTo>
                    <a:pt x="218" y="407"/>
                  </a:lnTo>
                  <a:lnTo>
                    <a:pt x="213" y="402"/>
                  </a:lnTo>
                  <a:lnTo>
                    <a:pt x="210" y="399"/>
                  </a:lnTo>
                  <a:lnTo>
                    <a:pt x="206" y="394"/>
                  </a:lnTo>
                  <a:lnTo>
                    <a:pt x="204" y="389"/>
                  </a:lnTo>
                  <a:lnTo>
                    <a:pt x="199" y="385"/>
                  </a:lnTo>
                  <a:lnTo>
                    <a:pt x="196" y="380"/>
                  </a:lnTo>
                  <a:lnTo>
                    <a:pt x="192" y="376"/>
                  </a:lnTo>
                  <a:lnTo>
                    <a:pt x="189" y="372"/>
                  </a:lnTo>
                  <a:lnTo>
                    <a:pt x="184" y="368"/>
                  </a:lnTo>
                  <a:lnTo>
                    <a:pt x="182" y="363"/>
                  </a:lnTo>
                  <a:lnTo>
                    <a:pt x="178" y="358"/>
                  </a:lnTo>
                  <a:lnTo>
                    <a:pt x="175" y="355"/>
                  </a:lnTo>
                  <a:lnTo>
                    <a:pt x="172" y="351"/>
                  </a:lnTo>
                  <a:lnTo>
                    <a:pt x="168" y="346"/>
                  </a:lnTo>
                  <a:lnTo>
                    <a:pt x="165" y="343"/>
                  </a:lnTo>
                  <a:lnTo>
                    <a:pt x="162" y="338"/>
                  </a:lnTo>
                  <a:lnTo>
                    <a:pt x="154" y="331"/>
                  </a:lnTo>
                  <a:lnTo>
                    <a:pt x="150" y="324"/>
                  </a:lnTo>
                  <a:lnTo>
                    <a:pt x="144" y="317"/>
                  </a:lnTo>
                  <a:lnTo>
                    <a:pt x="137" y="310"/>
                  </a:lnTo>
                  <a:lnTo>
                    <a:pt x="133" y="304"/>
                  </a:lnTo>
                  <a:lnTo>
                    <a:pt x="130" y="300"/>
                  </a:lnTo>
                  <a:lnTo>
                    <a:pt x="124" y="292"/>
                  </a:lnTo>
                  <a:lnTo>
                    <a:pt x="119" y="287"/>
                  </a:lnTo>
                  <a:lnTo>
                    <a:pt x="114" y="281"/>
                  </a:lnTo>
                  <a:lnTo>
                    <a:pt x="110" y="276"/>
                  </a:lnTo>
                  <a:lnTo>
                    <a:pt x="103" y="270"/>
                  </a:lnTo>
                  <a:lnTo>
                    <a:pt x="99" y="264"/>
                  </a:lnTo>
                  <a:lnTo>
                    <a:pt x="93" y="259"/>
                  </a:lnTo>
                  <a:lnTo>
                    <a:pt x="88" y="253"/>
                  </a:lnTo>
                  <a:lnTo>
                    <a:pt x="82" y="247"/>
                  </a:lnTo>
                  <a:lnTo>
                    <a:pt x="77" y="242"/>
                  </a:lnTo>
                  <a:lnTo>
                    <a:pt x="71" y="238"/>
                  </a:lnTo>
                  <a:lnTo>
                    <a:pt x="66" y="233"/>
                  </a:lnTo>
                  <a:lnTo>
                    <a:pt x="60" y="227"/>
                  </a:lnTo>
                  <a:lnTo>
                    <a:pt x="55" y="222"/>
                  </a:lnTo>
                  <a:lnTo>
                    <a:pt x="51" y="219"/>
                  </a:lnTo>
                  <a:lnTo>
                    <a:pt x="46" y="214"/>
                  </a:lnTo>
                  <a:lnTo>
                    <a:pt x="40" y="210"/>
                  </a:lnTo>
                  <a:lnTo>
                    <a:pt x="35" y="205"/>
                  </a:lnTo>
                  <a:lnTo>
                    <a:pt x="31" y="202"/>
                  </a:lnTo>
                  <a:lnTo>
                    <a:pt x="26" y="199"/>
                  </a:lnTo>
                  <a:lnTo>
                    <a:pt x="18" y="191"/>
                  </a:lnTo>
                  <a:lnTo>
                    <a:pt x="12" y="186"/>
                  </a:lnTo>
                  <a:lnTo>
                    <a:pt x="6" y="182"/>
                  </a:lnTo>
                  <a:lnTo>
                    <a:pt x="1" y="179"/>
                  </a:lnTo>
                  <a:lnTo>
                    <a:pt x="0" y="177"/>
                  </a:lnTo>
                  <a:lnTo>
                    <a:pt x="20" y="112"/>
                  </a:lnTo>
                  <a:lnTo>
                    <a:pt x="136" y="146"/>
                  </a:lnTo>
                  <a:lnTo>
                    <a:pt x="280" y="331"/>
                  </a:lnTo>
                  <a:lnTo>
                    <a:pt x="282" y="332"/>
                  </a:lnTo>
                  <a:lnTo>
                    <a:pt x="285" y="338"/>
                  </a:lnTo>
                  <a:lnTo>
                    <a:pt x="286" y="341"/>
                  </a:lnTo>
                  <a:lnTo>
                    <a:pt x="289" y="346"/>
                  </a:lnTo>
                  <a:lnTo>
                    <a:pt x="294" y="352"/>
                  </a:lnTo>
                  <a:lnTo>
                    <a:pt x="297" y="358"/>
                  </a:lnTo>
                  <a:lnTo>
                    <a:pt x="302" y="365"/>
                  </a:lnTo>
                  <a:lnTo>
                    <a:pt x="306" y="371"/>
                  </a:lnTo>
                  <a:lnTo>
                    <a:pt x="313" y="379"/>
                  </a:lnTo>
                  <a:lnTo>
                    <a:pt x="319" y="386"/>
                  </a:lnTo>
                  <a:lnTo>
                    <a:pt x="325" y="394"/>
                  </a:lnTo>
                  <a:lnTo>
                    <a:pt x="331" y="402"/>
                  </a:lnTo>
                  <a:lnTo>
                    <a:pt x="336" y="407"/>
                  </a:lnTo>
                  <a:lnTo>
                    <a:pt x="339" y="411"/>
                  </a:lnTo>
                  <a:lnTo>
                    <a:pt x="342" y="416"/>
                  </a:lnTo>
                  <a:lnTo>
                    <a:pt x="347" y="419"/>
                  </a:lnTo>
                  <a:lnTo>
                    <a:pt x="354" y="427"/>
                  </a:lnTo>
                  <a:lnTo>
                    <a:pt x="362" y="434"/>
                  </a:lnTo>
                  <a:lnTo>
                    <a:pt x="367" y="438"/>
                  </a:lnTo>
                  <a:lnTo>
                    <a:pt x="371" y="442"/>
                  </a:lnTo>
                  <a:lnTo>
                    <a:pt x="376" y="445"/>
                  </a:lnTo>
                  <a:lnTo>
                    <a:pt x="381" y="450"/>
                  </a:lnTo>
                  <a:lnTo>
                    <a:pt x="385" y="453"/>
                  </a:lnTo>
                  <a:lnTo>
                    <a:pt x="390" y="456"/>
                  </a:lnTo>
                  <a:lnTo>
                    <a:pt x="395" y="459"/>
                  </a:lnTo>
                  <a:lnTo>
                    <a:pt x="401" y="462"/>
                  </a:lnTo>
                  <a:lnTo>
                    <a:pt x="405" y="465"/>
                  </a:lnTo>
                  <a:lnTo>
                    <a:pt x="410" y="469"/>
                  </a:lnTo>
                  <a:lnTo>
                    <a:pt x="415" y="472"/>
                  </a:lnTo>
                  <a:lnTo>
                    <a:pt x="421" y="475"/>
                  </a:lnTo>
                  <a:lnTo>
                    <a:pt x="426" y="476"/>
                  </a:lnTo>
                  <a:lnTo>
                    <a:pt x="432" y="478"/>
                  </a:lnTo>
                  <a:lnTo>
                    <a:pt x="436" y="479"/>
                  </a:lnTo>
                  <a:lnTo>
                    <a:pt x="443" y="482"/>
                  </a:lnTo>
                  <a:lnTo>
                    <a:pt x="447" y="482"/>
                  </a:lnTo>
                  <a:lnTo>
                    <a:pt x="455" y="484"/>
                  </a:lnTo>
                  <a:lnTo>
                    <a:pt x="460" y="486"/>
                  </a:lnTo>
                  <a:lnTo>
                    <a:pt x="466" y="487"/>
                  </a:lnTo>
                  <a:lnTo>
                    <a:pt x="472" y="487"/>
                  </a:lnTo>
                  <a:lnTo>
                    <a:pt x="478" y="489"/>
                  </a:lnTo>
                  <a:lnTo>
                    <a:pt x="484" y="489"/>
                  </a:lnTo>
                  <a:lnTo>
                    <a:pt x="491" y="489"/>
                  </a:lnTo>
                  <a:lnTo>
                    <a:pt x="497" y="487"/>
                  </a:lnTo>
                  <a:lnTo>
                    <a:pt x="503" y="487"/>
                  </a:lnTo>
                  <a:lnTo>
                    <a:pt x="511" y="486"/>
                  </a:lnTo>
                  <a:lnTo>
                    <a:pt x="517" y="486"/>
                  </a:lnTo>
                  <a:lnTo>
                    <a:pt x="525" y="482"/>
                  </a:lnTo>
                  <a:lnTo>
                    <a:pt x="533" y="481"/>
                  </a:lnTo>
                  <a:lnTo>
                    <a:pt x="540" y="478"/>
                  </a:lnTo>
                  <a:lnTo>
                    <a:pt x="548" y="476"/>
                  </a:lnTo>
                  <a:lnTo>
                    <a:pt x="554" y="473"/>
                  </a:lnTo>
                  <a:lnTo>
                    <a:pt x="560" y="472"/>
                  </a:lnTo>
                  <a:lnTo>
                    <a:pt x="568" y="469"/>
                  </a:lnTo>
                  <a:lnTo>
                    <a:pt x="574" y="465"/>
                  </a:lnTo>
                  <a:lnTo>
                    <a:pt x="579" y="462"/>
                  </a:lnTo>
                  <a:lnTo>
                    <a:pt x="585" y="458"/>
                  </a:lnTo>
                  <a:lnTo>
                    <a:pt x="591" y="455"/>
                  </a:lnTo>
                  <a:lnTo>
                    <a:pt x="598" y="451"/>
                  </a:lnTo>
                  <a:lnTo>
                    <a:pt x="602" y="448"/>
                  </a:lnTo>
                  <a:lnTo>
                    <a:pt x="607" y="444"/>
                  </a:lnTo>
                  <a:lnTo>
                    <a:pt x="612" y="439"/>
                  </a:lnTo>
                  <a:lnTo>
                    <a:pt x="616" y="436"/>
                  </a:lnTo>
                  <a:lnTo>
                    <a:pt x="621" y="431"/>
                  </a:lnTo>
                  <a:lnTo>
                    <a:pt x="625" y="427"/>
                  </a:lnTo>
                  <a:lnTo>
                    <a:pt x="629" y="420"/>
                  </a:lnTo>
                  <a:lnTo>
                    <a:pt x="633" y="416"/>
                  </a:lnTo>
                  <a:lnTo>
                    <a:pt x="636" y="411"/>
                  </a:lnTo>
                  <a:lnTo>
                    <a:pt x="639" y="407"/>
                  </a:lnTo>
                  <a:lnTo>
                    <a:pt x="643" y="400"/>
                  </a:lnTo>
                  <a:lnTo>
                    <a:pt x="647" y="396"/>
                  </a:lnTo>
                  <a:lnTo>
                    <a:pt x="649" y="391"/>
                  </a:lnTo>
                  <a:lnTo>
                    <a:pt x="652" y="385"/>
                  </a:lnTo>
                  <a:lnTo>
                    <a:pt x="655" y="379"/>
                  </a:lnTo>
                  <a:lnTo>
                    <a:pt x="658" y="374"/>
                  </a:lnTo>
                  <a:lnTo>
                    <a:pt x="660" y="368"/>
                  </a:lnTo>
                  <a:lnTo>
                    <a:pt x="663" y="363"/>
                  </a:lnTo>
                  <a:lnTo>
                    <a:pt x="666" y="357"/>
                  </a:lnTo>
                  <a:lnTo>
                    <a:pt x="669" y="352"/>
                  </a:lnTo>
                  <a:lnTo>
                    <a:pt x="670" y="345"/>
                  </a:lnTo>
                  <a:lnTo>
                    <a:pt x="672" y="338"/>
                  </a:lnTo>
                  <a:lnTo>
                    <a:pt x="674" y="334"/>
                  </a:lnTo>
                  <a:lnTo>
                    <a:pt x="677" y="327"/>
                  </a:lnTo>
                  <a:lnTo>
                    <a:pt x="678" y="320"/>
                  </a:lnTo>
                  <a:lnTo>
                    <a:pt x="680" y="315"/>
                  </a:lnTo>
                  <a:lnTo>
                    <a:pt x="681" y="309"/>
                  </a:lnTo>
                  <a:lnTo>
                    <a:pt x="684" y="303"/>
                  </a:lnTo>
                  <a:lnTo>
                    <a:pt x="686" y="296"/>
                  </a:lnTo>
                  <a:lnTo>
                    <a:pt x="687" y="290"/>
                  </a:lnTo>
                  <a:lnTo>
                    <a:pt x="689" y="284"/>
                  </a:lnTo>
                  <a:lnTo>
                    <a:pt x="692" y="278"/>
                  </a:lnTo>
                  <a:lnTo>
                    <a:pt x="692" y="272"/>
                  </a:lnTo>
                  <a:lnTo>
                    <a:pt x="695" y="265"/>
                  </a:lnTo>
                  <a:lnTo>
                    <a:pt x="697" y="259"/>
                  </a:lnTo>
                  <a:lnTo>
                    <a:pt x="700" y="253"/>
                  </a:lnTo>
                  <a:lnTo>
                    <a:pt x="701" y="247"/>
                  </a:lnTo>
                  <a:lnTo>
                    <a:pt x="703" y="241"/>
                  </a:lnTo>
                  <a:lnTo>
                    <a:pt x="706" y="234"/>
                  </a:lnTo>
                  <a:lnTo>
                    <a:pt x="708" y="228"/>
                  </a:lnTo>
                  <a:lnTo>
                    <a:pt x="709" y="222"/>
                  </a:lnTo>
                  <a:lnTo>
                    <a:pt x="712" y="217"/>
                  </a:lnTo>
                  <a:lnTo>
                    <a:pt x="714" y="211"/>
                  </a:lnTo>
                  <a:lnTo>
                    <a:pt x="717" y="205"/>
                  </a:lnTo>
                  <a:lnTo>
                    <a:pt x="720" y="200"/>
                  </a:lnTo>
                  <a:lnTo>
                    <a:pt x="722" y="194"/>
                  </a:lnTo>
                  <a:lnTo>
                    <a:pt x="725" y="188"/>
                  </a:lnTo>
                  <a:lnTo>
                    <a:pt x="729" y="183"/>
                  </a:lnTo>
                  <a:lnTo>
                    <a:pt x="731" y="179"/>
                  </a:lnTo>
                  <a:lnTo>
                    <a:pt x="734" y="172"/>
                  </a:lnTo>
                  <a:lnTo>
                    <a:pt x="737" y="168"/>
                  </a:lnTo>
                  <a:lnTo>
                    <a:pt x="742" y="165"/>
                  </a:lnTo>
                  <a:lnTo>
                    <a:pt x="802" y="48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1" name="Freeform 233"/>
            <p:cNvSpPr>
              <a:spLocks/>
            </p:cNvSpPr>
            <p:nvPr/>
          </p:nvSpPr>
          <p:spPr bwMode="auto">
            <a:xfrm>
              <a:off x="5122" y="741"/>
              <a:ext cx="220" cy="477"/>
            </a:xfrm>
            <a:custGeom>
              <a:avLst/>
              <a:gdLst/>
              <a:ahLst/>
              <a:cxnLst>
                <a:cxn ang="0">
                  <a:pos x="66" y="132"/>
                </a:cxn>
                <a:cxn ang="0">
                  <a:pos x="86" y="142"/>
                </a:cxn>
                <a:cxn ang="0">
                  <a:pos x="114" y="158"/>
                </a:cxn>
                <a:cxn ang="0">
                  <a:pos x="147" y="180"/>
                </a:cxn>
                <a:cxn ang="0">
                  <a:pos x="181" y="203"/>
                </a:cxn>
                <a:cxn ang="0">
                  <a:pos x="215" y="231"/>
                </a:cxn>
                <a:cxn ang="0">
                  <a:pos x="247" y="260"/>
                </a:cxn>
                <a:cxn ang="0">
                  <a:pos x="278" y="291"/>
                </a:cxn>
                <a:cxn ang="0">
                  <a:pos x="305" y="325"/>
                </a:cxn>
                <a:cxn ang="0">
                  <a:pos x="323" y="358"/>
                </a:cxn>
                <a:cxn ang="0">
                  <a:pos x="336" y="392"/>
                </a:cxn>
                <a:cxn ang="0">
                  <a:pos x="337" y="428"/>
                </a:cxn>
                <a:cxn ang="0">
                  <a:pos x="330" y="462"/>
                </a:cxn>
                <a:cxn ang="0">
                  <a:pos x="319" y="496"/>
                </a:cxn>
                <a:cxn ang="0">
                  <a:pos x="305" y="528"/>
                </a:cxn>
                <a:cxn ang="0">
                  <a:pos x="289" y="559"/>
                </a:cxn>
                <a:cxn ang="0">
                  <a:pos x="271" y="587"/>
                </a:cxn>
                <a:cxn ang="0">
                  <a:pos x="254" y="615"/>
                </a:cxn>
                <a:cxn ang="0">
                  <a:pos x="235" y="638"/>
                </a:cxn>
                <a:cxn ang="0">
                  <a:pos x="218" y="662"/>
                </a:cxn>
                <a:cxn ang="0">
                  <a:pos x="190" y="694"/>
                </a:cxn>
                <a:cxn ang="0">
                  <a:pos x="173" y="714"/>
                </a:cxn>
                <a:cxn ang="0">
                  <a:pos x="79" y="938"/>
                </a:cxn>
                <a:cxn ang="0">
                  <a:pos x="100" y="919"/>
                </a:cxn>
                <a:cxn ang="0">
                  <a:pos x="123" y="894"/>
                </a:cxn>
                <a:cxn ang="0">
                  <a:pos x="151" y="868"/>
                </a:cxn>
                <a:cxn ang="0">
                  <a:pos x="181" y="840"/>
                </a:cxn>
                <a:cxn ang="0">
                  <a:pos x="209" y="812"/>
                </a:cxn>
                <a:cxn ang="0">
                  <a:pos x="237" y="784"/>
                </a:cxn>
                <a:cxn ang="0">
                  <a:pos x="264" y="758"/>
                </a:cxn>
                <a:cxn ang="0">
                  <a:pos x="288" y="735"/>
                </a:cxn>
                <a:cxn ang="0">
                  <a:pos x="314" y="708"/>
                </a:cxn>
                <a:cxn ang="0">
                  <a:pos x="339" y="683"/>
                </a:cxn>
                <a:cxn ang="0">
                  <a:pos x="365" y="651"/>
                </a:cxn>
                <a:cxn ang="0">
                  <a:pos x="379" y="629"/>
                </a:cxn>
                <a:cxn ang="0">
                  <a:pos x="393" y="606"/>
                </a:cxn>
                <a:cxn ang="0">
                  <a:pos x="407" y="580"/>
                </a:cxn>
                <a:cxn ang="0">
                  <a:pos x="418" y="552"/>
                </a:cxn>
                <a:cxn ang="0">
                  <a:pos x="427" y="522"/>
                </a:cxn>
                <a:cxn ang="0">
                  <a:pos x="435" y="488"/>
                </a:cxn>
                <a:cxn ang="0">
                  <a:pos x="436" y="454"/>
                </a:cxn>
                <a:cxn ang="0">
                  <a:pos x="436" y="418"/>
                </a:cxn>
                <a:cxn ang="0">
                  <a:pos x="432" y="380"/>
                </a:cxn>
                <a:cxn ang="0">
                  <a:pos x="421" y="341"/>
                </a:cxn>
                <a:cxn ang="0">
                  <a:pos x="409" y="307"/>
                </a:cxn>
                <a:cxn ang="0">
                  <a:pos x="396" y="276"/>
                </a:cxn>
                <a:cxn ang="0">
                  <a:pos x="384" y="251"/>
                </a:cxn>
                <a:cxn ang="0">
                  <a:pos x="370" y="228"/>
                </a:cxn>
                <a:cxn ang="0">
                  <a:pos x="350" y="198"/>
                </a:cxn>
                <a:cxn ang="0">
                  <a:pos x="320" y="172"/>
                </a:cxn>
                <a:cxn ang="0">
                  <a:pos x="291" y="150"/>
                </a:cxn>
                <a:cxn ang="0">
                  <a:pos x="258" y="135"/>
                </a:cxn>
                <a:cxn ang="0">
                  <a:pos x="223" y="118"/>
                </a:cxn>
                <a:cxn ang="0">
                  <a:pos x="199" y="105"/>
                </a:cxn>
                <a:cxn ang="0">
                  <a:pos x="170" y="90"/>
                </a:cxn>
                <a:cxn ang="0">
                  <a:pos x="142" y="76"/>
                </a:cxn>
                <a:cxn ang="0">
                  <a:pos x="111" y="59"/>
                </a:cxn>
                <a:cxn ang="0">
                  <a:pos x="79" y="40"/>
                </a:cxn>
                <a:cxn ang="0">
                  <a:pos x="57" y="28"/>
                </a:cxn>
                <a:cxn ang="0">
                  <a:pos x="51" y="122"/>
                </a:cxn>
              </a:cxnLst>
              <a:rect l="0" t="0" r="r" b="b"/>
              <a:pathLst>
                <a:path w="438" h="953">
                  <a:moveTo>
                    <a:pt x="51" y="122"/>
                  </a:moveTo>
                  <a:lnTo>
                    <a:pt x="54" y="124"/>
                  </a:lnTo>
                  <a:lnTo>
                    <a:pt x="57" y="125"/>
                  </a:lnTo>
                  <a:lnTo>
                    <a:pt x="63" y="130"/>
                  </a:lnTo>
                  <a:lnTo>
                    <a:pt x="66" y="132"/>
                  </a:lnTo>
                  <a:lnTo>
                    <a:pt x="69" y="133"/>
                  </a:lnTo>
                  <a:lnTo>
                    <a:pt x="74" y="135"/>
                  </a:lnTo>
                  <a:lnTo>
                    <a:pt x="79" y="138"/>
                  </a:lnTo>
                  <a:lnTo>
                    <a:pt x="83" y="139"/>
                  </a:lnTo>
                  <a:lnTo>
                    <a:pt x="86" y="142"/>
                  </a:lnTo>
                  <a:lnTo>
                    <a:pt x="93" y="146"/>
                  </a:lnTo>
                  <a:lnTo>
                    <a:pt x="99" y="150"/>
                  </a:lnTo>
                  <a:lnTo>
                    <a:pt x="103" y="152"/>
                  </a:lnTo>
                  <a:lnTo>
                    <a:pt x="108" y="156"/>
                  </a:lnTo>
                  <a:lnTo>
                    <a:pt x="114" y="158"/>
                  </a:lnTo>
                  <a:lnTo>
                    <a:pt x="120" y="163"/>
                  </a:lnTo>
                  <a:lnTo>
                    <a:pt x="127" y="167"/>
                  </a:lnTo>
                  <a:lnTo>
                    <a:pt x="133" y="172"/>
                  </a:lnTo>
                  <a:lnTo>
                    <a:pt x="141" y="177"/>
                  </a:lnTo>
                  <a:lnTo>
                    <a:pt x="147" y="180"/>
                  </a:lnTo>
                  <a:lnTo>
                    <a:pt x="153" y="184"/>
                  </a:lnTo>
                  <a:lnTo>
                    <a:pt x="159" y="189"/>
                  </a:lnTo>
                  <a:lnTo>
                    <a:pt x="165" y="194"/>
                  </a:lnTo>
                  <a:lnTo>
                    <a:pt x="173" y="198"/>
                  </a:lnTo>
                  <a:lnTo>
                    <a:pt x="181" y="203"/>
                  </a:lnTo>
                  <a:lnTo>
                    <a:pt x="187" y="209"/>
                  </a:lnTo>
                  <a:lnTo>
                    <a:pt x="195" y="214"/>
                  </a:lnTo>
                  <a:lnTo>
                    <a:pt x="201" y="220"/>
                  </a:lnTo>
                  <a:lnTo>
                    <a:pt x="209" y="225"/>
                  </a:lnTo>
                  <a:lnTo>
                    <a:pt x="215" y="231"/>
                  </a:lnTo>
                  <a:lnTo>
                    <a:pt x="221" y="235"/>
                  </a:lnTo>
                  <a:lnTo>
                    <a:pt x="229" y="242"/>
                  </a:lnTo>
                  <a:lnTo>
                    <a:pt x="235" y="248"/>
                  </a:lnTo>
                  <a:lnTo>
                    <a:pt x="241" y="254"/>
                  </a:lnTo>
                  <a:lnTo>
                    <a:pt x="247" y="260"/>
                  </a:lnTo>
                  <a:lnTo>
                    <a:pt x="254" y="266"/>
                  </a:lnTo>
                  <a:lnTo>
                    <a:pt x="260" y="273"/>
                  </a:lnTo>
                  <a:lnTo>
                    <a:pt x="266" y="279"/>
                  </a:lnTo>
                  <a:lnTo>
                    <a:pt x="272" y="285"/>
                  </a:lnTo>
                  <a:lnTo>
                    <a:pt x="278" y="291"/>
                  </a:lnTo>
                  <a:lnTo>
                    <a:pt x="283" y="297"/>
                  </a:lnTo>
                  <a:lnTo>
                    <a:pt x="289" y="305"/>
                  </a:lnTo>
                  <a:lnTo>
                    <a:pt x="294" y="311"/>
                  </a:lnTo>
                  <a:lnTo>
                    <a:pt x="300" y="318"/>
                  </a:lnTo>
                  <a:lnTo>
                    <a:pt x="305" y="325"/>
                  </a:lnTo>
                  <a:lnTo>
                    <a:pt x="309" y="332"/>
                  </a:lnTo>
                  <a:lnTo>
                    <a:pt x="313" y="338"/>
                  </a:lnTo>
                  <a:lnTo>
                    <a:pt x="317" y="345"/>
                  </a:lnTo>
                  <a:lnTo>
                    <a:pt x="320" y="352"/>
                  </a:lnTo>
                  <a:lnTo>
                    <a:pt x="323" y="358"/>
                  </a:lnTo>
                  <a:lnTo>
                    <a:pt x="326" y="366"/>
                  </a:lnTo>
                  <a:lnTo>
                    <a:pt x="330" y="372"/>
                  </a:lnTo>
                  <a:lnTo>
                    <a:pt x="331" y="380"/>
                  </a:lnTo>
                  <a:lnTo>
                    <a:pt x="334" y="386"/>
                  </a:lnTo>
                  <a:lnTo>
                    <a:pt x="336" y="392"/>
                  </a:lnTo>
                  <a:lnTo>
                    <a:pt x="337" y="400"/>
                  </a:lnTo>
                  <a:lnTo>
                    <a:pt x="337" y="407"/>
                  </a:lnTo>
                  <a:lnTo>
                    <a:pt x="337" y="414"/>
                  </a:lnTo>
                  <a:lnTo>
                    <a:pt x="337" y="421"/>
                  </a:lnTo>
                  <a:lnTo>
                    <a:pt x="337" y="428"/>
                  </a:lnTo>
                  <a:lnTo>
                    <a:pt x="336" y="435"/>
                  </a:lnTo>
                  <a:lnTo>
                    <a:pt x="334" y="442"/>
                  </a:lnTo>
                  <a:lnTo>
                    <a:pt x="333" y="448"/>
                  </a:lnTo>
                  <a:lnTo>
                    <a:pt x="331" y="456"/>
                  </a:lnTo>
                  <a:lnTo>
                    <a:pt x="330" y="462"/>
                  </a:lnTo>
                  <a:lnTo>
                    <a:pt x="328" y="468"/>
                  </a:lnTo>
                  <a:lnTo>
                    <a:pt x="325" y="476"/>
                  </a:lnTo>
                  <a:lnTo>
                    <a:pt x="323" y="482"/>
                  </a:lnTo>
                  <a:lnTo>
                    <a:pt x="320" y="488"/>
                  </a:lnTo>
                  <a:lnTo>
                    <a:pt x="319" y="496"/>
                  </a:lnTo>
                  <a:lnTo>
                    <a:pt x="316" y="502"/>
                  </a:lnTo>
                  <a:lnTo>
                    <a:pt x="313" y="508"/>
                  </a:lnTo>
                  <a:lnTo>
                    <a:pt x="311" y="514"/>
                  </a:lnTo>
                  <a:lnTo>
                    <a:pt x="308" y="522"/>
                  </a:lnTo>
                  <a:lnTo>
                    <a:pt x="305" y="528"/>
                  </a:lnTo>
                  <a:lnTo>
                    <a:pt x="302" y="535"/>
                  </a:lnTo>
                  <a:lnTo>
                    <a:pt x="299" y="541"/>
                  </a:lnTo>
                  <a:lnTo>
                    <a:pt x="295" y="547"/>
                  </a:lnTo>
                  <a:lnTo>
                    <a:pt x="291" y="553"/>
                  </a:lnTo>
                  <a:lnTo>
                    <a:pt x="289" y="559"/>
                  </a:lnTo>
                  <a:lnTo>
                    <a:pt x="285" y="564"/>
                  </a:lnTo>
                  <a:lnTo>
                    <a:pt x="282" y="570"/>
                  </a:lnTo>
                  <a:lnTo>
                    <a:pt x="278" y="576"/>
                  </a:lnTo>
                  <a:lnTo>
                    <a:pt x="275" y="583"/>
                  </a:lnTo>
                  <a:lnTo>
                    <a:pt x="271" y="587"/>
                  </a:lnTo>
                  <a:lnTo>
                    <a:pt x="268" y="593"/>
                  </a:lnTo>
                  <a:lnTo>
                    <a:pt x="263" y="598"/>
                  </a:lnTo>
                  <a:lnTo>
                    <a:pt x="260" y="604"/>
                  </a:lnTo>
                  <a:lnTo>
                    <a:pt x="257" y="609"/>
                  </a:lnTo>
                  <a:lnTo>
                    <a:pt x="254" y="615"/>
                  </a:lnTo>
                  <a:lnTo>
                    <a:pt x="251" y="620"/>
                  </a:lnTo>
                  <a:lnTo>
                    <a:pt x="247" y="626"/>
                  </a:lnTo>
                  <a:lnTo>
                    <a:pt x="243" y="631"/>
                  </a:lnTo>
                  <a:lnTo>
                    <a:pt x="240" y="635"/>
                  </a:lnTo>
                  <a:lnTo>
                    <a:pt x="235" y="638"/>
                  </a:lnTo>
                  <a:lnTo>
                    <a:pt x="232" y="643"/>
                  </a:lnTo>
                  <a:lnTo>
                    <a:pt x="229" y="648"/>
                  </a:lnTo>
                  <a:lnTo>
                    <a:pt x="226" y="652"/>
                  </a:lnTo>
                  <a:lnTo>
                    <a:pt x="221" y="657"/>
                  </a:lnTo>
                  <a:lnTo>
                    <a:pt x="218" y="662"/>
                  </a:lnTo>
                  <a:lnTo>
                    <a:pt x="212" y="669"/>
                  </a:lnTo>
                  <a:lnTo>
                    <a:pt x="206" y="677"/>
                  </a:lnTo>
                  <a:lnTo>
                    <a:pt x="199" y="682"/>
                  </a:lnTo>
                  <a:lnTo>
                    <a:pt x="195" y="690"/>
                  </a:lnTo>
                  <a:lnTo>
                    <a:pt x="190" y="694"/>
                  </a:lnTo>
                  <a:lnTo>
                    <a:pt x="185" y="699"/>
                  </a:lnTo>
                  <a:lnTo>
                    <a:pt x="181" y="702"/>
                  </a:lnTo>
                  <a:lnTo>
                    <a:pt x="178" y="707"/>
                  </a:lnTo>
                  <a:lnTo>
                    <a:pt x="175" y="711"/>
                  </a:lnTo>
                  <a:lnTo>
                    <a:pt x="173" y="714"/>
                  </a:lnTo>
                  <a:lnTo>
                    <a:pt x="80" y="855"/>
                  </a:lnTo>
                  <a:lnTo>
                    <a:pt x="66" y="953"/>
                  </a:lnTo>
                  <a:lnTo>
                    <a:pt x="69" y="947"/>
                  </a:lnTo>
                  <a:lnTo>
                    <a:pt x="75" y="942"/>
                  </a:lnTo>
                  <a:lnTo>
                    <a:pt x="79" y="938"/>
                  </a:lnTo>
                  <a:lnTo>
                    <a:pt x="83" y="934"/>
                  </a:lnTo>
                  <a:lnTo>
                    <a:pt x="86" y="930"/>
                  </a:lnTo>
                  <a:lnTo>
                    <a:pt x="91" y="928"/>
                  </a:lnTo>
                  <a:lnTo>
                    <a:pt x="96" y="924"/>
                  </a:lnTo>
                  <a:lnTo>
                    <a:pt x="100" y="919"/>
                  </a:lnTo>
                  <a:lnTo>
                    <a:pt x="105" y="914"/>
                  </a:lnTo>
                  <a:lnTo>
                    <a:pt x="110" y="910"/>
                  </a:lnTo>
                  <a:lnTo>
                    <a:pt x="114" y="905"/>
                  </a:lnTo>
                  <a:lnTo>
                    <a:pt x="119" y="900"/>
                  </a:lnTo>
                  <a:lnTo>
                    <a:pt x="123" y="894"/>
                  </a:lnTo>
                  <a:lnTo>
                    <a:pt x="130" y="890"/>
                  </a:lnTo>
                  <a:lnTo>
                    <a:pt x="134" y="885"/>
                  </a:lnTo>
                  <a:lnTo>
                    <a:pt x="141" y="879"/>
                  </a:lnTo>
                  <a:lnTo>
                    <a:pt x="145" y="874"/>
                  </a:lnTo>
                  <a:lnTo>
                    <a:pt x="151" y="868"/>
                  </a:lnTo>
                  <a:lnTo>
                    <a:pt x="156" y="863"/>
                  </a:lnTo>
                  <a:lnTo>
                    <a:pt x="162" y="857"/>
                  </a:lnTo>
                  <a:lnTo>
                    <a:pt x="168" y="852"/>
                  </a:lnTo>
                  <a:lnTo>
                    <a:pt x="175" y="848"/>
                  </a:lnTo>
                  <a:lnTo>
                    <a:pt x="181" y="840"/>
                  </a:lnTo>
                  <a:lnTo>
                    <a:pt x="185" y="835"/>
                  </a:lnTo>
                  <a:lnTo>
                    <a:pt x="192" y="829"/>
                  </a:lnTo>
                  <a:lnTo>
                    <a:pt x="198" y="823"/>
                  </a:lnTo>
                  <a:lnTo>
                    <a:pt x="203" y="817"/>
                  </a:lnTo>
                  <a:lnTo>
                    <a:pt x="209" y="812"/>
                  </a:lnTo>
                  <a:lnTo>
                    <a:pt x="215" y="806"/>
                  </a:lnTo>
                  <a:lnTo>
                    <a:pt x="221" y="801"/>
                  </a:lnTo>
                  <a:lnTo>
                    <a:pt x="226" y="795"/>
                  </a:lnTo>
                  <a:lnTo>
                    <a:pt x="232" y="790"/>
                  </a:lnTo>
                  <a:lnTo>
                    <a:pt x="237" y="784"/>
                  </a:lnTo>
                  <a:lnTo>
                    <a:pt x="243" y="778"/>
                  </a:lnTo>
                  <a:lnTo>
                    <a:pt x="249" y="773"/>
                  </a:lnTo>
                  <a:lnTo>
                    <a:pt x="254" y="769"/>
                  </a:lnTo>
                  <a:lnTo>
                    <a:pt x="258" y="762"/>
                  </a:lnTo>
                  <a:lnTo>
                    <a:pt x="264" y="758"/>
                  </a:lnTo>
                  <a:lnTo>
                    <a:pt x="269" y="753"/>
                  </a:lnTo>
                  <a:lnTo>
                    <a:pt x="274" y="748"/>
                  </a:lnTo>
                  <a:lnTo>
                    <a:pt x="278" y="744"/>
                  </a:lnTo>
                  <a:lnTo>
                    <a:pt x="285" y="739"/>
                  </a:lnTo>
                  <a:lnTo>
                    <a:pt x="288" y="735"/>
                  </a:lnTo>
                  <a:lnTo>
                    <a:pt x="292" y="730"/>
                  </a:lnTo>
                  <a:lnTo>
                    <a:pt x="297" y="725"/>
                  </a:lnTo>
                  <a:lnTo>
                    <a:pt x="302" y="722"/>
                  </a:lnTo>
                  <a:lnTo>
                    <a:pt x="308" y="716"/>
                  </a:lnTo>
                  <a:lnTo>
                    <a:pt x="314" y="708"/>
                  </a:lnTo>
                  <a:lnTo>
                    <a:pt x="320" y="704"/>
                  </a:lnTo>
                  <a:lnTo>
                    <a:pt x="326" y="699"/>
                  </a:lnTo>
                  <a:lnTo>
                    <a:pt x="330" y="694"/>
                  </a:lnTo>
                  <a:lnTo>
                    <a:pt x="334" y="690"/>
                  </a:lnTo>
                  <a:lnTo>
                    <a:pt x="339" y="683"/>
                  </a:lnTo>
                  <a:lnTo>
                    <a:pt x="344" y="679"/>
                  </a:lnTo>
                  <a:lnTo>
                    <a:pt x="348" y="673"/>
                  </a:lnTo>
                  <a:lnTo>
                    <a:pt x="354" y="665"/>
                  </a:lnTo>
                  <a:lnTo>
                    <a:pt x="359" y="657"/>
                  </a:lnTo>
                  <a:lnTo>
                    <a:pt x="365" y="651"/>
                  </a:lnTo>
                  <a:lnTo>
                    <a:pt x="367" y="646"/>
                  </a:lnTo>
                  <a:lnTo>
                    <a:pt x="370" y="642"/>
                  </a:lnTo>
                  <a:lnTo>
                    <a:pt x="373" y="638"/>
                  </a:lnTo>
                  <a:lnTo>
                    <a:pt x="376" y="634"/>
                  </a:lnTo>
                  <a:lnTo>
                    <a:pt x="379" y="629"/>
                  </a:lnTo>
                  <a:lnTo>
                    <a:pt x="382" y="624"/>
                  </a:lnTo>
                  <a:lnTo>
                    <a:pt x="384" y="620"/>
                  </a:lnTo>
                  <a:lnTo>
                    <a:pt x="388" y="617"/>
                  </a:lnTo>
                  <a:lnTo>
                    <a:pt x="390" y="611"/>
                  </a:lnTo>
                  <a:lnTo>
                    <a:pt x="393" y="606"/>
                  </a:lnTo>
                  <a:lnTo>
                    <a:pt x="396" y="600"/>
                  </a:lnTo>
                  <a:lnTo>
                    <a:pt x="399" y="597"/>
                  </a:lnTo>
                  <a:lnTo>
                    <a:pt x="401" y="590"/>
                  </a:lnTo>
                  <a:lnTo>
                    <a:pt x="404" y="586"/>
                  </a:lnTo>
                  <a:lnTo>
                    <a:pt x="407" y="580"/>
                  </a:lnTo>
                  <a:lnTo>
                    <a:pt x="410" y="576"/>
                  </a:lnTo>
                  <a:lnTo>
                    <a:pt x="412" y="570"/>
                  </a:lnTo>
                  <a:lnTo>
                    <a:pt x="413" y="564"/>
                  </a:lnTo>
                  <a:lnTo>
                    <a:pt x="416" y="558"/>
                  </a:lnTo>
                  <a:lnTo>
                    <a:pt x="418" y="552"/>
                  </a:lnTo>
                  <a:lnTo>
                    <a:pt x="419" y="545"/>
                  </a:lnTo>
                  <a:lnTo>
                    <a:pt x="421" y="539"/>
                  </a:lnTo>
                  <a:lnTo>
                    <a:pt x="424" y="535"/>
                  </a:lnTo>
                  <a:lnTo>
                    <a:pt x="426" y="528"/>
                  </a:lnTo>
                  <a:lnTo>
                    <a:pt x="427" y="522"/>
                  </a:lnTo>
                  <a:lnTo>
                    <a:pt x="429" y="514"/>
                  </a:lnTo>
                  <a:lnTo>
                    <a:pt x="430" y="508"/>
                  </a:lnTo>
                  <a:lnTo>
                    <a:pt x="432" y="502"/>
                  </a:lnTo>
                  <a:lnTo>
                    <a:pt x="433" y="496"/>
                  </a:lnTo>
                  <a:lnTo>
                    <a:pt x="435" y="488"/>
                  </a:lnTo>
                  <a:lnTo>
                    <a:pt x="435" y="482"/>
                  </a:lnTo>
                  <a:lnTo>
                    <a:pt x="436" y="476"/>
                  </a:lnTo>
                  <a:lnTo>
                    <a:pt x="436" y="468"/>
                  </a:lnTo>
                  <a:lnTo>
                    <a:pt x="436" y="462"/>
                  </a:lnTo>
                  <a:lnTo>
                    <a:pt x="436" y="454"/>
                  </a:lnTo>
                  <a:lnTo>
                    <a:pt x="438" y="446"/>
                  </a:lnTo>
                  <a:lnTo>
                    <a:pt x="438" y="440"/>
                  </a:lnTo>
                  <a:lnTo>
                    <a:pt x="438" y="432"/>
                  </a:lnTo>
                  <a:lnTo>
                    <a:pt x="436" y="425"/>
                  </a:lnTo>
                  <a:lnTo>
                    <a:pt x="436" y="418"/>
                  </a:lnTo>
                  <a:lnTo>
                    <a:pt x="435" y="411"/>
                  </a:lnTo>
                  <a:lnTo>
                    <a:pt x="435" y="403"/>
                  </a:lnTo>
                  <a:lnTo>
                    <a:pt x="433" y="395"/>
                  </a:lnTo>
                  <a:lnTo>
                    <a:pt x="433" y="387"/>
                  </a:lnTo>
                  <a:lnTo>
                    <a:pt x="432" y="380"/>
                  </a:lnTo>
                  <a:lnTo>
                    <a:pt x="430" y="372"/>
                  </a:lnTo>
                  <a:lnTo>
                    <a:pt x="427" y="366"/>
                  </a:lnTo>
                  <a:lnTo>
                    <a:pt x="426" y="358"/>
                  </a:lnTo>
                  <a:lnTo>
                    <a:pt x="424" y="349"/>
                  </a:lnTo>
                  <a:lnTo>
                    <a:pt x="421" y="341"/>
                  </a:lnTo>
                  <a:lnTo>
                    <a:pt x="419" y="333"/>
                  </a:lnTo>
                  <a:lnTo>
                    <a:pt x="416" y="327"/>
                  </a:lnTo>
                  <a:lnTo>
                    <a:pt x="413" y="319"/>
                  </a:lnTo>
                  <a:lnTo>
                    <a:pt x="412" y="313"/>
                  </a:lnTo>
                  <a:lnTo>
                    <a:pt x="409" y="307"/>
                  </a:lnTo>
                  <a:lnTo>
                    <a:pt x="407" y="301"/>
                  </a:lnTo>
                  <a:lnTo>
                    <a:pt x="404" y="293"/>
                  </a:lnTo>
                  <a:lnTo>
                    <a:pt x="402" y="288"/>
                  </a:lnTo>
                  <a:lnTo>
                    <a:pt x="399" y="282"/>
                  </a:lnTo>
                  <a:lnTo>
                    <a:pt x="396" y="276"/>
                  </a:lnTo>
                  <a:lnTo>
                    <a:pt x="393" y="271"/>
                  </a:lnTo>
                  <a:lnTo>
                    <a:pt x="392" y="265"/>
                  </a:lnTo>
                  <a:lnTo>
                    <a:pt x="388" y="260"/>
                  </a:lnTo>
                  <a:lnTo>
                    <a:pt x="387" y="256"/>
                  </a:lnTo>
                  <a:lnTo>
                    <a:pt x="384" y="251"/>
                  </a:lnTo>
                  <a:lnTo>
                    <a:pt x="381" y="245"/>
                  </a:lnTo>
                  <a:lnTo>
                    <a:pt x="379" y="240"/>
                  </a:lnTo>
                  <a:lnTo>
                    <a:pt x="376" y="235"/>
                  </a:lnTo>
                  <a:lnTo>
                    <a:pt x="373" y="231"/>
                  </a:lnTo>
                  <a:lnTo>
                    <a:pt x="370" y="228"/>
                  </a:lnTo>
                  <a:lnTo>
                    <a:pt x="368" y="223"/>
                  </a:lnTo>
                  <a:lnTo>
                    <a:pt x="367" y="220"/>
                  </a:lnTo>
                  <a:lnTo>
                    <a:pt x="361" y="212"/>
                  </a:lnTo>
                  <a:lnTo>
                    <a:pt x="354" y="204"/>
                  </a:lnTo>
                  <a:lnTo>
                    <a:pt x="350" y="198"/>
                  </a:lnTo>
                  <a:lnTo>
                    <a:pt x="345" y="194"/>
                  </a:lnTo>
                  <a:lnTo>
                    <a:pt x="337" y="186"/>
                  </a:lnTo>
                  <a:lnTo>
                    <a:pt x="333" y="181"/>
                  </a:lnTo>
                  <a:lnTo>
                    <a:pt x="326" y="177"/>
                  </a:lnTo>
                  <a:lnTo>
                    <a:pt x="320" y="172"/>
                  </a:lnTo>
                  <a:lnTo>
                    <a:pt x="314" y="166"/>
                  </a:lnTo>
                  <a:lnTo>
                    <a:pt x="309" y="161"/>
                  </a:lnTo>
                  <a:lnTo>
                    <a:pt x="302" y="158"/>
                  </a:lnTo>
                  <a:lnTo>
                    <a:pt x="297" y="155"/>
                  </a:lnTo>
                  <a:lnTo>
                    <a:pt x="291" y="150"/>
                  </a:lnTo>
                  <a:lnTo>
                    <a:pt x="285" y="147"/>
                  </a:lnTo>
                  <a:lnTo>
                    <a:pt x="277" y="144"/>
                  </a:lnTo>
                  <a:lnTo>
                    <a:pt x="272" y="141"/>
                  </a:lnTo>
                  <a:lnTo>
                    <a:pt x="264" y="136"/>
                  </a:lnTo>
                  <a:lnTo>
                    <a:pt x="258" y="135"/>
                  </a:lnTo>
                  <a:lnTo>
                    <a:pt x="252" y="132"/>
                  </a:lnTo>
                  <a:lnTo>
                    <a:pt x="246" y="128"/>
                  </a:lnTo>
                  <a:lnTo>
                    <a:pt x="238" y="125"/>
                  </a:lnTo>
                  <a:lnTo>
                    <a:pt x="230" y="121"/>
                  </a:lnTo>
                  <a:lnTo>
                    <a:pt x="223" y="118"/>
                  </a:lnTo>
                  <a:lnTo>
                    <a:pt x="216" y="115"/>
                  </a:lnTo>
                  <a:lnTo>
                    <a:pt x="212" y="111"/>
                  </a:lnTo>
                  <a:lnTo>
                    <a:pt x="207" y="110"/>
                  </a:lnTo>
                  <a:lnTo>
                    <a:pt x="203" y="107"/>
                  </a:lnTo>
                  <a:lnTo>
                    <a:pt x="199" y="105"/>
                  </a:lnTo>
                  <a:lnTo>
                    <a:pt x="192" y="101"/>
                  </a:lnTo>
                  <a:lnTo>
                    <a:pt x="184" y="96"/>
                  </a:lnTo>
                  <a:lnTo>
                    <a:pt x="179" y="94"/>
                  </a:lnTo>
                  <a:lnTo>
                    <a:pt x="175" y="93"/>
                  </a:lnTo>
                  <a:lnTo>
                    <a:pt x="170" y="90"/>
                  </a:lnTo>
                  <a:lnTo>
                    <a:pt x="167" y="88"/>
                  </a:lnTo>
                  <a:lnTo>
                    <a:pt x="159" y="84"/>
                  </a:lnTo>
                  <a:lnTo>
                    <a:pt x="151" y="79"/>
                  </a:lnTo>
                  <a:lnTo>
                    <a:pt x="147" y="77"/>
                  </a:lnTo>
                  <a:lnTo>
                    <a:pt x="142" y="76"/>
                  </a:lnTo>
                  <a:lnTo>
                    <a:pt x="139" y="73"/>
                  </a:lnTo>
                  <a:lnTo>
                    <a:pt x="134" y="71"/>
                  </a:lnTo>
                  <a:lnTo>
                    <a:pt x="127" y="66"/>
                  </a:lnTo>
                  <a:lnTo>
                    <a:pt x="120" y="63"/>
                  </a:lnTo>
                  <a:lnTo>
                    <a:pt x="111" y="59"/>
                  </a:lnTo>
                  <a:lnTo>
                    <a:pt x="105" y="54"/>
                  </a:lnTo>
                  <a:lnTo>
                    <a:pt x="97" y="51"/>
                  </a:lnTo>
                  <a:lnTo>
                    <a:pt x="91" y="48"/>
                  </a:lnTo>
                  <a:lnTo>
                    <a:pt x="85" y="43"/>
                  </a:lnTo>
                  <a:lnTo>
                    <a:pt x="79" y="40"/>
                  </a:lnTo>
                  <a:lnTo>
                    <a:pt x="74" y="39"/>
                  </a:lnTo>
                  <a:lnTo>
                    <a:pt x="69" y="35"/>
                  </a:lnTo>
                  <a:lnTo>
                    <a:pt x="65" y="32"/>
                  </a:lnTo>
                  <a:lnTo>
                    <a:pt x="60" y="31"/>
                  </a:lnTo>
                  <a:lnTo>
                    <a:pt x="57" y="28"/>
                  </a:lnTo>
                  <a:lnTo>
                    <a:pt x="54" y="26"/>
                  </a:lnTo>
                  <a:lnTo>
                    <a:pt x="51" y="25"/>
                  </a:lnTo>
                  <a:lnTo>
                    <a:pt x="49" y="25"/>
                  </a:lnTo>
                  <a:lnTo>
                    <a:pt x="0" y="0"/>
                  </a:lnTo>
                  <a:lnTo>
                    <a:pt x="51" y="122"/>
                  </a:lnTo>
                  <a:lnTo>
                    <a:pt x="51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2" name="Freeform 234"/>
            <p:cNvSpPr>
              <a:spLocks/>
            </p:cNvSpPr>
            <p:nvPr/>
          </p:nvSpPr>
          <p:spPr bwMode="auto">
            <a:xfrm>
              <a:off x="4551" y="450"/>
              <a:ext cx="463" cy="268"/>
            </a:xfrm>
            <a:custGeom>
              <a:avLst/>
              <a:gdLst/>
              <a:ahLst/>
              <a:cxnLst>
                <a:cxn ang="0">
                  <a:pos x="740" y="346"/>
                </a:cxn>
                <a:cxn ang="0">
                  <a:pos x="709" y="324"/>
                </a:cxn>
                <a:cxn ang="0">
                  <a:pos x="675" y="291"/>
                </a:cxn>
                <a:cxn ang="0">
                  <a:pos x="643" y="246"/>
                </a:cxn>
                <a:cxn ang="0">
                  <a:pos x="612" y="194"/>
                </a:cxn>
                <a:cxn ang="0">
                  <a:pos x="570" y="143"/>
                </a:cxn>
                <a:cxn ang="0">
                  <a:pos x="519" y="104"/>
                </a:cxn>
                <a:cxn ang="0">
                  <a:pos x="475" y="88"/>
                </a:cxn>
                <a:cxn ang="0">
                  <a:pos x="446" y="87"/>
                </a:cxn>
                <a:cxn ang="0">
                  <a:pos x="418" y="93"/>
                </a:cxn>
                <a:cxn ang="0">
                  <a:pos x="376" y="110"/>
                </a:cxn>
                <a:cxn ang="0">
                  <a:pos x="339" y="140"/>
                </a:cxn>
                <a:cxn ang="0">
                  <a:pos x="316" y="171"/>
                </a:cxn>
                <a:cxn ang="0">
                  <a:pos x="300" y="202"/>
                </a:cxn>
                <a:cxn ang="0">
                  <a:pos x="289" y="233"/>
                </a:cxn>
                <a:cxn ang="0">
                  <a:pos x="275" y="267"/>
                </a:cxn>
                <a:cxn ang="0">
                  <a:pos x="258" y="305"/>
                </a:cxn>
                <a:cxn ang="0">
                  <a:pos x="240" y="343"/>
                </a:cxn>
                <a:cxn ang="0">
                  <a:pos x="224" y="374"/>
                </a:cxn>
                <a:cxn ang="0">
                  <a:pos x="196" y="408"/>
                </a:cxn>
                <a:cxn ang="0">
                  <a:pos x="162" y="437"/>
                </a:cxn>
                <a:cxn ang="0">
                  <a:pos x="130" y="465"/>
                </a:cxn>
                <a:cxn ang="0">
                  <a:pos x="105" y="487"/>
                </a:cxn>
                <a:cxn ang="0">
                  <a:pos x="23" y="504"/>
                </a:cxn>
                <a:cxn ang="0">
                  <a:pos x="45" y="473"/>
                </a:cxn>
                <a:cxn ang="0">
                  <a:pos x="69" y="439"/>
                </a:cxn>
                <a:cxn ang="0">
                  <a:pos x="96" y="400"/>
                </a:cxn>
                <a:cxn ang="0">
                  <a:pos x="122" y="363"/>
                </a:cxn>
                <a:cxn ang="0">
                  <a:pos x="144" y="327"/>
                </a:cxn>
                <a:cxn ang="0">
                  <a:pos x="167" y="291"/>
                </a:cxn>
                <a:cxn ang="0">
                  <a:pos x="186" y="248"/>
                </a:cxn>
                <a:cxn ang="0">
                  <a:pos x="200" y="217"/>
                </a:cxn>
                <a:cxn ang="0">
                  <a:pos x="213" y="180"/>
                </a:cxn>
                <a:cxn ang="0">
                  <a:pos x="234" y="144"/>
                </a:cxn>
                <a:cxn ang="0">
                  <a:pos x="255" y="105"/>
                </a:cxn>
                <a:cxn ang="0">
                  <a:pos x="282" y="71"/>
                </a:cxn>
                <a:cxn ang="0">
                  <a:pos x="314" y="42"/>
                </a:cxn>
                <a:cxn ang="0">
                  <a:pos x="350" y="19"/>
                </a:cxn>
                <a:cxn ang="0">
                  <a:pos x="392" y="5"/>
                </a:cxn>
                <a:cxn ang="0">
                  <a:pos x="432" y="0"/>
                </a:cxn>
                <a:cxn ang="0">
                  <a:pos x="468" y="0"/>
                </a:cxn>
                <a:cxn ang="0">
                  <a:pos x="497" y="3"/>
                </a:cxn>
                <a:cxn ang="0">
                  <a:pos x="542" y="16"/>
                </a:cxn>
                <a:cxn ang="0">
                  <a:pos x="581" y="37"/>
                </a:cxn>
                <a:cxn ang="0">
                  <a:pos x="616" y="62"/>
                </a:cxn>
                <a:cxn ang="0">
                  <a:pos x="650" y="99"/>
                </a:cxn>
                <a:cxn ang="0">
                  <a:pos x="677" y="135"/>
                </a:cxn>
                <a:cxn ang="0">
                  <a:pos x="698" y="164"/>
                </a:cxn>
                <a:cxn ang="0">
                  <a:pos x="725" y="205"/>
                </a:cxn>
                <a:cxn ang="0">
                  <a:pos x="751" y="243"/>
                </a:cxn>
                <a:cxn ang="0">
                  <a:pos x="777" y="274"/>
                </a:cxn>
                <a:cxn ang="0">
                  <a:pos x="821" y="315"/>
                </a:cxn>
                <a:cxn ang="0">
                  <a:pos x="853" y="343"/>
                </a:cxn>
                <a:cxn ang="0">
                  <a:pos x="894" y="378"/>
                </a:cxn>
                <a:cxn ang="0">
                  <a:pos x="923" y="406"/>
                </a:cxn>
              </a:cxnLst>
              <a:rect l="0" t="0" r="r" b="b"/>
              <a:pathLst>
                <a:path w="925" h="536">
                  <a:moveTo>
                    <a:pt x="760" y="358"/>
                  </a:moveTo>
                  <a:lnTo>
                    <a:pt x="760" y="357"/>
                  </a:lnTo>
                  <a:lnTo>
                    <a:pt x="757" y="355"/>
                  </a:lnTo>
                  <a:lnTo>
                    <a:pt x="753" y="353"/>
                  </a:lnTo>
                  <a:lnTo>
                    <a:pt x="746" y="350"/>
                  </a:lnTo>
                  <a:lnTo>
                    <a:pt x="743" y="347"/>
                  </a:lnTo>
                  <a:lnTo>
                    <a:pt x="740" y="346"/>
                  </a:lnTo>
                  <a:lnTo>
                    <a:pt x="736" y="343"/>
                  </a:lnTo>
                  <a:lnTo>
                    <a:pt x="733" y="341"/>
                  </a:lnTo>
                  <a:lnTo>
                    <a:pt x="728" y="338"/>
                  </a:lnTo>
                  <a:lnTo>
                    <a:pt x="723" y="335"/>
                  </a:lnTo>
                  <a:lnTo>
                    <a:pt x="719" y="332"/>
                  </a:lnTo>
                  <a:lnTo>
                    <a:pt x="715" y="329"/>
                  </a:lnTo>
                  <a:lnTo>
                    <a:pt x="709" y="324"/>
                  </a:lnTo>
                  <a:lnTo>
                    <a:pt x="705" y="321"/>
                  </a:lnTo>
                  <a:lnTo>
                    <a:pt x="700" y="316"/>
                  </a:lnTo>
                  <a:lnTo>
                    <a:pt x="695" y="312"/>
                  </a:lnTo>
                  <a:lnTo>
                    <a:pt x="689" y="307"/>
                  </a:lnTo>
                  <a:lnTo>
                    <a:pt x="684" y="302"/>
                  </a:lnTo>
                  <a:lnTo>
                    <a:pt x="680" y="296"/>
                  </a:lnTo>
                  <a:lnTo>
                    <a:pt x="675" y="291"/>
                  </a:lnTo>
                  <a:lnTo>
                    <a:pt x="669" y="285"/>
                  </a:lnTo>
                  <a:lnTo>
                    <a:pt x="666" y="279"/>
                  </a:lnTo>
                  <a:lnTo>
                    <a:pt x="661" y="273"/>
                  </a:lnTo>
                  <a:lnTo>
                    <a:pt x="657" y="267"/>
                  </a:lnTo>
                  <a:lnTo>
                    <a:pt x="652" y="260"/>
                  </a:lnTo>
                  <a:lnTo>
                    <a:pt x="647" y="254"/>
                  </a:lnTo>
                  <a:lnTo>
                    <a:pt x="643" y="246"/>
                  </a:lnTo>
                  <a:lnTo>
                    <a:pt x="640" y="240"/>
                  </a:lnTo>
                  <a:lnTo>
                    <a:pt x="635" y="233"/>
                  </a:lnTo>
                  <a:lnTo>
                    <a:pt x="630" y="225"/>
                  </a:lnTo>
                  <a:lnTo>
                    <a:pt x="627" y="217"/>
                  </a:lnTo>
                  <a:lnTo>
                    <a:pt x="623" y="209"/>
                  </a:lnTo>
                  <a:lnTo>
                    <a:pt x="616" y="200"/>
                  </a:lnTo>
                  <a:lnTo>
                    <a:pt x="612" y="194"/>
                  </a:lnTo>
                  <a:lnTo>
                    <a:pt x="607" y="184"/>
                  </a:lnTo>
                  <a:lnTo>
                    <a:pt x="601" y="178"/>
                  </a:lnTo>
                  <a:lnTo>
                    <a:pt x="595" y="171"/>
                  </a:lnTo>
                  <a:lnTo>
                    <a:pt x="590" y="163"/>
                  </a:lnTo>
                  <a:lnTo>
                    <a:pt x="582" y="157"/>
                  </a:lnTo>
                  <a:lnTo>
                    <a:pt x="576" y="149"/>
                  </a:lnTo>
                  <a:lnTo>
                    <a:pt x="570" y="143"/>
                  </a:lnTo>
                  <a:lnTo>
                    <a:pt x="564" y="136"/>
                  </a:lnTo>
                  <a:lnTo>
                    <a:pt x="556" y="130"/>
                  </a:lnTo>
                  <a:lnTo>
                    <a:pt x="550" y="124"/>
                  </a:lnTo>
                  <a:lnTo>
                    <a:pt x="542" y="119"/>
                  </a:lnTo>
                  <a:lnTo>
                    <a:pt x="534" y="113"/>
                  </a:lnTo>
                  <a:lnTo>
                    <a:pt x="526" y="109"/>
                  </a:lnTo>
                  <a:lnTo>
                    <a:pt x="519" y="104"/>
                  </a:lnTo>
                  <a:lnTo>
                    <a:pt x="511" y="99"/>
                  </a:lnTo>
                  <a:lnTo>
                    <a:pt x="503" y="98"/>
                  </a:lnTo>
                  <a:lnTo>
                    <a:pt x="495" y="95"/>
                  </a:lnTo>
                  <a:lnTo>
                    <a:pt x="488" y="91"/>
                  </a:lnTo>
                  <a:lnTo>
                    <a:pt x="483" y="90"/>
                  </a:lnTo>
                  <a:lnTo>
                    <a:pt x="480" y="90"/>
                  </a:lnTo>
                  <a:lnTo>
                    <a:pt x="475" y="88"/>
                  </a:lnTo>
                  <a:lnTo>
                    <a:pt x="471" y="88"/>
                  </a:lnTo>
                  <a:lnTo>
                    <a:pt x="466" y="87"/>
                  </a:lnTo>
                  <a:lnTo>
                    <a:pt x="463" y="87"/>
                  </a:lnTo>
                  <a:lnTo>
                    <a:pt x="458" y="87"/>
                  </a:lnTo>
                  <a:lnTo>
                    <a:pt x="455" y="87"/>
                  </a:lnTo>
                  <a:lnTo>
                    <a:pt x="451" y="87"/>
                  </a:lnTo>
                  <a:lnTo>
                    <a:pt x="446" y="87"/>
                  </a:lnTo>
                  <a:lnTo>
                    <a:pt x="443" y="87"/>
                  </a:lnTo>
                  <a:lnTo>
                    <a:pt x="438" y="88"/>
                  </a:lnTo>
                  <a:lnTo>
                    <a:pt x="434" y="88"/>
                  </a:lnTo>
                  <a:lnTo>
                    <a:pt x="430" y="90"/>
                  </a:lnTo>
                  <a:lnTo>
                    <a:pt x="426" y="90"/>
                  </a:lnTo>
                  <a:lnTo>
                    <a:pt x="423" y="93"/>
                  </a:lnTo>
                  <a:lnTo>
                    <a:pt x="418" y="93"/>
                  </a:lnTo>
                  <a:lnTo>
                    <a:pt x="413" y="95"/>
                  </a:lnTo>
                  <a:lnTo>
                    <a:pt x="409" y="96"/>
                  </a:lnTo>
                  <a:lnTo>
                    <a:pt x="404" y="98"/>
                  </a:lnTo>
                  <a:lnTo>
                    <a:pt x="396" y="99"/>
                  </a:lnTo>
                  <a:lnTo>
                    <a:pt x="390" y="104"/>
                  </a:lnTo>
                  <a:lnTo>
                    <a:pt x="384" y="107"/>
                  </a:lnTo>
                  <a:lnTo>
                    <a:pt x="376" y="110"/>
                  </a:lnTo>
                  <a:lnTo>
                    <a:pt x="370" y="115"/>
                  </a:lnTo>
                  <a:lnTo>
                    <a:pt x="365" y="119"/>
                  </a:lnTo>
                  <a:lnTo>
                    <a:pt x="359" y="122"/>
                  </a:lnTo>
                  <a:lnTo>
                    <a:pt x="353" y="126"/>
                  </a:lnTo>
                  <a:lnTo>
                    <a:pt x="348" y="130"/>
                  </a:lnTo>
                  <a:lnTo>
                    <a:pt x="344" y="135"/>
                  </a:lnTo>
                  <a:lnTo>
                    <a:pt x="339" y="140"/>
                  </a:lnTo>
                  <a:lnTo>
                    <a:pt x="334" y="144"/>
                  </a:lnTo>
                  <a:lnTo>
                    <a:pt x="331" y="149"/>
                  </a:lnTo>
                  <a:lnTo>
                    <a:pt x="328" y="153"/>
                  </a:lnTo>
                  <a:lnTo>
                    <a:pt x="324" y="158"/>
                  </a:lnTo>
                  <a:lnTo>
                    <a:pt x="320" y="161"/>
                  </a:lnTo>
                  <a:lnTo>
                    <a:pt x="317" y="166"/>
                  </a:lnTo>
                  <a:lnTo>
                    <a:pt x="316" y="171"/>
                  </a:lnTo>
                  <a:lnTo>
                    <a:pt x="313" y="175"/>
                  </a:lnTo>
                  <a:lnTo>
                    <a:pt x="311" y="180"/>
                  </a:lnTo>
                  <a:lnTo>
                    <a:pt x="308" y="184"/>
                  </a:lnTo>
                  <a:lnTo>
                    <a:pt x="306" y="189"/>
                  </a:lnTo>
                  <a:lnTo>
                    <a:pt x="303" y="194"/>
                  </a:lnTo>
                  <a:lnTo>
                    <a:pt x="302" y="197"/>
                  </a:lnTo>
                  <a:lnTo>
                    <a:pt x="300" y="202"/>
                  </a:lnTo>
                  <a:lnTo>
                    <a:pt x="299" y="206"/>
                  </a:lnTo>
                  <a:lnTo>
                    <a:pt x="296" y="211"/>
                  </a:lnTo>
                  <a:lnTo>
                    <a:pt x="296" y="215"/>
                  </a:lnTo>
                  <a:lnTo>
                    <a:pt x="294" y="220"/>
                  </a:lnTo>
                  <a:lnTo>
                    <a:pt x="293" y="225"/>
                  </a:lnTo>
                  <a:lnTo>
                    <a:pt x="291" y="228"/>
                  </a:lnTo>
                  <a:lnTo>
                    <a:pt x="289" y="233"/>
                  </a:lnTo>
                  <a:lnTo>
                    <a:pt x="288" y="237"/>
                  </a:lnTo>
                  <a:lnTo>
                    <a:pt x="286" y="242"/>
                  </a:lnTo>
                  <a:lnTo>
                    <a:pt x="285" y="246"/>
                  </a:lnTo>
                  <a:lnTo>
                    <a:pt x="282" y="251"/>
                  </a:lnTo>
                  <a:lnTo>
                    <a:pt x="280" y="256"/>
                  </a:lnTo>
                  <a:lnTo>
                    <a:pt x="279" y="262"/>
                  </a:lnTo>
                  <a:lnTo>
                    <a:pt x="275" y="267"/>
                  </a:lnTo>
                  <a:lnTo>
                    <a:pt x="274" y="271"/>
                  </a:lnTo>
                  <a:lnTo>
                    <a:pt x="271" y="276"/>
                  </a:lnTo>
                  <a:lnTo>
                    <a:pt x="269" y="282"/>
                  </a:lnTo>
                  <a:lnTo>
                    <a:pt x="266" y="288"/>
                  </a:lnTo>
                  <a:lnTo>
                    <a:pt x="263" y="295"/>
                  </a:lnTo>
                  <a:lnTo>
                    <a:pt x="262" y="299"/>
                  </a:lnTo>
                  <a:lnTo>
                    <a:pt x="258" y="305"/>
                  </a:lnTo>
                  <a:lnTo>
                    <a:pt x="257" y="312"/>
                  </a:lnTo>
                  <a:lnTo>
                    <a:pt x="254" y="316"/>
                  </a:lnTo>
                  <a:lnTo>
                    <a:pt x="251" y="321"/>
                  </a:lnTo>
                  <a:lnTo>
                    <a:pt x="248" y="327"/>
                  </a:lnTo>
                  <a:lnTo>
                    <a:pt x="244" y="332"/>
                  </a:lnTo>
                  <a:lnTo>
                    <a:pt x="243" y="338"/>
                  </a:lnTo>
                  <a:lnTo>
                    <a:pt x="240" y="343"/>
                  </a:lnTo>
                  <a:lnTo>
                    <a:pt x="238" y="349"/>
                  </a:lnTo>
                  <a:lnTo>
                    <a:pt x="235" y="353"/>
                  </a:lnTo>
                  <a:lnTo>
                    <a:pt x="234" y="357"/>
                  </a:lnTo>
                  <a:lnTo>
                    <a:pt x="231" y="361"/>
                  </a:lnTo>
                  <a:lnTo>
                    <a:pt x="229" y="366"/>
                  </a:lnTo>
                  <a:lnTo>
                    <a:pt x="226" y="370"/>
                  </a:lnTo>
                  <a:lnTo>
                    <a:pt x="224" y="374"/>
                  </a:lnTo>
                  <a:lnTo>
                    <a:pt x="221" y="378"/>
                  </a:lnTo>
                  <a:lnTo>
                    <a:pt x="220" y="381"/>
                  </a:lnTo>
                  <a:lnTo>
                    <a:pt x="215" y="388"/>
                  </a:lnTo>
                  <a:lnTo>
                    <a:pt x="209" y="395"/>
                  </a:lnTo>
                  <a:lnTo>
                    <a:pt x="204" y="400"/>
                  </a:lnTo>
                  <a:lnTo>
                    <a:pt x="201" y="403"/>
                  </a:lnTo>
                  <a:lnTo>
                    <a:pt x="196" y="408"/>
                  </a:lnTo>
                  <a:lnTo>
                    <a:pt x="193" y="412"/>
                  </a:lnTo>
                  <a:lnTo>
                    <a:pt x="187" y="415"/>
                  </a:lnTo>
                  <a:lnTo>
                    <a:pt x="183" y="420"/>
                  </a:lnTo>
                  <a:lnTo>
                    <a:pt x="178" y="425"/>
                  </a:lnTo>
                  <a:lnTo>
                    <a:pt x="173" y="429"/>
                  </a:lnTo>
                  <a:lnTo>
                    <a:pt x="169" y="432"/>
                  </a:lnTo>
                  <a:lnTo>
                    <a:pt x="162" y="437"/>
                  </a:lnTo>
                  <a:lnTo>
                    <a:pt x="159" y="442"/>
                  </a:lnTo>
                  <a:lnTo>
                    <a:pt x="155" y="446"/>
                  </a:lnTo>
                  <a:lnTo>
                    <a:pt x="148" y="450"/>
                  </a:lnTo>
                  <a:lnTo>
                    <a:pt x="144" y="454"/>
                  </a:lnTo>
                  <a:lnTo>
                    <a:pt x="139" y="457"/>
                  </a:lnTo>
                  <a:lnTo>
                    <a:pt x="134" y="462"/>
                  </a:lnTo>
                  <a:lnTo>
                    <a:pt x="130" y="465"/>
                  </a:lnTo>
                  <a:lnTo>
                    <a:pt x="125" y="468"/>
                  </a:lnTo>
                  <a:lnTo>
                    <a:pt x="122" y="471"/>
                  </a:lnTo>
                  <a:lnTo>
                    <a:pt x="119" y="474"/>
                  </a:lnTo>
                  <a:lnTo>
                    <a:pt x="113" y="479"/>
                  </a:lnTo>
                  <a:lnTo>
                    <a:pt x="108" y="484"/>
                  </a:lnTo>
                  <a:lnTo>
                    <a:pt x="107" y="485"/>
                  </a:lnTo>
                  <a:lnTo>
                    <a:pt x="105" y="487"/>
                  </a:lnTo>
                  <a:lnTo>
                    <a:pt x="0" y="536"/>
                  </a:lnTo>
                  <a:lnTo>
                    <a:pt x="1" y="533"/>
                  </a:lnTo>
                  <a:lnTo>
                    <a:pt x="6" y="527"/>
                  </a:lnTo>
                  <a:lnTo>
                    <a:pt x="9" y="522"/>
                  </a:lnTo>
                  <a:lnTo>
                    <a:pt x="14" y="516"/>
                  </a:lnTo>
                  <a:lnTo>
                    <a:pt x="17" y="510"/>
                  </a:lnTo>
                  <a:lnTo>
                    <a:pt x="23" y="504"/>
                  </a:lnTo>
                  <a:lnTo>
                    <a:pt x="26" y="499"/>
                  </a:lnTo>
                  <a:lnTo>
                    <a:pt x="29" y="494"/>
                  </a:lnTo>
                  <a:lnTo>
                    <a:pt x="31" y="490"/>
                  </a:lnTo>
                  <a:lnTo>
                    <a:pt x="34" y="487"/>
                  </a:lnTo>
                  <a:lnTo>
                    <a:pt x="37" y="482"/>
                  </a:lnTo>
                  <a:lnTo>
                    <a:pt x="42" y="477"/>
                  </a:lnTo>
                  <a:lnTo>
                    <a:pt x="45" y="473"/>
                  </a:lnTo>
                  <a:lnTo>
                    <a:pt x="48" y="468"/>
                  </a:lnTo>
                  <a:lnTo>
                    <a:pt x="51" y="463"/>
                  </a:lnTo>
                  <a:lnTo>
                    <a:pt x="54" y="459"/>
                  </a:lnTo>
                  <a:lnTo>
                    <a:pt x="59" y="453"/>
                  </a:lnTo>
                  <a:lnTo>
                    <a:pt x="62" y="448"/>
                  </a:lnTo>
                  <a:lnTo>
                    <a:pt x="66" y="443"/>
                  </a:lnTo>
                  <a:lnTo>
                    <a:pt x="69" y="439"/>
                  </a:lnTo>
                  <a:lnTo>
                    <a:pt x="73" y="432"/>
                  </a:lnTo>
                  <a:lnTo>
                    <a:pt x="77" y="428"/>
                  </a:lnTo>
                  <a:lnTo>
                    <a:pt x="80" y="423"/>
                  </a:lnTo>
                  <a:lnTo>
                    <a:pt x="85" y="417"/>
                  </a:lnTo>
                  <a:lnTo>
                    <a:pt x="88" y="411"/>
                  </a:lnTo>
                  <a:lnTo>
                    <a:pt x="93" y="406"/>
                  </a:lnTo>
                  <a:lnTo>
                    <a:pt x="96" y="400"/>
                  </a:lnTo>
                  <a:lnTo>
                    <a:pt x="99" y="395"/>
                  </a:lnTo>
                  <a:lnTo>
                    <a:pt x="103" y="389"/>
                  </a:lnTo>
                  <a:lnTo>
                    <a:pt x="107" y="384"/>
                  </a:lnTo>
                  <a:lnTo>
                    <a:pt x="110" y="378"/>
                  </a:lnTo>
                  <a:lnTo>
                    <a:pt x="114" y="374"/>
                  </a:lnTo>
                  <a:lnTo>
                    <a:pt x="117" y="367"/>
                  </a:lnTo>
                  <a:lnTo>
                    <a:pt x="122" y="363"/>
                  </a:lnTo>
                  <a:lnTo>
                    <a:pt x="125" y="357"/>
                  </a:lnTo>
                  <a:lnTo>
                    <a:pt x="128" y="352"/>
                  </a:lnTo>
                  <a:lnTo>
                    <a:pt x="133" y="347"/>
                  </a:lnTo>
                  <a:lnTo>
                    <a:pt x="136" y="343"/>
                  </a:lnTo>
                  <a:lnTo>
                    <a:pt x="139" y="338"/>
                  </a:lnTo>
                  <a:lnTo>
                    <a:pt x="142" y="333"/>
                  </a:lnTo>
                  <a:lnTo>
                    <a:pt x="144" y="327"/>
                  </a:lnTo>
                  <a:lnTo>
                    <a:pt x="148" y="322"/>
                  </a:lnTo>
                  <a:lnTo>
                    <a:pt x="150" y="318"/>
                  </a:lnTo>
                  <a:lnTo>
                    <a:pt x="153" y="313"/>
                  </a:lnTo>
                  <a:lnTo>
                    <a:pt x="156" y="310"/>
                  </a:lnTo>
                  <a:lnTo>
                    <a:pt x="159" y="305"/>
                  </a:lnTo>
                  <a:lnTo>
                    <a:pt x="162" y="298"/>
                  </a:lnTo>
                  <a:lnTo>
                    <a:pt x="167" y="291"/>
                  </a:lnTo>
                  <a:lnTo>
                    <a:pt x="170" y="284"/>
                  </a:lnTo>
                  <a:lnTo>
                    <a:pt x="175" y="279"/>
                  </a:lnTo>
                  <a:lnTo>
                    <a:pt x="176" y="273"/>
                  </a:lnTo>
                  <a:lnTo>
                    <a:pt x="179" y="267"/>
                  </a:lnTo>
                  <a:lnTo>
                    <a:pt x="181" y="259"/>
                  </a:lnTo>
                  <a:lnTo>
                    <a:pt x="184" y="253"/>
                  </a:lnTo>
                  <a:lnTo>
                    <a:pt x="186" y="248"/>
                  </a:lnTo>
                  <a:lnTo>
                    <a:pt x="187" y="243"/>
                  </a:lnTo>
                  <a:lnTo>
                    <a:pt x="189" y="239"/>
                  </a:lnTo>
                  <a:lnTo>
                    <a:pt x="190" y="236"/>
                  </a:lnTo>
                  <a:lnTo>
                    <a:pt x="192" y="231"/>
                  </a:lnTo>
                  <a:lnTo>
                    <a:pt x="195" y="226"/>
                  </a:lnTo>
                  <a:lnTo>
                    <a:pt x="196" y="222"/>
                  </a:lnTo>
                  <a:lnTo>
                    <a:pt x="200" y="217"/>
                  </a:lnTo>
                  <a:lnTo>
                    <a:pt x="200" y="212"/>
                  </a:lnTo>
                  <a:lnTo>
                    <a:pt x="203" y="208"/>
                  </a:lnTo>
                  <a:lnTo>
                    <a:pt x="204" y="202"/>
                  </a:lnTo>
                  <a:lnTo>
                    <a:pt x="207" y="197"/>
                  </a:lnTo>
                  <a:lnTo>
                    <a:pt x="209" y="191"/>
                  </a:lnTo>
                  <a:lnTo>
                    <a:pt x="212" y="186"/>
                  </a:lnTo>
                  <a:lnTo>
                    <a:pt x="213" y="180"/>
                  </a:lnTo>
                  <a:lnTo>
                    <a:pt x="217" y="177"/>
                  </a:lnTo>
                  <a:lnTo>
                    <a:pt x="220" y="171"/>
                  </a:lnTo>
                  <a:lnTo>
                    <a:pt x="221" y="164"/>
                  </a:lnTo>
                  <a:lnTo>
                    <a:pt x="224" y="160"/>
                  </a:lnTo>
                  <a:lnTo>
                    <a:pt x="227" y="155"/>
                  </a:lnTo>
                  <a:lnTo>
                    <a:pt x="229" y="149"/>
                  </a:lnTo>
                  <a:lnTo>
                    <a:pt x="234" y="144"/>
                  </a:lnTo>
                  <a:lnTo>
                    <a:pt x="237" y="138"/>
                  </a:lnTo>
                  <a:lnTo>
                    <a:pt x="240" y="133"/>
                  </a:lnTo>
                  <a:lnTo>
                    <a:pt x="241" y="127"/>
                  </a:lnTo>
                  <a:lnTo>
                    <a:pt x="246" y="122"/>
                  </a:lnTo>
                  <a:lnTo>
                    <a:pt x="249" y="116"/>
                  </a:lnTo>
                  <a:lnTo>
                    <a:pt x="252" y="112"/>
                  </a:lnTo>
                  <a:lnTo>
                    <a:pt x="255" y="105"/>
                  </a:lnTo>
                  <a:lnTo>
                    <a:pt x="258" y="101"/>
                  </a:lnTo>
                  <a:lnTo>
                    <a:pt x="262" y="96"/>
                  </a:lnTo>
                  <a:lnTo>
                    <a:pt x="266" y="91"/>
                  </a:lnTo>
                  <a:lnTo>
                    <a:pt x="271" y="85"/>
                  </a:lnTo>
                  <a:lnTo>
                    <a:pt x="274" y="81"/>
                  </a:lnTo>
                  <a:lnTo>
                    <a:pt x="277" y="76"/>
                  </a:lnTo>
                  <a:lnTo>
                    <a:pt x="282" y="71"/>
                  </a:lnTo>
                  <a:lnTo>
                    <a:pt x="286" y="67"/>
                  </a:lnTo>
                  <a:lnTo>
                    <a:pt x="291" y="62"/>
                  </a:lnTo>
                  <a:lnTo>
                    <a:pt x="296" y="57"/>
                  </a:lnTo>
                  <a:lnTo>
                    <a:pt x="300" y="54"/>
                  </a:lnTo>
                  <a:lnTo>
                    <a:pt x="305" y="50"/>
                  </a:lnTo>
                  <a:lnTo>
                    <a:pt x="310" y="45"/>
                  </a:lnTo>
                  <a:lnTo>
                    <a:pt x="314" y="42"/>
                  </a:lnTo>
                  <a:lnTo>
                    <a:pt x="319" y="37"/>
                  </a:lnTo>
                  <a:lnTo>
                    <a:pt x="324" y="34"/>
                  </a:lnTo>
                  <a:lnTo>
                    <a:pt x="330" y="31"/>
                  </a:lnTo>
                  <a:lnTo>
                    <a:pt x="334" y="26"/>
                  </a:lnTo>
                  <a:lnTo>
                    <a:pt x="341" y="25"/>
                  </a:lnTo>
                  <a:lnTo>
                    <a:pt x="345" y="22"/>
                  </a:lnTo>
                  <a:lnTo>
                    <a:pt x="350" y="19"/>
                  </a:lnTo>
                  <a:lnTo>
                    <a:pt x="356" y="16"/>
                  </a:lnTo>
                  <a:lnTo>
                    <a:pt x="362" y="14"/>
                  </a:lnTo>
                  <a:lnTo>
                    <a:pt x="367" y="11"/>
                  </a:lnTo>
                  <a:lnTo>
                    <a:pt x="373" y="9"/>
                  </a:lnTo>
                  <a:lnTo>
                    <a:pt x="381" y="8"/>
                  </a:lnTo>
                  <a:lnTo>
                    <a:pt x="387" y="8"/>
                  </a:lnTo>
                  <a:lnTo>
                    <a:pt x="392" y="5"/>
                  </a:lnTo>
                  <a:lnTo>
                    <a:pt x="398" y="5"/>
                  </a:lnTo>
                  <a:lnTo>
                    <a:pt x="404" y="3"/>
                  </a:lnTo>
                  <a:lnTo>
                    <a:pt x="410" y="3"/>
                  </a:lnTo>
                  <a:lnTo>
                    <a:pt x="415" y="2"/>
                  </a:lnTo>
                  <a:lnTo>
                    <a:pt x="421" y="2"/>
                  </a:lnTo>
                  <a:lnTo>
                    <a:pt x="426" y="0"/>
                  </a:lnTo>
                  <a:lnTo>
                    <a:pt x="432" y="0"/>
                  </a:lnTo>
                  <a:lnTo>
                    <a:pt x="437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2" y="0"/>
                  </a:lnTo>
                  <a:lnTo>
                    <a:pt x="457" y="0"/>
                  </a:lnTo>
                  <a:lnTo>
                    <a:pt x="463" y="0"/>
                  </a:lnTo>
                  <a:lnTo>
                    <a:pt x="468" y="0"/>
                  </a:lnTo>
                  <a:lnTo>
                    <a:pt x="472" y="0"/>
                  </a:lnTo>
                  <a:lnTo>
                    <a:pt x="477" y="0"/>
                  </a:lnTo>
                  <a:lnTo>
                    <a:pt x="480" y="0"/>
                  </a:lnTo>
                  <a:lnTo>
                    <a:pt x="485" y="2"/>
                  </a:lnTo>
                  <a:lnTo>
                    <a:pt x="489" y="2"/>
                  </a:lnTo>
                  <a:lnTo>
                    <a:pt x="494" y="2"/>
                  </a:lnTo>
                  <a:lnTo>
                    <a:pt x="497" y="3"/>
                  </a:lnTo>
                  <a:lnTo>
                    <a:pt x="502" y="3"/>
                  </a:lnTo>
                  <a:lnTo>
                    <a:pt x="506" y="5"/>
                  </a:lnTo>
                  <a:lnTo>
                    <a:pt x="514" y="6"/>
                  </a:lnTo>
                  <a:lnTo>
                    <a:pt x="522" y="8"/>
                  </a:lnTo>
                  <a:lnTo>
                    <a:pt x="528" y="11"/>
                  </a:lnTo>
                  <a:lnTo>
                    <a:pt x="536" y="14"/>
                  </a:lnTo>
                  <a:lnTo>
                    <a:pt x="542" y="16"/>
                  </a:lnTo>
                  <a:lnTo>
                    <a:pt x="548" y="19"/>
                  </a:lnTo>
                  <a:lnTo>
                    <a:pt x="554" y="22"/>
                  </a:lnTo>
                  <a:lnTo>
                    <a:pt x="561" y="25"/>
                  </a:lnTo>
                  <a:lnTo>
                    <a:pt x="565" y="26"/>
                  </a:lnTo>
                  <a:lnTo>
                    <a:pt x="571" y="31"/>
                  </a:lnTo>
                  <a:lnTo>
                    <a:pt x="576" y="34"/>
                  </a:lnTo>
                  <a:lnTo>
                    <a:pt x="581" y="37"/>
                  </a:lnTo>
                  <a:lnTo>
                    <a:pt x="585" y="40"/>
                  </a:lnTo>
                  <a:lnTo>
                    <a:pt x="590" y="43"/>
                  </a:lnTo>
                  <a:lnTo>
                    <a:pt x="593" y="45"/>
                  </a:lnTo>
                  <a:lnTo>
                    <a:pt x="598" y="50"/>
                  </a:lnTo>
                  <a:lnTo>
                    <a:pt x="605" y="54"/>
                  </a:lnTo>
                  <a:lnTo>
                    <a:pt x="613" y="60"/>
                  </a:lnTo>
                  <a:lnTo>
                    <a:pt x="616" y="62"/>
                  </a:lnTo>
                  <a:lnTo>
                    <a:pt x="621" y="65"/>
                  </a:lnTo>
                  <a:lnTo>
                    <a:pt x="626" y="70"/>
                  </a:lnTo>
                  <a:lnTo>
                    <a:pt x="630" y="74"/>
                  </a:lnTo>
                  <a:lnTo>
                    <a:pt x="635" y="79"/>
                  </a:lnTo>
                  <a:lnTo>
                    <a:pt x="640" y="85"/>
                  </a:lnTo>
                  <a:lnTo>
                    <a:pt x="646" y="91"/>
                  </a:lnTo>
                  <a:lnTo>
                    <a:pt x="650" y="99"/>
                  </a:lnTo>
                  <a:lnTo>
                    <a:pt x="657" y="105"/>
                  </a:lnTo>
                  <a:lnTo>
                    <a:pt x="663" y="115"/>
                  </a:lnTo>
                  <a:lnTo>
                    <a:pt x="664" y="118"/>
                  </a:lnTo>
                  <a:lnTo>
                    <a:pt x="667" y="121"/>
                  </a:lnTo>
                  <a:lnTo>
                    <a:pt x="671" y="126"/>
                  </a:lnTo>
                  <a:lnTo>
                    <a:pt x="674" y="130"/>
                  </a:lnTo>
                  <a:lnTo>
                    <a:pt x="677" y="135"/>
                  </a:lnTo>
                  <a:lnTo>
                    <a:pt x="680" y="140"/>
                  </a:lnTo>
                  <a:lnTo>
                    <a:pt x="683" y="143"/>
                  </a:lnTo>
                  <a:lnTo>
                    <a:pt x="686" y="147"/>
                  </a:lnTo>
                  <a:lnTo>
                    <a:pt x="689" y="152"/>
                  </a:lnTo>
                  <a:lnTo>
                    <a:pt x="692" y="157"/>
                  </a:lnTo>
                  <a:lnTo>
                    <a:pt x="695" y="160"/>
                  </a:lnTo>
                  <a:lnTo>
                    <a:pt x="698" y="164"/>
                  </a:lnTo>
                  <a:lnTo>
                    <a:pt x="703" y="172"/>
                  </a:lnTo>
                  <a:lnTo>
                    <a:pt x="709" y="180"/>
                  </a:lnTo>
                  <a:lnTo>
                    <a:pt x="711" y="184"/>
                  </a:lnTo>
                  <a:lnTo>
                    <a:pt x="714" y="189"/>
                  </a:lnTo>
                  <a:lnTo>
                    <a:pt x="717" y="192"/>
                  </a:lnTo>
                  <a:lnTo>
                    <a:pt x="720" y="197"/>
                  </a:lnTo>
                  <a:lnTo>
                    <a:pt x="725" y="205"/>
                  </a:lnTo>
                  <a:lnTo>
                    <a:pt x="729" y="212"/>
                  </a:lnTo>
                  <a:lnTo>
                    <a:pt x="734" y="219"/>
                  </a:lnTo>
                  <a:lnTo>
                    <a:pt x="739" y="225"/>
                  </a:lnTo>
                  <a:lnTo>
                    <a:pt x="742" y="231"/>
                  </a:lnTo>
                  <a:lnTo>
                    <a:pt x="745" y="236"/>
                  </a:lnTo>
                  <a:lnTo>
                    <a:pt x="748" y="239"/>
                  </a:lnTo>
                  <a:lnTo>
                    <a:pt x="751" y="243"/>
                  </a:lnTo>
                  <a:lnTo>
                    <a:pt x="756" y="250"/>
                  </a:lnTo>
                  <a:lnTo>
                    <a:pt x="757" y="253"/>
                  </a:lnTo>
                  <a:lnTo>
                    <a:pt x="759" y="254"/>
                  </a:lnTo>
                  <a:lnTo>
                    <a:pt x="764" y="259"/>
                  </a:lnTo>
                  <a:lnTo>
                    <a:pt x="767" y="264"/>
                  </a:lnTo>
                  <a:lnTo>
                    <a:pt x="773" y="268"/>
                  </a:lnTo>
                  <a:lnTo>
                    <a:pt x="777" y="274"/>
                  </a:lnTo>
                  <a:lnTo>
                    <a:pt x="784" y="281"/>
                  </a:lnTo>
                  <a:lnTo>
                    <a:pt x="790" y="287"/>
                  </a:lnTo>
                  <a:lnTo>
                    <a:pt x="798" y="293"/>
                  </a:lnTo>
                  <a:lnTo>
                    <a:pt x="804" y="301"/>
                  </a:lnTo>
                  <a:lnTo>
                    <a:pt x="813" y="308"/>
                  </a:lnTo>
                  <a:lnTo>
                    <a:pt x="816" y="312"/>
                  </a:lnTo>
                  <a:lnTo>
                    <a:pt x="821" y="315"/>
                  </a:lnTo>
                  <a:lnTo>
                    <a:pt x="825" y="319"/>
                  </a:lnTo>
                  <a:lnTo>
                    <a:pt x="830" y="324"/>
                  </a:lnTo>
                  <a:lnTo>
                    <a:pt x="833" y="327"/>
                  </a:lnTo>
                  <a:lnTo>
                    <a:pt x="839" y="332"/>
                  </a:lnTo>
                  <a:lnTo>
                    <a:pt x="844" y="335"/>
                  </a:lnTo>
                  <a:lnTo>
                    <a:pt x="849" y="339"/>
                  </a:lnTo>
                  <a:lnTo>
                    <a:pt x="853" y="343"/>
                  </a:lnTo>
                  <a:lnTo>
                    <a:pt x="856" y="346"/>
                  </a:lnTo>
                  <a:lnTo>
                    <a:pt x="861" y="350"/>
                  </a:lnTo>
                  <a:lnTo>
                    <a:pt x="866" y="353"/>
                  </a:lnTo>
                  <a:lnTo>
                    <a:pt x="874" y="360"/>
                  </a:lnTo>
                  <a:lnTo>
                    <a:pt x="881" y="367"/>
                  </a:lnTo>
                  <a:lnTo>
                    <a:pt x="887" y="372"/>
                  </a:lnTo>
                  <a:lnTo>
                    <a:pt x="894" y="378"/>
                  </a:lnTo>
                  <a:lnTo>
                    <a:pt x="900" y="383"/>
                  </a:lnTo>
                  <a:lnTo>
                    <a:pt x="906" y="389"/>
                  </a:lnTo>
                  <a:lnTo>
                    <a:pt x="909" y="392"/>
                  </a:lnTo>
                  <a:lnTo>
                    <a:pt x="912" y="395"/>
                  </a:lnTo>
                  <a:lnTo>
                    <a:pt x="915" y="398"/>
                  </a:lnTo>
                  <a:lnTo>
                    <a:pt x="918" y="401"/>
                  </a:lnTo>
                  <a:lnTo>
                    <a:pt x="923" y="406"/>
                  </a:lnTo>
                  <a:lnTo>
                    <a:pt x="925" y="408"/>
                  </a:lnTo>
                  <a:lnTo>
                    <a:pt x="760" y="358"/>
                  </a:lnTo>
                  <a:lnTo>
                    <a:pt x="760" y="3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3" name="Freeform 235"/>
            <p:cNvSpPr>
              <a:spLocks/>
            </p:cNvSpPr>
            <p:nvPr/>
          </p:nvSpPr>
          <p:spPr bwMode="auto">
            <a:xfrm>
              <a:off x="4843" y="632"/>
              <a:ext cx="279" cy="303"/>
            </a:xfrm>
            <a:custGeom>
              <a:avLst/>
              <a:gdLst/>
              <a:ahLst/>
              <a:cxnLst>
                <a:cxn ang="0">
                  <a:pos x="76" y="492"/>
                </a:cxn>
                <a:cxn ang="0">
                  <a:pos x="84" y="492"/>
                </a:cxn>
                <a:cxn ang="0">
                  <a:pos x="92" y="492"/>
                </a:cxn>
                <a:cxn ang="0">
                  <a:pos x="102" y="496"/>
                </a:cxn>
                <a:cxn ang="0">
                  <a:pos x="113" y="501"/>
                </a:cxn>
                <a:cxn ang="0">
                  <a:pos x="127" y="510"/>
                </a:cxn>
                <a:cxn ang="0">
                  <a:pos x="137" y="520"/>
                </a:cxn>
                <a:cxn ang="0">
                  <a:pos x="144" y="527"/>
                </a:cxn>
                <a:cxn ang="0">
                  <a:pos x="155" y="540"/>
                </a:cxn>
                <a:cxn ang="0">
                  <a:pos x="169" y="555"/>
                </a:cxn>
                <a:cxn ang="0">
                  <a:pos x="182" y="568"/>
                </a:cxn>
                <a:cxn ang="0">
                  <a:pos x="192" y="582"/>
                </a:cxn>
                <a:cxn ang="0">
                  <a:pos x="202" y="591"/>
                </a:cxn>
                <a:cxn ang="0">
                  <a:pos x="209" y="599"/>
                </a:cxn>
                <a:cxn ang="0">
                  <a:pos x="217" y="606"/>
                </a:cxn>
                <a:cxn ang="0">
                  <a:pos x="558" y="155"/>
                </a:cxn>
                <a:cxn ang="0">
                  <a:pos x="550" y="151"/>
                </a:cxn>
                <a:cxn ang="0">
                  <a:pos x="541" y="144"/>
                </a:cxn>
                <a:cxn ang="0">
                  <a:pos x="530" y="137"/>
                </a:cxn>
                <a:cxn ang="0">
                  <a:pos x="522" y="132"/>
                </a:cxn>
                <a:cxn ang="0">
                  <a:pos x="513" y="126"/>
                </a:cxn>
                <a:cxn ang="0">
                  <a:pos x="504" y="120"/>
                </a:cxn>
                <a:cxn ang="0">
                  <a:pos x="493" y="113"/>
                </a:cxn>
                <a:cxn ang="0">
                  <a:pos x="481" y="106"/>
                </a:cxn>
                <a:cxn ang="0">
                  <a:pos x="468" y="99"/>
                </a:cxn>
                <a:cxn ang="0">
                  <a:pos x="454" y="90"/>
                </a:cxn>
                <a:cxn ang="0">
                  <a:pos x="440" y="82"/>
                </a:cxn>
                <a:cxn ang="0">
                  <a:pos x="431" y="78"/>
                </a:cxn>
                <a:cxn ang="0">
                  <a:pos x="423" y="73"/>
                </a:cxn>
                <a:cxn ang="0">
                  <a:pos x="408" y="64"/>
                </a:cxn>
                <a:cxn ang="0">
                  <a:pos x="394" y="55"/>
                </a:cxn>
                <a:cxn ang="0">
                  <a:pos x="381" y="47"/>
                </a:cxn>
                <a:cxn ang="0">
                  <a:pos x="367" y="41"/>
                </a:cxn>
                <a:cxn ang="0">
                  <a:pos x="357" y="33"/>
                </a:cxn>
                <a:cxn ang="0">
                  <a:pos x="346" y="27"/>
                </a:cxn>
                <a:cxn ang="0">
                  <a:pos x="336" y="22"/>
                </a:cxn>
                <a:cxn ang="0">
                  <a:pos x="327" y="16"/>
                </a:cxn>
                <a:cxn ang="0">
                  <a:pos x="319" y="13"/>
                </a:cxn>
                <a:cxn ang="0">
                  <a:pos x="307" y="6"/>
                </a:cxn>
                <a:cxn ang="0">
                  <a:pos x="299" y="2"/>
                </a:cxn>
                <a:cxn ang="0">
                  <a:pos x="20" y="440"/>
                </a:cxn>
                <a:cxn ang="0">
                  <a:pos x="75" y="492"/>
                </a:cxn>
              </a:cxnLst>
              <a:rect l="0" t="0" r="r" b="b"/>
              <a:pathLst>
                <a:path w="558" h="608">
                  <a:moveTo>
                    <a:pt x="75" y="492"/>
                  </a:moveTo>
                  <a:lnTo>
                    <a:pt x="76" y="492"/>
                  </a:lnTo>
                  <a:lnTo>
                    <a:pt x="81" y="492"/>
                  </a:lnTo>
                  <a:lnTo>
                    <a:pt x="84" y="492"/>
                  </a:lnTo>
                  <a:lnTo>
                    <a:pt x="87" y="492"/>
                  </a:lnTo>
                  <a:lnTo>
                    <a:pt x="92" y="492"/>
                  </a:lnTo>
                  <a:lnTo>
                    <a:pt x="98" y="495"/>
                  </a:lnTo>
                  <a:lnTo>
                    <a:pt x="102" y="496"/>
                  </a:lnTo>
                  <a:lnTo>
                    <a:pt x="107" y="498"/>
                  </a:lnTo>
                  <a:lnTo>
                    <a:pt x="113" y="501"/>
                  </a:lnTo>
                  <a:lnTo>
                    <a:pt x="121" y="506"/>
                  </a:lnTo>
                  <a:lnTo>
                    <a:pt x="127" y="510"/>
                  </a:lnTo>
                  <a:lnTo>
                    <a:pt x="133" y="516"/>
                  </a:lnTo>
                  <a:lnTo>
                    <a:pt x="137" y="520"/>
                  </a:lnTo>
                  <a:lnTo>
                    <a:pt x="141" y="523"/>
                  </a:lnTo>
                  <a:lnTo>
                    <a:pt x="144" y="527"/>
                  </a:lnTo>
                  <a:lnTo>
                    <a:pt x="149" y="532"/>
                  </a:lnTo>
                  <a:lnTo>
                    <a:pt x="155" y="540"/>
                  </a:lnTo>
                  <a:lnTo>
                    <a:pt x="161" y="547"/>
                  </a:lnTo>
                  <a:lnTo>
                    <a:pt x="169" y="555"/>
                  </a:lnTo>
                  <a:lnTo>
                    <a:pt x="175" y="563"/>
                  </a:lnTo>
                  <a:lnTo>
                    <a:pt x="182" y="568"/>
                  </a:lnTo>
                  <a:lnTo>
                    <a:pt x="188" y="575"/>
                  </a:lnTo>
                  <a:lnTo>
                    <a:pt x="192" y="582"/>
                  </a:lnTo>
                  <a:lnTo>
                    <a:pt x="199" y="586"/>
                  </a:lnTo>
                  <a:lnTo>
                    <a:pt x="202" y="591"/>
                  </a:lnTo>
                  <a:lnTo>
                    <a:pt x="206" y="595"/>
                  </a:lnTo>
                  <a:lnTo>
                    <a:pt x="209" y="599"/>
                  </a:lnTo>
                  <a:lnTo>
                    <a:pt x="214" y="603"/>
                  </a:lnTo>
                  <a:lnTo>
                    <a:pt x="217" y="606"/>
                  </a:lnTo>
                  <a:lnTo>
                    <a:pt x="219" y="608"/>
                  </a:lnTo>
                  <a:lnTo>
                    <a:pt x="558" y="155"/>
                  </a:lnTo>
                  <a:lnTo>
                    <a:pt x="555" y="154"/>
                  </a:lnTo>
                  <a:lnTo>
                    <a:pt x="550" y="151"/>
                  </a:lnTo>
                  <a:lnTo>
                    <a:pt x="546" y="148"/>
                  </a:lnTo>
                  <a:lnTo>
                    <a:pt x="541" y="144"/>
                  </a:lnTo>
                  <a:lnTo>
                    <a:pt x="536" y="141"/>
                  </a:lnTo>
                  <a:lnTo>
                    <a:pt x="530" y="137"/>
                  </a:lnTo>
                  <a:lnTo>
                    <a:pt x="525" y="134"/>
                  </a:lnTo>
                  <a:lnTo>
                    <a:pt x="522" y="132"/>
                  </a:lnTo>
                  <a:lnTo>
                    <a:pt x="518" y="129"/>
                  </a:lnTo>
                  <a:lnTo>
                    <a:pt x="513" y="126"/>
                  </a:lnTo>
                  <a:lnTo>
                    <a:pt x="508" y="123"/>
                  </a:lnTo>
                  <a:lnTo>
                    <a:pt x="504" y="120"/>
                  </a:lnTo>
                  <a:lnTo>
                    <a:pt x="498" y="117"/>
                  </a:lnTo>
                  <a:lnTo>
                    <a:pt x="493" y="113"/>
                  </a:lnTo>
                  <a:lnTo>
                    <a:pt x="487" y="110"/>
                  </a:lnTo>
                  <a:lnTo>
                    <a:pt x="481" y="106"/>
                  </a:lnTo>
                  <a:lnTo>
                    <a:pt x="474" y="103"/>
                  </a:lnTo>
                  <a:lnTo>
                    <a:pt x="468" y="99"/>
                  </a:lnTo>
                  <a:lnTo>
                    <a:pt x="460" y="95"/>
                  </a:lnTo>
                  <a:lnTo>
                    <a:pt x="454" y="90"/>
                  </a:lnTo>
                  <a:lnTo>
                    <a:pt x="446" y="86"/>
                  </a:lnTo>
                  <a:lnTo>
                    <a:pt x="440" y="82"/>
                  </a:lnTo>
                  <a:lnTo>
                    <a:pt x="436" y="79"/>
                  </a:lnTo>
                  <a:lnTo>
                    <a:pt x="431" y="78"/>
                  </a:lnTo>
                  <a:lnTo>
                    <a:pt x="426" y="75"/>
                  </a:lnTo>
                  <a:lnTo>
                    <a:pt x="423" y="73"/>
                  </a:lnTo>
                  <a:lnTo>
                    <a:pt x="415" y="68"/>
                  </a:lnTo>
                  <a:lnTo>
                    <a:pt x="408" y="64"/>
                  </a:lnTo>
                  <a:lnTo>
                    <a:pt x="402" y="59"/>
                  </a:lnTo>
                  <a:lnTo>
                    <a:pt x="394" y="55"/>
                  </a:lnTo>
                  <a:lnTo>
                    <a:pt x="388" y="51"/>
                  </a:lnTo>
                  <a:lnTo>
                    <a:pt x="381" y="47"/>
                  </a:lnTo>
                  <a:lnTo>
                    <a:pt x="375" y="44"/>
                  </a:lnTo>
                  <a:lnTo>
                    <a:pt x="367" y="41"/>
                  </a:lnTo>
                  <a:lnTo>
                    <a:pt x="363" y="36"/>
                  </a:lnTo>
                  <a:lnTo>
                    <a:pt x="357" y="33"/>
                  </a:lnTo>
                  <a:lnTo>
                    <a:pt x="350" y="30"/>
                  </a:lnTo>
                  <a:lnTo>
                    <a:pt x="346" y="27"/>
                  </a:lnTo>
                  <a:lnTo>
                    <a:pt x="341" y="25"/>
                  </a:lnTo>
                  <a:lnTo>
                    <a:pt x="336" y="22"/>
                  </a:lnTo>
                  <a:lnTo>
                    <a:pt x="332" y="19"/>
                  </a:lnTo>
                  <a:lnTo>
                    <a:pt x="327" y="16"/>
                  </a:lnTo>
                  <a:lnTo>
                    <a:pt x="323" y="14"/>
                  </a:lnTo>
                  <a:lnTo>
                    <a:pt x="319" y="13"/>
                  </a:lnTo>
                  <a:lnTo>
                    <a:pt x="312" y="8"/>
                  </a:lnTo>
                  <a:lnTo>
                    <a:pt x="307" y="6"/>
                  </a:lnTo>
                  <a:lnTo>
                    <a:pt x="302" y="3"/>
                  </a:lnTo>
                  <a:lnTo>
                    <a:pt x="299" y="2"/>
                  </a:lnTo>
                  <a:lnTo>
                    <a:pt x="298" y="0"/>
                  </a:lnTo>
                  <a:lnTo>
                    <a:pt x="20" y="440"/>
                  </a:lnTo>
                  <a:lnTo>
                    <a:pt x="0" y="462"/>
                  </a:lnTo>
                  <a:lnTo>
                    <a:pt x="75" y="492"/>
                  </a:lnTo>
                  <a:lnTo>
                    <a:pt x="75" y="4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4" name="Freeform 236"/>
            <p:cNvSpPr>
              <a:spLocks/>
            </p:cNvSpPr>
            <p:nvPr/>
          </p:nvSpPr>
          <p:spPr bwMode="auto">
            <a:xfrm>
              <a:off x="4415" y="601"/>
              <a:ext cx="807" cy="807"/>
            </a:xfrm>
            <a:custGeom>
              <a:avLst/>
              <a:gdLst/>
              <a:ahLst/>
              <a:cxnLst>
                <a:cxn ang="0">
                  <a:pos x="1160" y="67"/>
                </a:cxn>
                <a:cxn ang="0">
                  <a:pos x="1071" y="34"/>
                </a:cxn>
                <a:cxn ang="0">
                  <a:pos x="939" y="10"/>
                </a:cxn>
                <a:cxn ang="0">
                  <a:pos x="773" y="2"/>
                </a:cxn>
                <a:cxn ang="0">
                  <a:pos x="586" y="34"/>
                </a:cxn>
                <a:cxn ang="0">
                  <a:pos x="389" y="123"/>
                </a:cxn>
                <a:cxn ang="0">
                  <a:pos x="191" y="285"/>
                </a:cxn>
                <a:cxn ang="0">
                  <a:pos x="160" y="326"/>
                </a:cxn>
                <a:cxn ang="0">
                  <a:pos x="116" y="396"/>
                </a:cxn>
                <a:cxn ang="0">
                  <a:pos x="67" y="496"/>
                </a:cxn>
                <a:cxn ang="0">
                  <a:pos x="23" y="620"/>
                </a:cxn>
                <a:cxn ang="0">
                  <a:pos x="0" y="763"/>
                </a:cxn>
                <a:cxn ang="0">
                  <a:pos x="9" y="921"/>
                </a:cxn>
                <a:cxn ang="0">
                  <a:pos x="57" y="1087"/>
                </a:cxn>
                <a:cxn ang="0">
                  <a:pos x="127" y="1228"/>
                </a:cxn>
                <a:cxn ang="0">
                  <a:pos x="206" y="1338"/>
                </a:cxn>
                <a:cxn ang="0">
                  <a:pos x="285" y="1420"/>
                </a:cxn>
                <a:cxn ang="0">
                  <a:pos x="356" y="1477"/>
                </a:cxn>
                <a:cxn ang="0">
                  <a:pos x="417" y="1516"/>
                </a:cxn>
                <a:cxn ang="0">
                  <a:pos x="462" y="1538"/>
                </a:cxn>
                <a:cxn ang="0">
                  <a:pos x="500" y="1555"/>
                </a:cxn>
                <a:cxn ang="0">
                  <a:pos x="589" y="1583"/>
                </a:cxn>
                <a:cxn ang="0">
                  <a:pos x="722" y="1609"/>
                </a:cxn>
                <a:cxn ang="0">
                  <a:pos x="885" y="1614"/>
                </a:cxn>
                <a:cxn ang="0">
                  <a:pos x="1069" y="1581"/>
                </a:cxn>
                <a:cxn ang="0">
                  <a:pos x="1261" y="1494"/>
                </a:cxn>
                <a:cxn ang="0">
                  <a:pos x="1455" y="1338"/>
                </a:cxn>
                <a:cxn ang="0">
                  <a:pos x="1475" y="1301"/>
                </a:cxn>
                <a:cxn ang="0">
                  <a:pos x="1508" y="1240"/>
                </a:cxn>
                <a:cxn ang="0">
                  <a:pos x="1546" y="1155"/>
                </a:cxn>
                <a:cxn ang="0">
                  <a:pos x="1582" y="1051"/>
                </a:cxn>
                <a:cxn ang="0">
                  <a:pos x="1607" y="929"/>
                </a:cxn>
                <a:cxn ang="0">
                  <a:pos x="1613" y="799"/>
                </a:cxn>
                <a:cxn ang="0">
                  <a:pos x="1594" y="662"/>
                </a:cxn>
                <a:cxn ang="0">
                  <a:pos x="1560" y="538"/>
                </a:cxn>
                <a:cxn ang="0">
                  <a:pos x="1518" y="433"/>
                </a:cxn>
                <a:cxn ang="0">
                  <a:pos x="1477" y="344"/>
                </a:cxn>
                <a:cxn ang="0">
                  <a:pos x="1435" y="276"/>
                </a:cxn>
                <a:cxn ang="0">
                  <a:pos x="1402" y="228"/>
                </a:cxn>
                <a:cxn ang="0">
                  <a:pos x="1374" y="194"/>
                </a:cxn>
                <a:cxn ang="0">
                  <a:pos x="1061" y="673"/>
                </a:cxn>
                <a:cxn ang="0">
                  <a:pos x="1072" y="732"/>
                </a:cxn>
                <a:cxn ang="0">
                  <a:pos x="1075" y="811"/>
                </a:cxn>
                <a:cxn ang="0">
                  <a:pos x="1066" y="893"/>
                </a:cxn>
                <a:cxn ang="0">
                  <a:pos x="1033" y="971"/>
                </a:cxn>
                <a:cxn ang="0">
                  <a:pos x="967" y="1033"/>
                </a:cxn>
                <a:cxn ang="0">
                  <a:pos x="866" y="1068"/>
                </a:cxn>
                <a:cxn ang="0">
                  <a:pos x="762" y="1068"/>
                </a:cxn>
                <a:cxn ang="0">
                  <a:pos x="679" y="1045"/>
                </a:cxn>
                <a:cxn ang="0">
                  <a:pos x="615" y="998"/>
                </a:cxn>
                <a:cxn ang="0">
                  <a:pos x="570" y="936"/>
                </a:cxn>
                <a:cxn ang="0">
                  <a:pos x="548" y="865"/>
                </a:cxn>
                <a:cxn ang="0">
                  <a:pos x="547" y="788"/>
                </a:cxn>
                <a:cxn ang="0">
                  <a:pos x="566" y="713"/>
                </a:cxn>
                <a:cxn ang="0">
                  <a:pos x="598" y="650"/>
                </a:cxn>
                <a:cxn ang="0">
                  <a:pos x="637" y="605"/>
                </a:cxn>
                <a:cxn ang="0">
                  <a:pos x="677" y="572"/>
                </a:cxn>
                <a:cxn ang="0">
                  <a:pos x="716" y="552"/>
                </a:cxn>
                <a:cxn ang="0">
                  <a:pos x="755" y="538"/>
                </a:cxn>
                <a:cxn ang="0">
                  <a:pos x="807" y="529"/>
                </a:cxn>
                <a:cxn ang="0">
                  <a:pos x="849" y="527"/>
                </a:cxn>
                <a:cxn ang="0">
                  <a:pos x="892" y="537"/>
                </a:cxn>
                <a:cxn ang="0">
                  <a:pos x="931" y="551"/>
                </a:cxn>
              </a:cxnLst>
              <a:rect l="0" t="0" r="r" b="b"/>
              <a:pathLst>
                <a:path w="1614" h="1615">
                  <a:moveTo>
                    <a:pt x="1199" y="84"/>
                  </a:moveTo>
                  <a:lnTo>
                    <a:pt x="1198" y="82"/>
                  </a:lnTo>
                  <a:lnTo>
                    <a:pt x="1193" y="81"/>
                  </a:lnTo>
                  <a:lnTo>
                    <a:pt x="1188" y="78"/>
                  </a:lnTo>
                  <a:lnTo>
                    <a:pt x="1184" y="76"/>
                  </a:lnTo>
                  <a:lnTo>
                    <a:pt x="1179" y="75"/>
                  </a:lnTo>
                  <a:lnTo>
                    <a:pt x="1174" y="72"/>
                  </a:lnTo>
                  <a:lnTo>
                    <a:pt x="1167" y="68"/>
                  </a:lnTo>
                  <a:lnTo>
                    <a:pt x="1160" y="67"/>
                  </a:lnTo>
                  <a:lnTo>
                    <a:pt x="1153" y="64"/>
                  </a:lnTo>
                  <a:lnTo>
                    <a:pt x="1145" y="61"/>
                  </a:lnTo>
                  <a:lnTo>
                    <a:pt x="1136" y="56"/>
                  </a:lnTo>
                  <a:lnTo>
                    <a:pt x="1126" y="53"/>
                  </a:lnTo>
                  <a:lnTo>
                    <a:pt x="1116" y="50"/>
                  </a:lnTo>
                  <a:lnTo>
                    <a:pt x="1106" y="47"/>
                  </a:lnTo>
                  <a:lnTo>
                    <a:pt x="1094" y="42"/>
                  </a:lnTo>
                  <a:lnTo>
                    <a:pt x="1083" y="39"/>
                  </a:lnTo>
                  <a:lnTo>
                    <a:pt x="1071" y="34"/>
                  </a:lnTo>
                  <a:lnTo>
                    <a:pt x="1058" y="31"/>
                  </a:lnTo>
                  <a:lnTo>
                    <a:pt x="1044" y="28"/>
                  </a:lnTo>
                  <a:lnTo>
                    <a:pt x="1030" y="25"/>
                  </a:lnTo>
                  <a:lnTo>
                    <a:pt x="1016" y="22"/>
                  </a:lnTo>
                  <a:lnTo>
                    <a:pt x="1002" y="19"/>
                  </a:lnTo>
                  <a:lnTo>
                    <a:pt x="987" y="16"/>
                  </a:lnTo>
                  <a:lnTo>
                    <a:pt x="971" y="13"/>
                  </a:lnTo>
                  <a:lnTo>
                    <a:pt x="954" y="11"/>
                  </a:lnTo>
                  <a:lnTo>
                    <a:pt x="939" y="10"/>
                  </a:lnTo>
                  <a:lnTo>
                    <a:pt x="920" y="6"/>
                  </a:lnTo>
                  <a:lnTo>
                    <a:pt x="903" y="5"/>
                  </a:lnTo>
                  <a:lnTo>
                    <a:pt x="886" y="3"/>
                  </a:lnTo>
                  <a:lnTo>
                    <a:pt x="869" y="3"/>
                  </a:lnTo>
                  <a:lnTo>
                    <a:pt x="849" y="2"/>
                  </a:lnTo>
                  <a:lnTo>
                    <a:pt x="830" y="0"/>
                  </a:lnTo>
                  <a:lnTo>
                    <a:pt x="812" y="0"/>
                  </a:lnTo>
                  <a:lnTo>
                    <a:pt x="793" y="2"/>
                  </a:lnTo>
                  <a:lnTo>
                    <a:pt x="773" y="2"/>
                  </a:lnTo>
                  <a:lnTo>
                    <a:pt x="753" y="3"/>
                  </a:lnTo>
                  <a:lnTo>
                    <a:pt x="733" y="5"/>
                  </a:lnTo>
                  <a:lnTo>
                    <a:pt x="713" y="8"/>
                  </a:lnTo>
                  <a:lnTo>
                    <a:pt x="693" y="11"/>
                  </a:lnTo>
                  <a:lnTo>
                    <a:pt x="671" y="14"/>
                  </a:lnTo>
                  <a:lnTo>
                    <a:pt x="651" y="17"/>
                  </a:lnTo>
                  <a:lnTo>
                    <a:pt x="629" y="24"/>
                  </a:lnTo>
                  <a:lnTo>
                    <a:pt x="607" y="28"/>
                  </a:lnTo>
                  <a:lnTo>
                    <a:pt x="586" y="34"/>
                  </a:lnTo>
                  <a:lnTo>
                    <a:pt x="566" y="41"/>
                  </a:lnTo>
                  <a:lnTo>
                    <a:pt x="544" y="50"/>
                  </a:lnTo>
                  <a:lnTo>
                    <a:pt x="522" y="56"/>
                  </a:lnTo>
                  <a:lnTo>
                    <a:pt x="499" y="65"/>
                  </a:lnTo>
                  <a:lnTo>
                    <a:pt x="477" y="75"/>
                  </a:lnTo>
                  <a:lnTo>
                    <a:pt x="456" y="87"/>
                  </a:lnTo>
                  <a:lnTo>
                    <a:pt x="434" y="96"/>
                  </a:lnTo>
                  <a:lnTo>
                    <a:pt x="412" y="109"/>
                  </a:lnTo>
                  <a:lnTo>
                    <a:pt x="389" y="123"/>
                  </a:lnTo>
                  <a:lnTo>
                    <a:pt x="367" y="137"/>
                  </a:lnTo>
                  <a:lnTo>
                    <a:pt x="346" y="152"/>
                  </a:lnTo>
                  <a:lnTo>
                    <a:pt x="322" y="168"/>
                  </a:lnTo>
                  <a:lnTo>
                    <a:pt x="301" y="185"/>
                  </a:lnTo>
                  <a:lnTo>
                    <a:pt x="279" y="203"/>
                  </a:lnTo>
                  <a:lnTo>
                    <a:pt x="256" y="222"/>
                  </a:lnTo>
                  <a:lnTo>
                    <a:pt x="234" y="242"/>
                  </a:lnTo>
                  <a:lnTo>
                    <a:pt x="212" y="262"/>
                  </a:lnTo>
                  <a:lnTo>
                    <a:pt x="191" y="285"/>
                  </a:lnTo>
                  <a:lnTo>
                    <a:pt x="191" y="287"/>
                  </a:lnTo>
                  <a:lnTo>
                    <a:pt x="187" y="290"/>
                  </a:lnTo>
                  <a:lnTo>
                    <a:pt x="183" y="295"/>
                  </a:lnTo>
                  <a:lnTo>
                    <a:pt x="178" y="301"/>
                  </a:lnTo>
                  <a:lnTo>
                    <a:pt x="175" y="304"/>
                  </a:lnTo>
                  <a:lnTo>
                    <a:pt x="170" y="310"/>
                  </a:lnTo>
                  <a:lnTo>
                    <a:pt x="167" y="315"/>
                  </a:lnTo>
                  <a:lnTo>
                    <a:pt x="164" y="320"/>
                  </a:lnTo>
                  <a:lnTo>
                    <a:pt x="160" y="326"/>
                  </a:lnTo>
                  <a:lnTo>
                    <a:pt x="155" y="332"/>
                  </a:lnTo>
                  <a:lnTo>
                    <a:pt x="152" y="340"/>
                  </a:lnTo>
                  <a:lnTo>
                    <a:pt x="147" y="346"/>
                  </a:lnTo>
                  <a:lnTo>
                    <a:pt x="143" y="354"/>
                  </a:lnTo>
                  <a:lnTo>
                    <a:pt x="136" y="361"/>
                  </a:lnTo>
                  <a:lnTo>
                    <a:pt x="132" y="369"/>
                  </a:lnTo>
                  <a:lnTo>
                    <a:pt x="127" y="377"/>
                  </a:lnTo>
                  <a:lnTo>
                    <a:pt x="121" y="386"/>
                  </a:lnTo>
                  <a:lnTo>
                    <a:pt x="116" y="396"/>
                  </a:lnTo>
                  <a:lnTo>
                    <a:pt x="110" y="405"/>
                  </a:lnTo>
                  <a:lnTo>
                    <a:pt x="105" y="417"/>
                  </a:lnTo>
                  <a:lnTo>
                    <a:pt x="99" y="427"/>
                  </a:lnTo>
                  <a:lnTo>
                    <a:pt x="95" y="437"/>
                  </a:lnTo>
                  <a:lnTo>
                    <a:pt x="88" y="448"/>
                  </a:lnTo>
                  <a:lnTo>
                    <a:pt x="82" y="461"/>
                  </a:lnTo>
                  <a:lnTo>
                    <a:pt x="77" y="471"/>
                  </a:lnTo>
                  <a:lnTo>
                    <a:pt x="71" y="484"/>
                  </a:lnTo>
                  <a:lnTo>
                    <a:pt x="67" y="496"/>
                  </a:lnTo>
                  <a:lnTo>
                    <a:pt x="62" y="510"/>
                  </a:lnTo>
                  <a:lnTo>
                    <a:pt x="56" y="521"/>
                  </a:lnTo>
                  <a:lnTo>
                    <a:pt x="51" y="535"/>
                  </a:lnTo>
                  <a:lnTo>
                    <a:pt x="45" y="549"/>
                  </a:lnTo>
                  <a:lnTo>
                    <a:pt x="40" y="563"/>
                  </a:lnTo>
                  <a:lnTo>
                    <a:pt x="37" y="575"/>
                  </a:lnTo>
                  <a:lnTo>
                    <a:pt x="33" y="591"/>
                  </a:lnTo>
                  <a:lnTo>
                    <a:pt x="28" y="605"/>
                  </a:lnTo>
                  <a:lnTo>
                    <a:pt x="23" y="620"/>
                  </a:lnTo>
                  <a:lnTo>
                    <a:pt x="20" y="634"/>
                  </a:lnTo>
                  <a:lnTo>
                    <a:pt x="17" y="650"/>
                  </a:lnTo>
                  <a:lnTo>
                    <a:pt x="12" y="667"/>
                  </a:lnTo>
                  <a:lnTo>
                    <a:pt x="11" y="682"/>
                  </a:lnTo>
                  <a:lnTo>
                    <a:pt x="8" y="698"/>
                  </a:lnTo>
                  <a:lnTo>
                    <a:pt x="5" y="713"/>
                  </a:lnTo>
                  <a:lnTo>
                    <a:pt x="3" y="730"/>
                  </a:lnTo>
                  <a:lnTo>
                    <a:pt x="3" y="747"/>
                  </a:lnTo>
                  <a:lnTo>
                    <a:pt x="0" y="763"/>
                  </a:lnTo>
                  <a:lnTo>
                    <a:pt x="0" y="780"/>
                  </a:lnTo>
                  <a:lnTo>
                    <a:pt x="0" y="797"/>
                  </a:lnTo>
                  <a:lnTo>
                    <a:pt x="0" y="814"/>
                  </a:lnTo>
                  <a:lnTo>
                    <a:pt x="0" y="831"/>
                  </a:lnTo>
                  <a:lnTo>
                    <a:pt x="0" y="850"/>
                  </a:lnTo>
                  <a:lnTo>
                    <a:pt x="2" y="867"/>
                  </a:lnTo>
                  <a:lnTo>
                    <a:pt x="3" y="885"/>
                  </a:lnTo>
                  <a:lnTo>
                    <a:pt x="6" y="904"/>
                  </a:lnTo>
                  <a:lnTo>
                    <a:pt x="9" y="921"/>
                  </a:lnTo>
                  <a:lnTo>
                    <a:pt x="12" y="940"/>
                  </a:lnTo>
                  <a:lnTo>
                    <a:pt x="17" y="958"/>
                  </a:lnTo>
                  <a:lnTo>
                    <a:pt x="20" y="977"/>
                  </a:lnTo>
                  <a:lnTo>
                    <a:pt x="25" y="995"/>
                  </a:lnTo>
                  <a:lnTo>
                    <a:pt x="31" y="1014"/>
                  </a:lnTo>
                  <a:lnTo>
                    <a:pt x="39" y="1034"/>
                  </a:lnTo>
                  <a:lnTo>
                    <a:pt x="43" y="1051"/>
                  </a:lnTo>
                  <a:lnTo>
                    <a:pt x="51" y="1070"/>
                  </a:lnTo>
                  <a:lnTo>
                    <a:pt x="57" y="1087"/>
                  </a:lnTo>
                  <a:lnTo>
                    <a:pt x="65" y="1105"/>
                  </a:lnTo>
                  <a:lnTo>
                    <a:pt x="71" y="1121"/>
                  </a:lnTo>
                  <a:lnTo>
                    <a:pt x="79" y="1138"/>
                  </a:lnTo>
                  <a:lnTo>
                    <a:pt x="87" y="1153"/>
                  </a:lnTo>
                  <a:lnTo>
                    <a:pt x="96" y="1169"/>
                  </a:lnTo>
                  <a:lnTo>
                    <a:pt x="102" y="1184"/>
                  </a:lnTo>
                  <a:lnTo>
                    <a:pt x="112" y="1198"/>
                  </a:lnTo>
                  <a:lnTo>
                    <a:pt x="118" y="1212"/>
                  </a:lnTo>
                  <a:lnTo>
                    <a:pt x="127" y="1228"/>
                  </a:lnTo>
                  <a:lnTo>
                    <a:pt x="136" y="1242"/>
                  </a:lnTo>
                  <a:lnTo>
                    <a:pt x="144" y="1254"/>
                  </a:lnTo>
                  <a:lnTo>
                    <a:pt x="153" y="1267"/>
                  </a:lnTo>
                  <a:lnTo>
                    <a:pt x="163" y="1281"/>
                  </a:lnTo>
                  <a:lnTo>
                    <a:pt x="170" y="1291"/>
                  </a:lnTo>
                  <a:lnTo>
                    <a:pt x="180" y="1304"/>
                  </a:lnTo>
                  <a:lnTo>
                    <a:pt x="189" y="1315"/>
                  </a:lnTo>
                  <a:lnTo>
                    <a:pt x="197" y="1327"/>
                  </a:lnTo>
                  <a:lnTo>
                    <a:pt x="206" y="1338"/>
                  </a:lnTo>
                  <a:lnTo>
                    <a:pt x="215" y="1347"/>
                  </a:lnTo>
                  <a:lnTo>
                    <a:pt x="225" y="1358"/>
                  </a:lnTo>
                  <a:lnTo>
                    <a:pt x="232" y="1369"/>
                  </a:lnTo>
                  <a:lnTo>
                    <a:pt x="242" y="1378"/>
                  </a:lnTo>
                  <a:lnTo>
                    <a:pt x="249" y="1386"/>
                  </a:lnTo>
                  <a:lnTo>
                    <a:pt x="259" y="1395"/>
                  </a:lnTo>
                  <a:lnTo>
                    <a:pt x="268" y="1405"/>
                  </a:lnTo>
                  <a:lnTo>
                    <a:pt x="276" y="1412"/>
                  </a:lnTo>
                  <a:lnTo>
                    <a:pt x="285" y="1420"/>
                  </a:lnTo>
                  <a:lnTo>
                    <a:pt x="294" y="1428"/>
                  </a:lnTo>
                  <a:lnTo>
                    <a:pt x="304" y="1437"/>
                  </a:lnTo>
                  <a:lnTo>
                    <a:pt x="310" y="1442"/>
                  </a:lnTo>
                  <a:lnTo>
                    <a:pt x="319" y="1450"/>
                  </a:lnTo>
                  <a:lnTo>
                    <a:pt x="325" y="1456"/>
                  </a:lnTo>
                  <a:lnTo>
                    <a:pt x="335" y="1462"/>
                  </a:lnTo>
                  <a:lnTo>
                    <a:pt x="341" y="1467"/>
                  </a:lnTo>
                  <a:lnTo>
                    <a:pt x="349" y="1473"/>
                  </a:lnTo>
                  <a:lnTo>
                    <a:pt x="356" y="1477"/>
                  </a:lnTo>
                  <a:lnTo>
                    <a:pt x="364" y="1484"/>
                  </a:lnTo>
                  <a:lnTo>
                    <a:pt x="372" y="1488"/>
                  </a:lnTo>
                  <a:lnTo>
                    <a:pt x="378" y="1493"/>
                  </a:lnTo>
                  <a:lnTo>
                    <a:pt x="384" y="1498"/>
                  </a:lnTo>
                  <a:lnTo>
                    <a:pt x="392" y="1502"/>
                  </a:lnTo>
                  <a:lnTo>
                    <a:pt x="397" y="1505"/>
                  </a:lnTo>
                  <a:lnTo>
                    <a:pt x="404" y="1508"/>
                  </a:lnTo>
                  <a:lnTo>
                    <a:pt x="411" y="1513"/>
                  </a:lnTo>
                  <a:lnTo>
                    <a:pt x="417" y="1516"/>
                  </a:lnTo>
                  <a:lnTo>
                    <a:pt x="420" y="1518"/>
                  </a:lnTo>
                  <a:lnTo>
                    <a:pt x="426" y="1521"/>
                  </a:lnTo>
                  <a:lnTo>
                    <a:pt x="431" y="1524"/>
                  </a:lnTo>
                  <a:lnTo>
                    <a:pt x="435" y="1525"/>
                  </a:lnTo>
                  <a:lnTo>
                    <a:pt x="443" y="1530"/>
                  </a:lnTo>
                  <a:lnTo>
                    <a:pt x="451" y="1533"/>
                  </a:lnTo>
                  <a:lnTo>
                    <a:pt x="456" y="1535"/>
                  </a:lnTo>
                  <a:lnTo>
                    <a:pt x="460" y="1538"/>
                  </a:lnTo>
                  <a:lnTo>
                    <a:pt x="462" y="1538"/>
                  </a:lnTo>
                  <a:lnTo>
                    <a:pt x="463" y="1539"/>
                  </a:lnTo>
                  <a:lnTo>
                    <a:pt x="465" y="1539"/>
                  </a:lnTo>
                  <a:lnTo>
                    <a:pt x="469" y="1541"/>
                  </a:lnTo>
                  <a:lnTo>
                    <a:pt x="473" y="1543"/>
                  </a:lnTo>
                  <a:lnTo>
                    <a:pt x="476" y="1544"/>
                  </a:lnTo>
                  <a:lnTo>
                    <a:pt x="480" y="1547"/>
                  </a:lnTo>
                  <a:lnTo>
                    <a:pt x="488" y="1550"/>
                  </a:lnTo>
                  <a:lnTo>
                    <a:pt x="493" y="1552"/>
                  </a:lnTo>
                  <a:lnTo>
                    <a:pt x="500" y="1555"/>
                  </a:lnTo>
                  <a:lnTo>
                    <a:pt x="507" y="1556"/>
                  </a:lnTo>
                  <a:lnTo>
                    <a:pt x="516" y="1560"/>
                  </a:lnTo>
                  <a:lnTo>
                    <a:pt x="525" y="1563"/>
                  </a:lnTo>
                  <a:lnTo>
                    <a:pt x="535" y="1567"/>
                  </a:lnTo>
                  <a:lnTo>
                    <a:pt x="544" y="1570"/>
                  </a:lnTo>
                  <a:lnTo>
                    <a:pt x="555" y="1574"/>
                  </a:lnTo>
                  <a:lnTo>
                    <a:pt x="566" y="1577"/>
                  </a:lnTo>
                  <a:lnTo>
                    <a:pt x="578" y="1580"/>
                  </a:lnTo>
                  <a:lnTo>
                    <a:pt x="589" y="1583"/>
                  </a:lnTo>
                  <a:lnTo>
                    <a:pt x="603" y="1586"/>
                  </a:lnTo>
                  <a:lnTo>
                    <a:pt x="615" y="1589"/>
                  </a:lnTo>
                  <a:lnTo>
                    <a:pt x="629" y="1592"/>
                  </a:lnTo>
                  <a:lnTo>
                    <a:pt x="643" y="1595"/>
                  </a:lnTo>
                  <a:lnTo>
                    <a:pt x="658" y="1598"/>
                  </a:lnTo>
                  <a:lnTo>
                    <a:pt x="674" y="1601"/>
                  </a:lnTo>
                  <a:lnTo>
                    <a:pt x="689" y="1605"/>
                  </a:lnTo>
                  <a:lnTo>
                    <a:pt x="705" y="1606"/>
                  </a:lnTo>
                  <a:lnTo>
                    <a:pt x="722" y="1609"/>
                  </a:lnTo>
                  <a:lnTo>
                    <a:pt x="737" y="1611"/>
                  </a:lnTo>
                  <a:lnTo>
                    <a:pt x="755" y="1612"/>
                  </a:lnTo>
                  <a:lnTo>
                    <a:pt x="773" y="1614"/>
                  </a:lnTo>
                  <a:lnTo>
                    <a:pt x="792" y="1615"/>
                  </a:lnTo>
                  <a:lnTo>
                    <a:pt x="809" y="1615"/>
                  </a:lnTo>
                  <a:lnTo>
                    <a:pt x="827" y="1615"/>
                  </a:lnTo>
                  <a:lnTo>
                    <a:pt x="846" y="1614"/>
                  </a:lnTo>
                  <a:lnTo>
                    <a:pt x="866" y="1614"/>
                  </a:lnTo>
                  <a:lnTo>
                    <a:pt x="885" y="1614"/>
                  </a:lnTo>
                  <a:lnTo>
                    <a:pt x="903" y="1612"/>
                  </a:lnTo>
                  <a:lnTo>
                    <a:pt x="923" y="1611"/>
                  </a:lnTo>
                  <a:lnTo>
                    <a:pt x="945" y="1608"/>
                  </a:lnTo>
                  <a:lnTo>
                    <a:pt x="965" y="1605"/>
                  </a:lnTo>
                  <a:lnTo>
                    <a:pt x="985" y="1601"/>
                  </a:lnTo>
                  <a:lnTo>
                    <a:pt x="1006" y="1597"/>
                  </a:lnTo>
                  <a:lnTo>
                    <a:pt x="1027" y="1592"/>
                  </a:lnTo>
                  <a:lnTo>
                    <a:pt x="1047" y="1586"/>
                  </a:lnTo>
                  <a:lnTo>
                    <a:pt x="1069" y="1581"/>
                  </a:lnTo>
                  <a:lnTo>
                    <a:pt x="1089" y="1575"/>
                  </a:lnTo>
                  <a:lnTo>
                    <a:pt x="1111" y="1567"/>
                  </a:lnTo>
                  <a:lnTo>
                    <a:pt x="1133" y="1558"/>
                  </a:lnTo>
                  <a:lnTo>
                    <a:pt x="1154" y="1550"/>
                  </a:lnTo>
                  <a:lnTo>
                    <a:pt x="1174" y="1539"/>
                  </a:lnTo>
                  <a:lnTo>
                    <a:pt x="1198" y="1530"/>
                  </a:lnTo>
                  <a:lnTo>
                    <a:pt x="1218" y="1518"/>
                  </a:lnTo>
                  <a:lnTo>
                    <a:pt x="1239" y="1507"/>
                  </a:lnTo>
                  <a:lnTo>
                    <a:pt x="1261" y="1494"/>
                  </a:lnTo>
                  <a:lnTo>
                    <a:pt x="1283" y="1481"/>
                  </a:lnTo>
                  <a:lnTo>
                    <a:pt x="1305" y="1465"/>
                  </a:lnTo>
                  <a:lnTo>
                    <a:pt x="1326" y="1451"/>
                  </a:lnTo>
                  <a:lnTo>
                    <a:pt x="1348" y="1434"/>
                  </a:lnTo>
                  <a:lnTo>
                    <a:pt x="1370" y="1417"/>
                  </a:lnTo>
                  <a:lnTo>
                    <a:pt x="1390" y="1398"/>
                  </a:lnTo>
                  <a:lnTo>
                    <a:pt x="1411" y="1380"/>
                  </a:lnTo>
                  <a:lnTo>
                    <a:pt x="1433" y="1358"/>
                  </a:lnTo>
                  <a:lnTo>
                    <a:pt x="1455" y="1338"/>
                  </a:lnTo>
                  <a:lnTo>
                    <a:pt x="1455" y="1336"/>
                  </a:lnTo>
                  <a:lnTo>
                    <a:pt x="1456" y="1333"/>
                  </a:lnTo>
                  <a:lnTo>
                    <a:pt x="1458" y="1329"/>
                  </a:lnTo>
                  <a:lnTo>
                    <a:pt x="1463" y="1324"/>
                  </a:lnTo>
                  <a:lnTo>
                    <a:pt x="1466" y="1319"/>
                  </a:lnTo>
                  <a:lnTo>
                    <a:pt x="1467" y="1315"/>
                  </a:lnTo>
                  <a:lnTo>
                    <a:pt x="1469" y="1310"/>
                  </a:lnTo>
                  <a:lnTo>
                    <a:pt x="1472" y="1305"/>
                  </a:lnTo>
                  <a:lnTo>
                    <a:pt x="1475" y="1301"/>
                  </a:lnTo>
                  <a:lnTo>
                    <a:pt x="1478" y="1296"/>
                  </a:lnTo>
                  <a:lnTo>
                    <a:pt x="1481" y="1290"/>
                  </a:lnTo>
                  <a:lnTo>
                    <a:pt x="1486" y="1285"/>
                  </a:lnTo>
                  <a:lnTo>
                    <a:pt x="1489" y="1277"/>
                  </a:lnTo>
                  <a:lnTo>
                    <a:pt x="1492" y="1270"/>
                  </a:lnTo>
                  <a:lnTo>
                    <a:pt x="1495" y="1264"/>
                  </a:lnTo>
                  <a:lnTo>
                    <a:pt x="1500" y="1256"/>
                  </a:lnTo>
                  <a:lnTo>
                    <a:pt x="1503" y="1248"/>
                  </a:lnTo>
                  <a:lnTo>
                    <a:pt x="1508" y="1240"/>
                  </a:lnTo>
                  <a:lnTo>
                    <a:pt x="1512" y="1231"/>
                  </a:lnTo>
                  <a:lnTo>
                    <a:pt x="1517" y="1223"/>
                  </a:lnTo>
                  <a:lnTo>
                    <a:pt x="1520" y="1214"/>
                  </a:lnTo>
                  <a:lnTo>
                    <a:pt x="1525" y="1205"/>
                  </a:lnTo>
                  <a:lnTo>
                    <a:pt x="1529" y="1195"/>
                  </a:lnTo>
                  <a:lnTo>
                    <a:pt x="1534" y="1186"/>
                  </a:lnTo>
                  <a:lnTo>
                    <a:pt x="1538" y="1175"/>
                  </a:lnTo>
                  <a:lnTo>
                    <a:pt x="1542" y="1166"/>
                  </a:lnTo>
                  <a:lnTo>
                    <a:pt x="1546" y="1155"/>
                  </a:lnTo>
                  <a:lnTo>
                    <a:pt x="1551" y="1146"/>
                  </a:lnTo>
                  <a:lnTo>
                    <a:pt x="1556" y="1133"/>
                  </a:lnTo>
                  <a:lnTo>
                    <a:pt x="1559" y="1122"/>
                  </a:lnTo>
                  <a:lnTo>
                    <a:pt x="1562" y="1110"/>
                  </a:lnTo>
                  <a:lnTo>
                    <a:pt x="1566" y="1099"/>
                  </a:lnTo>
                  <a:lnTo>
                    <a:pt x="1571" y="1087"/>
                  </a:lnTo>
                  <a:lnTo>
                    <a:pt x="1574" y="1074"/>
                  </a:lnTo>
                  <a:lnTo>
                    <a:pt x="1577" y="1062"/>
                  </a:lnTo>
                  <a:lnTo>
                    <a:pt x="1582" y="1051"/>
                  </a:lnTo>
                  <a:lnTo>
                    <a:pt x="1585" y="1037"/>
                  </a:lnTo>
                  <a:lnTo>
                    <a:pt x="1588" y="1025"/>
                  </a:lnTo>
                  <a:lnTo>
                    <a:pt x="1591" y="1011"/>
                  </a:lnTo>
                  <a:lnTo>
                    <a:pt x="1594" y="998"/>
                  </a:lnTo>
                  <a:lnTo>
                    <a:pt x="1597" y="985"/>
                  </a:lnTo>
                  <a:lnTo>
                    <a:pt x="1600" y="971"/>
                  </a:lnTo>
                  <a:lnTo>
                    <a:pt x="1602" y="958"/>
                  </a:lnTo>
                  <a:lnTo>
                    <a:pt x="1605" y="944"/>
                  </a:lnTo>
                  <a:lnTo>
                    <a:pt x="1607" y="929"/>
                  </a:lnTo>
                  <a:lnTo>
                    <a:pt x="1608" y="915"/>
                  </a:lnTo>
                  <a:lnTo>
                    <a:pt x="1610" y="901"/>
                  </a:lnTo>
                  <a:lnTo>
                    <a:pt x="1611" y="887"/>
                  </a:lnTo>
                  <a:lnTo>
                    <a:pt x="1613" y="871"/>
                  </a:lnTo>
                  <a:lnTo>
                    <a:pt x="1613" y="857"/>
                  </a:lnTo>
                  <a:lnTo>
                    <a:pt x="1613" y="843"/>
                  </a:lnTo>
                  <a:lnTo>
                    <a:pt x="1614" y="828"/>
                  </a:lnTo>
                  <a:lnTo>
                    <a:pt x="1613" y="812"/>
                  </a:lnTo>
                  <a:lnTo>
                    <a:pt x="1613" y="799"/>
                  </a:lnTo>
                  <a:lnTo>
                    <a:pt x="1613" y="783"/>
                  </a:lnTo>
                  <a:lnTo>
                    <a:pt x="1611" y="768"/>
                  </a:lnTo>
                  <a:lnTo>
                    <a:pt x="1610" y="754"/>
                  </a:lnTo>
                  <a:lnTo>
                    <a:pt x="1608" y="738"/>
                  </a:lnTo>
                  <a:lnTo>
                    <a:pt x="1607" y="724"/>
                  </a:lnTo>
                  <a:lnTo>
                    <a:pt x="1604" y="709"/>
                  </a:lnTo>
                  <a:lnTo>
                    <a:pt x="1600" y="693"/>
                  </a:lnTo>
                  <a:lnTo>
                    <a:pt x="1597" y="678"/>
                  </a:lnTo>
                  <a:lnTo>
                    <a:pt x="1594" y="662"/>
                  </a:lnTo>
                  <a:lnTo>
                    <a:pt x="1591" y="648"/>
                  </a:lnTo>
                  <a:lnTo>
                    <a:pt x="1587" y="633"/>
                  </a:lnTo>
                  <a:lnTo>
                    <a:pt x="1583" y="619"/>
                  </a:lnTo>
                  <a:lnTo>
                    <a:pt x="1579" y="606"/>
                  </a:lnTo>
                  <a:lnTo>
                    <a:pt x="1576" y="592"/>
                  </a:lnTo>
                  <a:lnTo>
                    <a:pt x="1573" y="578"/>
                  </a:lnTo>
                  <a:lnTo>
                    <a:pt x="1568" y="564"/>
                  </a:lnTo>
                  <a:lnTo>
                    <a:pt x="1563" y="552"/>
                  </a:lnTo>
                  <a:lnTo>
                    <a:pt x="1560" y="538"/>
                  </a:lnTo>
                  <a:lnTo>
                    <a:pt x="1556" y="526"/>
                  </a:lnTo>
                  <a:lnTo>
                    <a:pt x="1551" y="515"/>
                  </a:lnTo>
                  <a:lnTo>
                    <a:pt x="1546" y="501"/>
                  </a:lnTo>
                  <a:lnTo>
                    <a:pt x="1543" y="490"/>
                  </a:lnTo>
                  <a:lnTo>
                    <a:pt x="1538" y="478"/>
                  </a:lnTo>
                  <a:lnTo>
                    <a:pt x="1534" y="465"/>
                  </a:lnTo>
                  <a:lnTo>
                    <a:pt x="1528" y="454"/>
                  </a:lnTo>
                  <a:lnTo>
                    <a:pt x="1523" y="444"/>
                  </a:lnTo>
                  <a:lnTo>
                    <a:pt x="1518" y="433"/>
                  </a:lnTo>
                  <a:lnTo>
                    <a:pt x="1514" y="422"/>
                  </a:lnTo>
                  <a:lnTo>
                    <a:pt x="1509" y="411"/>
                  </a:lnTo>
                  <a:lnTo>
                    <a:pt x="1504" y="402"/>
                  </a:lnTo>
                  <a:lnTo>
                    <a:pt x="1500" y="391"/>
                  </a:lnTo>
                  <a:lnTo>
                    <a:pt x="1495" y="382"/>
                  </a:lnTo>
                  <a:lnTo>
                    <a:pt x="1489" y="372"/>
                  </a:lnTo>
                  <a:lnTo>
                    <a:pt x="1484" y="363"/>
                  </a:lnTo>
                  <a:lnTo>
                    <a:pt x="1481" y="354"/>
                  </a:lnTo>
                  <a:lnTo>
                    <a:pt x="1477" y="344"/>
                  </a:lnTo>
                  <a:lnTo>
                    <a:pt x="1472" y="337"/>
                  </a:lnTo>
                  <a:lnTo>
                    <a:pt x="1467" y="329"/>
                  </a:lnTo>
                  <a:lnTo>
                    <a:pt x="1463" y="320"/>
                  </a:lnTo>
                  <a:lnTo>
                    <a:pt x="1458" y="312"/>
                  </a:lnTo>
                  <a:lnTo>
                    <a:pt x="1452" y="304"/>
                  </a:lnTo>
                  <a:lnTo>
                    <a:pt x="1447" y="296"/>
                  </a:lnTo>
                  <a:lnTo>
                    <a:pt x="1444" y="289"/>
                  </a:lnTo>
                  <a:lnTo>
                    <a:pt x="1439" y="282"/>
                  </a:lnTo>
                  <a:lnTo>
                    <a:pt x="1435" y="276"/>
                  </a:lnTo>
                  <a:lnTo>
                    <a:pt x="1430" y="270"/>
                  </a:lnTo>
                  <a:lnTo>
                    <a:pt x="1425" y="262"/>
                  </a:lnTo>
                  <a:lnTo>
                    <a:pt x="1422" y="258"/>
                  </a:lnTo>
                  <a:lnTo>
                    <a:pt x="1419" y="251"/>
                  </a:lnTo>
                  <a:lnTo>
                    <a:pt x="1415" y="247"/>
                  </a:lnTo>
                  <a:lnTo>
                    <a:pt x="1410" y="242"/>
                  </a:lnTo>
                  <a:lnTo>
                    <a:pt x="1408" y="236"/>
                  </a:lnTo>
                  <a:lnTo>
                    <a:pt x="1404" y="231"/>
                  </a:lnTo>
                  <a:lnTo>
                    <a:pt x="1402" y="228"/>
                  </a:lnTo>
                  <a:lnTo>
                    <a:pt x="1398" y="223"/>
                  </a:lnTo>
                  <a:lnTo>
                    <a:pt x="1394" y="219"/>
                  </a:lnTo>
                  <a:lnTo>
                    <a:pt x="1393" y="216"/>
                  </a:lnTo>
                  <a:lnTo>
                    <a:pt x="1390" y="213"/>
                  </a:lnTo>
                  <a:lnTo>
                    <a:pt x="1385" y="206"/>
                  </a:lnTo>
                  <a:lnTo>
                    <a:pt x="1382" y="202"/>
                  </a:lnTo>
                  <a:lnTo>
                    <a:pt x="1377" y="197"/>
                  </a:lnTo>
                  <a:lnTo>
                    <a:pt x="1376" y="196"/>
                  </a:lnTo>
                  <a:lnTo>
                    <a:pt x="1374" y="194"/>
                  </a:lnTo>
                  <a:lnTo>
                    <a:pt x="1054" y="640"/>
                  </a:lnTo>
                  <a:lnTo>
                    <a:pt x="1054" y="642"/>
                  </a:lnTo>
                  <a:lnTo>
                    <a:pt x="1055" y="645"/>
                  </a:lnTo>
                  <a:lnTo>
                    <a:pt x="1055" y="648"/>
                  </a:lnTo>
                  <a:lnTo>
                    <a:pt x="1058" y="656"/>
                  </a:lnTo>
                  <a:lnTo>
                    <a:pt x="1058" y="659"/>
                  </a:lnTo>
                  <a:lnTo>
                    <a:pt x="1060" y="664"/>
                  </a:lnTo>
                  <a:lnTo>
                    <a:pt x="1060" y="668"/>
                  </a:lnTo>
                  <a:lnTo>
                    <a:pt x="1061" y="673"/>
                  </a:lnTo>
                  <a:lnTo>
                    <a:pt x="1063" y="679"/>
                  </a:lnTo>
                  <a:lnTo>
                    <a:pt x="1064" y="685"/>
                  </a:lnTo>
                  <a:lnTo>
                    <a:pt x="1066" y="692"/>
                  </a:lnTo>
                  <a:lnTo>
                    <a:pt x="1068" y="698"/>
                  </a:lnTo>
                  <a:lnTo>
                    <a:pt x="1068" y="704"/>
                  </a:lnTo>
                  <a:lnTo>
                    <a:pt x="1069" y="710"/>
                  </a:lnTo>
                  <a:lnTo>
                    <a:pt x="1069" y="718"/>
                  </a:lnTo>
                  <a:lnTo>
                    <a:pt x="1071" y="726"/>
                  </a:lnTo>
                  <a:lnTo>
                    <a:pt x="1072" y="732"/>
                  </a:lnTo>
                  <a:lnTo>
                    <a:pt x="1072" y="741"/>
                  </a:lnTo>
                  <a:lnTo>
                    <a:pt x="1072" y="749"/>
                  </a:lnTo>
                  <a:lnTo>
                    <a:pt x="1074" y="758"/>
                  </a:lnTo>
                  <a:lnTo>
                    <a:pt x="1074" y="766"/>
                  </a:lnTo>
                  <a:lnTo>
                    <a:pt x="1075" y="774"/>
                  </a:lnTo>
                  <a:lnTo>
                    <a:pt x="1075" y="783"/>
                  </a:lnTo>
                  <a:lnTo>
                    <a:pt x="1075" y="792"/>
                  </a:lnTo>
                  <a:lnTo>
                    <a:pt x="1075" y="802"/>
                  </a:lnTo>
                  <a:lnTo>
                    <a:pt x="1075" y="811"/>
                  </a:lnTo>
                  <a:lnTo>
                    <a:pt x="1075" y="820"/>
                  </a:lnTo>
                  <a:lnTo>
                    <a:pt x="1075" y="830"/>
                  </a:lnTo>
                  <a:lnTo>
                    <a:pt x="1074" y="839"/>
                  </a:lnTo>
                  <a:lnTo>
                    <a:pt x="1074" y="847"/>
                  </a:lnTo>
                  <a:lnTo>
                    <a:pt x="1072" y="856"/>
                  </a:lnTo>
                  <a:lnTo>
                    <a:pt x="1072" y="865"/>
                  </a:lnTo>
                  <a:lnTo>
                    <a:pt x="1069" y="874"/>
                  </a:lnTo>
                  <a:lnTo>
                    <a:pt x="1068" y="884"/>
                  </a:lnTo>
                  <a:lnTo>
                    <a:pt x="1066" y="893"/>
                  </a:lnTo>
                  <a:lnTo>
                    <a:pt x="1063" y="902"/>
                  </a:lnTo>
                  <a:lnTo>
                    <a:pt x="1060" y="910"/>
                  </a:lnTo>
                  <a:lnTo>
                    <a:pt x="1057" y="919"/>
                  </a:lnTo>
                  <a:lnTo>
                    <a:pt x="1054" y="929"/>
                  </a:lnTo>
                  <a:lnTo>
                    <a:pt x="1050" y="938"/>
                  </a:lnTo>
                  <a:lnTo>
                    <a:pt x="1046" y="946"/>
                  </a:lnTo>
                  <a:lnTo>
                    <a:pt x="1041" y="954"/>
                  </a:lnTo>
                  <a:lnTo>
                    <a:pt x="1037" y="961"/>
                  </a:lnTo>
                  <a:lnTo>
                    <a:pt x="1033" y="971"/>
                  </a:lnTo>
                  <a:lnTo>
                    <a:pt x="1027" y="978"/>
                  </a:lnTo>
                  <a:lnTo>
                    <a:pt x="1021" y="986"/>
                  </a:lnTo>
                  <a:lnTo>
                    <a:pt x="1013" y="994"/>
                  </a:lnTo>
                  <a:lnTo>
                    <a:pt x="1009" y="1000"/>
                  </a:lnTo>
                  <a:lnTo>
                    <a:pt x="999" y="1006"/>
                  </a:lnTo>
                  <a:lnTo>
                    <a:pt x="993" y="1014"/>
                  </a:lnTo>
                  <a:lnTo>
                    <a:pt x="984" y="1020"/>
                  </a:lnTo>
                  <a:lnTo>
                    <a:pt x="976" y="1026"/>
                  </a:lnTo>
                  <a:lnTo>
                    <a:pt x="967" y="1033"/>
                  </a:lnTo>
                  <a:lnTo>
                    <a:pt x="959" y="1037"/>
                  </a:lnTo>
                  <a:lnTo>
                    <a:pt x="948" y="1042"/>
                  </a:lnTo>
                  <a:lnTo>
                    <a:pt x="939" y="1048"/>
                  </a:lnTo>
                  <a:lnTo>
                    <a:pt x="927" y="1051"/>
                  </a:lnTo>
                  <a:lnTo>
                    <a:pt x="916" y="1056"/>
                  </a:lnTo>
                  <a:lnTo>
                    <a:pt x="903" y="1059"/>
                  </a:lnTo>
                  <a:lnTo>
                    <a:pt x="892" y="1064"/>
                  </a:lnTo>
                  <a:lnTo>
                    <a:pt x="878" y="1065"/>
                  </a:lnTo>
                  <a:lnTo>
                    <a:pt x="866" y="1068"/>
                  </a:lnTo>
                  <a:lnTo>
                    <a:pt x="854" y="1070"/>
                  </a:lnTo>
                  <a:lnTo>
                    <a:pt x="841" y="1071"/>
                  </a:lnTo>
                  <a:lnTo>
                    <a:pt x="829" y="1071"/>
                  </a:lnTo>
                  <a:lnTo>
                    <a:pt x="818" y="1073"/>
                  </a:lnTo>
                  <a:lnTo>
                    <a:pt x="807" y="1073"/>
                  </a:lnTo>
                  <a:lnTo>
                    <a:pt x="795" y="1073"/>
                  </a:lnTo>
                  <a:lnTo>
                    <a:pt x="784" y="1071"/>
                  </a:lnTo>
                  <a:lnTo>
                    <a:pt x="773" y="1070"/>
                  </a:lnTo>
                  <a:lnTo>
                    <a:pt x="762" y="1068"/>
                  </a:lnTo>
                  <a:lnTo>
                    <a:pt x="753" y="1068"/>
                  </a:lnTo>
                  <a:lnTo>
                    <a:pt x="742" y="1065"/>
                  </a:lnTo>
                  <a:lnTo>
                    <a:pt x="733" y="1064"/>
                  </a:lnTo>
                  <a:lnTo>
                    <a:pt x="724" y="1062"/>
                  </a:lnTo>
                  <a:lnTo>
                    <a:pt x="716" y="1059"/>
                  </a:lnTo>
                  <a:lnTo>
                    <a:pt x="705" y="1056"/>
                  </a:lnTo>
                  <a:lnTo>
                    <a:pt x="697" y="1053"/>
                  </a:lnTo>
                  <a:lnTo>
                    <a:pt x="688" y="1048"/>
                  </a:lnTo>
                  <a:lnTo>
                    <a:pt x="679" y="1045"/>
                  </a:lnTo>
                  <a:lnTo>
                    <a:pt x="671" y="1040"/>
                  </a:lnTo>
                  <a:lnTo>
                    <a:pt x="663" y="1036"/>
                  </a:lnTo>
                  <a:lnTo>
                    <a:pt x="655" y="1031"/>
                  </a:lnTo>
                  <a:lnTo>
                    <a:pt x="649" y="1026"/>
                  </a:lnTo>
                  <a:lnTo>
                    <a:pt x="641" y="1020"/>
                  </a:lnTo>
                  <a:lnTo>
                    <a:pt x="635" y="1016"/>
                  </a:lnTo>
                  <a:lnTo>
                    <a:pt x="627" y="1009"/>
                  </a:lnTo>
                  <a:lnTo>
                    <a:pt x="621" y="1005"/>
                  </a:lnTo>
                  <a:lnTo>
                    <a:pt x="615" y="998"/>
                  </a:lnTo>
                  <a:lnTo>
                    <a:pt x="609" y="992"/>
                  </a:lnTo>
                  <a:lnTo>
                    <a:pt x="603" y="986"/>
                  </a:lnTo>
                  <a:lnTo>
                    <a:pt x="600" y="980"/>
                  </a:lnTo>
                  <a:lnTo>
                    <a:pt x="593" y="974"/>
                  </a:lnTo>
                  <a:lnTo>
                    <a:pt x="587" y="966"/>
                  </a:lnTo>
                  <a:lnTo>
                    <a:pt x="584" y="958"/>
                  </a:lnTo>
                  <a:lnTo>
                    <a:pt x="579" y="952"/>
                  </a:lnTo>
                  <a:lnTo>
                    <a:pt x="575" y="944"/>
                  </a:lnTo>
                  <a:lnTo>
                    <a:pt x="570" y="936"/>
                  </a:lnTo>
                  <a:lnTo>
                    <a:pt x="567" y="929"/>
                  </a:lnTo>
                  <a:lnTo>
                    <a:pt x="566" y="921"/>
                  </a:lnTo>
                  <a:lnTo>
                    <a:pt x="561" y="913"/>
                  </a:lnTo>
                  <a:lnTo>
                    <a:pt x="558" y="905"/>
                  </a:lnTo>
                  <a:lnTo>
                    <a:pt x="556" y="898"/>
                  </a:lnTo>
                  <a:lnTo>
                    <a:pt x="553" y="890"/>
                  </a:lnTo>
                  <a:lnTo>
                    <a:pt x="552" y="881"/>
                  </a:lnTo>
                  <a:lnTo>
                    <a:pt x="550" y="873"/>
                  </a:lnTo>
                  <a:lnTo>
                    <a:pt x="548" y="865"/>
                  </a:lnTo>
                  <a:lnTo>
                    <a:pt x="547" y="857"/>
                  </a:lnTo>
                  <a:lnTo>
                    <a:pt x="545" y="848"/>
                  </a:lnTo>
                  <a:lnTo>
                    <a:pt x="545" y="840"/>
                  </a:lnTo>
                  <a:lnTo>
                    <a:pt x="545" y="831"/>
                  </a:lnTo>
                  <a:lnTo>
                    <a:pt x="545" y="823"/>
                  </a:lnTo>
                  <a:lnTo>
                    <a:pt x="544" y="814"/>
                  </a:lnTo>
                  <a:lnTo>
                    <a:pt x="544" y="805"/>
                  </a:lnTo>
                  <a:lnTo>
                    <a:pt x="545" y="797"/>
                  </a:lnTo>
                  <a:lnTo>
                    <a:pt x="547" y="788"/>
                  </a:lnTo>
                  <a:lnTo>
                    <a:pt x="547" y="780"/>
                  </a:lnTo>
                  <a:lnTo>
                    <a:pt x="548" y="771"/>
                  </a:lnTo>
                  <a:lnTo>
                    <a:pt x="550" y="763"/>
                  </a:lnTo>
                  <a:lnTo>
                    <a:pt x="552" y="755"/>
                  </a:lnTo>
                  <a:lnTo>
                    <a:pt x="555" y="746"/>
                  </a:lnTo>
                  <a:lnTo>
                    <a:pt x="556" y="738"/>
                  </a:lnTo>
                  <a:lnTo>
                    <a:pt x="559" y="729"/>
                  </a:lnTo>
                  <a:lnTo>
                    <a:pt x="564" y="723"/>
                  </a:lnTo>
                  <a:lnTo>
                    <a:pt x="566" y="713"/>
                  </a:lnTo>
                  <a:lnTo>
                    <a:pt x="569" y="706"/>
                  </a:lnTo>
                  <a:lnTo>
                    <a:pt x="572" y="698"/>
                  </a:lnTo>
                  <a:lnTo>
                    <a:pt x="576" y="690"/>
                  </a:lnTo>
                  <a:lnTo>
                    <a:pt x="579" y="682"/>
                  </a:lnTo>
                  <a:lnTo>
                    <a:pt x="583" y="676"/>
                  </a:lnTo>
                  <a:lnTo>
                    <a:pt x="586" y="668"/>
                  </a:lnTo>
                  <a:lnTo>
                    <a:pt x="590" y="664"/>
                  </a:lnTo>
                  <a:lnTo>
                    <a:pt x="593" y="656"/>
                  </a:lnTo>
                  <a:lnTo>
                    <a:pt x="598" y="650"/>
                  </a:lnTo>
                  <a:lnTo>
                    <a:pt x="601" y="644"/>
                  </a:lnTo>
                  <a:lnTo>
                    <a:pt x="606" y="639"/>
                  </a:lnTo>
                  <a:lnTo>
                    <a:pt x="610" y="633"/>
                  </a:lnTo>
                  <a:lnTo>
                    <a:pt x="615" y="628"/>
                  </a:lnTo>
                  <a:lnTo>
                    <a:pt x="620" y="623"/>
                  </a:lnTo>
                  <a:lnTo>
                    <a:pt x="623" y="619"/>
                  </a:lnTo>
                  <a:lnTo>
                    <a:pt x="627" y="613"/>
                  </a:lnTo>
                  <a:lnTo>
                    <a:pt x="632" y="609"/>
                  </a:lnTo>
                  <a:lnTo>
                    <a:pt x="637" y="605"/>
                  </a:lnTo>
                  <a:lnTo>
                    <a:pt x="640" y="600"/>
                  </a:lnTo>
                  <a:lnTo>
                    <a:pt x="645" y="595"/>
                  </a:lnTo>
                  <a:lnTo>
                    <a:pt x="649" y="592"/>
                  </a:lnTo>
                  <a:lnTo>
                    <a:pt x="654" y="589"/>
                  </a:lnTo>
                  <a:lnTo>
                    <a:pt x="658" y="586"/>
                  </a:lnTo>
                  <a:lnTo>
                    <a:pt x="663" y="582"/>
                  </a:lnTo>
                  <a:lnTo>
                    <a:pt x="668" y="578"/>
                  </a:lnTo>
                  <a:lnTo>
                    <a:pt x="672" y="574"/>
                  </a:lnTo>
                  <a:lnTo>
                    <a:pt x="677" y="572"/>
                  </a:lnTo>
                  <a:lnTo>
                    <a:pt x="680" y="569"/>
                  </a:lnTo>
                  <a:lnTo>
                    <a:pt x="685" y="568"/>
                  </a:lnTo>
                  <a:lnTo>
                    <a:pt x="689" y="564"/>
                  </a:lnTo>
                  <a:lnTo>
                    <a:pt x="696" y="563"/>
                  </a:lnTo>
                  <a:lnTo>
                    <a:pt x="699" y="560"/>
                  </a:lnTo>
                  <a:lnTo>
                    <a:pt x="703" y="557"/>
                  </a:lnTo>
                  <a:lnTo>
                    <a:pt x="708" y="555"/>
                  </a:lnTo>
                  <a:lnTo>
                    <a:pt x="713" y="554"/>
                  </a:lnTo>
                  <a:lnTo>
                    <a:pt x="716" y="552"/>
                  </a:lnTo>
                  <a:lnTo>
                    <a:pt x="720" y="549"/>
                  </a:lnTo>
                  <a:lnTo>
                    <a:pt x="725" y="547"/>
                  </a:lnTo>
                  <a:lnTo>
                    <a:pt x="730" y="547"/>
                  </a:lnTo>
                  <a:lnTo>
                    <a:pt x="733" y="544"/>
                  </a:lnTo>
                  <a:lnTo>
                    <a:pt x="737" y="543"/>
                  </a:lnTo>
                  <a:lnTo>
                    <a:pt x="742" y="541"/>
                  </a:lnTo>
                  <a:lnTo>
                    <a:pt x="747" y="541"/>
                  </a:lnTo>
                  <a:lnTo>
                    <a:pt x="750" y="540"/>
                  </a:lnTo>
                  <a:lnTo>
                    <a:pt x="755" y="538"/>
                  </a:lnTo>
                  <a:lnTo>
                    <a:pt x="758" y="537"/>
                  </a:lnTo>
                  <a:lnTo>
                    <a:pt x="762" y="537"/>
                  </a:lnTo>
                  <a:lnTo>
                    <a:pt x="770" y="535"/>
                  </a:lnTo>
                  <a:lnTo>
                    <a:pt x="776" y="533"/>
                  </a:lnTo>
                  <a:lnTo>
                    <a:pt x="784" y="532"/>
                  </a:lnTo>
                  <a:lnTo>
                    <a:pt x="790" y="532"/>
                  </a:lnTo>
                  <a:lnTo>
                    <a:pt x="796" y="530"/>
                  </a:lnTo>
                  <a:lnTo>
                    <a:pt x="803" y="530"/>
                  </a:lnTo>
                  <a:lnTo>
                    <a:pt x="807" y="529"/>
                  </a:lnTo>
                  <a:lnTo>
                    <a:pt x="812" y="529"/>
                  </a:lnTo>
                  <a:lnTo>
                    <a:pt x="815" y="527"/>
                  </a:lnTo>
                  <a:lnTo>
                    <a:pt x="820" y="526"/>
                  </a:lnTo>
                  <a:lnTo>
                    <a:pt x="824" y="526"/>
                  </a:lnTo>
                  <a:lnTo>
                    <a:pt x="829" y="526"/>
                  </a:lnTo>
                  <a:lnTo>
                    <a:pt x="834" y="526"/>
                  </a:lnTo>
                  <a:lnTo>
                    <a:pt x="838" y="526"/>
                  </a:lnTo>
                  <a:lnTo>
                    <a:pt x="844" y="527"/>
                  </a:lnTo>
                  <a:lnTo>
                    <a:pt x="849" y="527"/>
                  </a:lnTo>
                  <a:lnTo>
                    <a:pt x="854" y="527"/>
                  </a:lnTo>
                  <a:lnTo>
                    <a:pt x="858" y="529"/>
                  </a:lnTo>
                  <a:lnTo>
                    <a:pt x="863" y="530"/>
                  </a:lnTo>
                  <a:lnTo>
                    <a:pt x="869" y="532"/>
                  </a:lnTo>
                  <a:lnTo>
                    <a:pt x="874" y="532"/>
                  </a:lnTo>
                  <a:lnTo>
                    <a:pt x="878" y="533"/>
                  </a:lnTo>
                  <a:lnTo>
                    <a:pt x="883" y="533"/>
                  </a:lnTo>
                  <a:lnTo>
                    <a:pt x="889" y="537"/>
                  </a:lnTo>
                  <a:lnTo>
                    <a:pt x="892" y="537"/>
                  </a:lnTo>
                  <a:lnTo>
                    <a:pt x="897" y="538"/>
                  </a:lnTo>
                  <a:lnTo>
                    <a:pt x="902" y="540"/>
                  </a:lnTo>
                  <a:lnTo>
                    <a:pt x="906" y="541"/>
                  </a:lnTo>
                  <a:lnTo>
                    <a:pt x="909" y="541"/>
                  </a:lnTo>
                  <a:lnTo>
                    <a:pt x="914" y="543"/>
                  </a:lnTo>
                  <a:lnTo>
                    <a:pt x="917" y="544"/>
                  </a:lnTo>
                  <a:lnTo>
                    <a:pt x="920" y="546"/>
                  </a:lnTo>
                  <a:lnTo>
                    <a:pt x="927" y="547"/>
                  </a:lnTo>
                  <a:lnTo>
                    <a:pt x="931" y="551"/>
                  </a:lnTo>
                  <a:lnTo>
                    <a:pt x="933" y="551"/>
                  </a:lnTo>
                  <a:lnTo>
                    <a:pt x="934" y="552"/>
                  </a:lnTo>
                  <a:lnTo>
                    <a:pt x="1244" y="165"/>
                  </a:lnTo>
                  <a:lnTo>
                    <a:pt x="1199" y="84"/>
                  </a:lnTo>
                  <a:lnTo>
                    <a:pt x="1199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5" name="Freeform 237"/>
            <p:cNvSpPr>
              <a:spLocks/>
            </p:cNvSpPr>
            <p:nvPr/>
          </p:nvSpPr>
          <p:spPr bwMode="auto">
            <a:xfrm>
              <a:off x="4444" y="808"/>
              <a:ext cx="151" cy="478"/>
            </a:xfrm>
            <a:custGeom>
              <a:avLst/>
              <a:gdLst/>
              <a:ahLst/>
              <a:cxnLst>
                <a:cxn ang="0">
                  <a:pos x="127" y="26"/>
                </a:cxn>
                <a:cxn ang="0">
                  <a:pos x="93" y="63"/>
                </a:cxn>
                <a:cxn ang="0">
                  <a:pos x="63" y="108"/>
                </a:cxn>
                <a:cxn ang="0">
                  <a:pos x="40" y="158"/>
                </a:cxn>
                <a:cxn ang="0">
                  <a:pos x="23" y="212"/>
                </a:cxn>
                <a:cxn ang="0">
                  <a:pos x="11" y="266"/>
                </a:cxn>
                <a:cxn ang="0">
                  <a:pos x="3" y="325"/>
                </a:cxn>
                <a:cxn ang="0">
                  <a:pos x="0" y="384"/>
                </a:cxn>
                <a:cxn ang="0">
                  <a:pos x="1" y="443"/>
                </a:cxn>
                <a:cxn ang="0">
                  <a:pos x="6" y="500"/>
                </a:cxn>
                <a:cxn ang="0">
                  <a:pos x="14" y="556"/>
                </a:cxn>
                <a:cxn ang="0">
                  <a:pos x="25" y="609"/>
                </a:cxn>
                <a:cxn ang="0">
                  <a:pos x="40" y="658"/>
                </a:cxn>
                <a:cxn ang="0">
                  <a:pos x="54" y="686"/>
                </a:cxn>
                <a:cxn ang="0">
                  <a:pos x="70" y="716"/>
                </a:cxn>
                <a:cxn ang="0">
                  <a:pos x="84" y="744"/>
                </a:cxn>
                <a:cxn ang="0">
                  <a:pos x="99" y="773"/>
                </a:cxn>
                <a:cxn ang="0">
                  <a:pos x="116" y="803"/>
                </a:cxn>
                <a:cxn ang="0">
                  <a:pos x="133" y="830"/>
                </a:cxn>
                <a:cxn ang="0">
                  <a:pos x="152" y="858"/>
                </a:cxn>
                <a:cxn ang="0">
                  <a:pos x="172" y="883"/>
                </a:cxn>
                <a:cxn ang="0">
                  <a:pos x="194" y="905"/>
                </a:cxn>
                <a:cxn ang="0">
                  <a:pos x="218" y="923"/>
                </a:cxn>
                <a:cxn ang="0">
                  <a:pos x="245" y="939"/>
                </a:cxn>
                <a:cxn ang="0">
                  <a:pos x="274" y="948"/>
                </a:cxn>
                <a:cxn ang="0">
                  <a:pos x="300" y="947"/>
                </a:cxn>
                <a:cxn ang="0">
                  <a:pos x="300" y="913"/>
                </a:cxn>
                <a:cxn ang="0">
                  <a:pos x="293" y="879"/>
                </a:cxn>
                <a:cxn ang="0">
                  <a:pos x="282" y="846"/>
                </a:cxn>
                <a:cxn ang="0">
                  <a:pos x="265" y="813"/>
                </a:cxn>
                <a:cxn ang="0">
                  <a:pos x="248" y="782"/>
                </a:cxn>
                <a:cxn ang="0">
                  <a:pos x="229" y="751"/>
                </a:cxn>
                <a:cxn ang="0">
                  <a:pos x="211" y="719"/>
                </a:cxn>
                <a:cxn ang="0">
                  <a:pos x="192" y="688"/>
                </a:cxn>
                <a:cxn ang="0">
                  <a:pos x="177" y="655"/>
                </a:cxn>
                <a:cxn ang="0">
                  <a:pos x="166" y="623"/>
                </a:cxn>
                <a:cxn ang="0">
                  <a:pos x="161" y="592"/>
                </a:cxn>
                <a:cxn ang="0">
                  <a:pos x="159" y="558"/>
                </a:cxn>
                <a:cxn ang="0">
                  <a:pos x="161" y="520"/>
                </a:cxn>
                <a:cxn ang="0">
                  <a:pos x="158" y="476"/>
                </a:cxn>
                <a:cxn ang="0">
                  <a:pos x="163" y="431"/>
                </a:cxn>
                <a:cxn ang="0">
                  <a:pos x="170" y="386"/>
                </a:cxn>
                <a:cxn ang="0">
                  <a:pos x="183" y="341"/>
                </a:cxn>
                <a:cxn ang="0">
                  <a:pos x="197" y="296"/>
                </a:cxn>
                <a:cxn ang="0">
                  <a:pos x="211" y="252"/>
                </a:cxn>
                <a:cxn ang="0">
                  <a:pos x="220" y="207"/>
                </a:cxn>
                <a:cxn ang="0">
                  <a:pos x="226" y="166"/>
                </a:cxn>
                <a:cxn ang="0">
                  <a:pos x="228" y="124"/>
                </a:cxn>
                <a:cxn ang="0">
                  <a:pos x="220" y="85"/>
                </a:cxn>
                <a:cxn ang="0">
                  <a:pos x="203" y="48"/>
                </a:cxn>
                <a:cxn ang="0">
                  <a:pos x="175" y="12"/>
                </a:cxn>
              </a:cxnLst>
              <a:rect l="0" t="0" r="r" b="b"/>
              <a:pathLst>
                <a:path w="300" h="954">
                  <a:moveTo>
                    <a:pt x="161" y="0"/>
                  </a:moveTo>
                  <a:lnTo>
                    <a:pt x="152" y="4"/>
                  </a:lnTo>
                  <a:lnTo>
                    <a:pt x="142" y="12"/>
                  </a:lnTo>
                  <a:lnTo>
                    <a:pt x="135" y="18"/>
                  </a:lnTo>
                  <a:lnTo>
                    <a:pt x="127" y="26"/>
                  </a:lnTo>
                  <a:lnTo>
                    <a:pt x="119" y="32"/>
                  </a:lnTo>
                  <a:lnTo>
                    <a:pt x="111" y="40"/>
                  </a:lnTo>
                  <a:lnTo>
                    <a:pt x="105" y="48"/>
                  </a:lnTo>
                  <a:lnTo>
                    <a:pt x="99" y="57"/>
                  </a:lnTo>
                  <a:lnTo>
                    <a:pt x="93" y="63"/>
                  </a:lnTo>
                  <a:lnTo>
                    <a:pt x="85" y="73"/>
                  </a:lnTo>
                  <a:lnTo>
                    <a:pt x="79" y="82"/>
                  </a:lnTo>
                  <a:lnTo>
                    <a:pt x="74" y="91"/>
                  </a:lnTo>
                  <a:lnTo>
                    <a:pt x="68" y="99"/>
                  </a:lnTo>
                  <a:lnTo>
                    <a:pt x="63" y="108"/>
                  </a:lnTo>
                  <a:lnTo>
                    <a:pt x="59" y="117"/>
                  </a:lnTo>
                  <a:lnTo>
                    <a:pt x="54" y="128"/>
                  </a:lnTo>
                  <a:lnTo>
                    <a:pt x="49" y="138"/>
                  </a:lnTo>
                  <a:lnTo>
                    <a:pt x="45" y="148"/>
                  </a:lnTo>
                  <a:lnTo>
                    <a:pt x="40" y="158"/>
                  </a:lnTo>
                  <a:lnTo>
                    <a:pt x="37" y="169"/>
                  </a:lnTo>
                  <a:lnTo>
                    <a:pt x="32" y="178"/>
                  </a:lnTo>
                  <a:lnTo>
                    <a:pt x="29" y="189"/>
                  </a:lnTo>
                  <a:lnTo>
                    <a:pt x="25" y="200"/>
                  </a:lnTo>
                  <a:lnTo>
                    <a:pt x="23" y="212"/>
                  </a:lnTo>
                  <a:lnTo>
                    <a:pt x="18" y="221"/>
                  </a:lnTo>
                  <a:lnTo>
                    <a:pt x="17" y="232"/>
                  </a:lnTo>
                  <a:lnTo>
                    <a:pt x="15" y="245"/>
                  </a:lnTo>
                  <a:lnTo>
                    <a:pt x="12" y="255"/>
                  </a:lnTo>
                  <a:lnTo>
                    <a:pt x="11" y="266"/>
                  </a:lnTo>
                  <a:lnTo>
                    <a:pt x="8" y="279"/>
                  </a:lnTo>
                  <a:lnTo>
                    <a:pt x="6" y="290"/>
                  </a:lnTo>
                  <a:lnTo>
                    <a:pt x="6" y="302"/>
                  </a:lnTo>
                  <a:lnTo>
                    <a:pt x="3" y="313"/>
                  </a:lnTo>
                  <a:lnTo>
                    <a:pt x="3" y="325"/>
                  </a:lnTo>
                  <a:lnTo>
                    <a:pt x="1" y="336"/>
                  </a:lnTo>
                  <a:lnTo>
                    <a:pt x="1" y="348"/>
                  </a:lnTo>
                  <a:lnTo>
                    <a:pt x="0" y="359"/>
                  </a:lnTo>
                  <a:lnTo>
                    <a:pt x="0" y="372"/>
                  </a:lnTo>
                  <a:lnTo>
                    <a:pt x="0" y="384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8"/>
                  </a:lnTo>
                  <a:lnTo>
                    <a:pt x="0" y="431"/>
                  </a:lnTo>
                  <a:lnTo>
                    <a:pt x="1" y="443"/>
                  </a:lnTo>
                  <a:lnTo>
                    <a:pt x="1" y="454"/>
                  </a:lnTo>
                  <a:lnTo>
                    <a:pt x="1" y="465"/>
                  </a:lnTo>
                  <a:lnTo>
                    <a:pt x="3" y="477"/>
                  </a:lnTo>
                  <a:lnTo>
                    <a:pt x="5" y="489"/>
                  </a:lnTo>
                  <a:lnTo>
                    <a:pt x="6" y="500"/>
                  </a:lnTo>
                  <a:lnTo>
                    <a:pt x="8" y="511"/>
                  </a:lnTo>
                  <a:lnTo>
                    <a:pt x="8" y="522"/>
                  </a:lnTo>
                  <a:lnTo>
                    <a:pt x="11" y="534"/>
                  </a:lnTo>
                  <a:lnTo>
                    <a:pt x="12" y="544"/>
                  </a:lnTo>
                  <a:lnTo>
                    <a:pt x="14" y="556"/>
                  </a:lnTo>
                  <a:lnTo>
                    <a:pt x="17" y="567"/>
                  </a:lnTo>
                  <a:lnTo>
                    <a:pt x="18" y="578"/>
                  </a:lnTo>
                  <a:lnTo>
                    <a:pt x="20" y="589"/>
                  </a:lnTo>
                  <a:lnTo>
                    <a:pt x="23" y="600"/>
                  </a:lnTo>
                  <a:lnTo>
                    <a:pt x="25" y="609"/>
                  </a:lnTo>
                  <a:lnTo>
                    <a:pt x="28" y="620"/>
                  </a:lnTo>
                  <a:lnTo>
                    <a:pt x="31" y="629"/>
                  </a:lnTo>
                  <a:lnTo>
                    <a:pt x="34" y="638"/>
                  </a:lnTo>
                  <a:lnTo>
                    <a:pt x="37" y="649"/>
                  </a:lnTo>
                  <a:lnTo>
                    <a:pt x="40" y="658"/>
                  </a:lnTo>
                  <a:lnTo>
                    <a:pt x="42" y="663"/>
                  </a:lnTo>
                  <a:lnTo>
                    <a:pt x="45" y="669"/>
                  </a:lnTo>
                  <a:lnTo>
                    <a:pt x="48" y="675"/>
                  </a:lnTo>
                  <a:lnTo>
                    <a:pt x="51" y="680"/>
                  </a:lnTo>
                  <a:lnTo>
                    <a:pt x="54" y="686"/>
                  </a:lnTo>
                  <a:lnTo>
                    <a:pt x="57" y="693"/>
                  </a:lnTo>
                  <a:lnTo>
                    <a:pt x="59" y="697"/>
                  </a:lnTo>
                  <a:lnTo>
                    <a:pt x="63" y="703"/>
                  </a:lnTo>
                  <a:lnTo>
                    <a:pt x="65" y="710"/>
                  </a:lnTo>
                  <a:lnTo>
                    <a:pt x="70" y="716"/>
                  </a:lnTo>
                  <a:lnTo>
                    <a:pt x="71" y="720"/>
                  </a:lnTo>
                  <a:lnTo>
                    <a:pt x="76" y="727"/>
                  </a:lnTo>
                  <a:lnTo>
                    <a:pt x="77" y="733"/>
                  </a:lnTo>
                  <a:lnTo>
                    <a:pt x="80" y="737"/>
                  </a:lnTo>
                  <a:lnTo>
                    <a:pt x="84" y="744"/>
                  </a:lnTo>
                  <a:lnTo>
                    <a:pt x="88" y="751"/>
                  </a:lnTo>
                  <a:lnTo>
                    <a:pt x="90" y="756"/>
                  </a:lnTo>
                  <a:lnTo>
                    <a:pt x="94" y="762"/>
                  </a:lnTo>
                  <a:lnTo>
                    <a:pt x="96" y="768"/>
                  </a:lnTo>
                  <a:lnTo>
                    <a:pt x="99" y="773"/>
                  </a:lnTo>
                  <a:lnTo>
                    <a:pt x="102" y="779"/>
                  </a:lnTo>
                  <a:lnTo>
                    <a:pt x="107" y="786"/>
                  </a:lnTo>
                  <a:lnTo>
                    <a:pt x="110" y="792"/>
                  </a:lnTo>
                  <a:lnTo>
                    <a:pt x="113" y="798"/>
                  </a:lnTo>
                  <a:lnTo>
                    <a:pt x="116" y="803"/>
                  </a:lnTo>
                  <a:lnTo>
                    <a:pt x="119" y="809"/>
                  </a:lnTo>
                  <a:lnTo>
                    <a:pt x="122" y="813"/>
                  </a:lnTo>
                  <a:lnTo>
                    <a:pt x="127" y="820"/>
                  </a:lnTo>
                  <a:lnTo>
                    <a:pt x="130" y="826"/>
                  </a:lnTo>
                  <a:lnTo>
                    <a:pt x="133" y="830"/>
                  </a:lnTo>
                  <a:lnTo>
                    <a:pt x="136" y="837"/>
                  </a:lnTo>
                  <a:lnTo>
                    <a:pt x="141" y="843"/>
                  </a:lnTo>
                  <a:lnTo>
                    <a:pt x="144" y="848"/>
                  </a:lnTo>
                  <a:lnTo>
                    <a:pt x="149" y="852"/>
                  </a:lnTo>
                  <a:lnTo>
                    <a:pt x="152" y="858"/>
                  </a:lnTo>
                  <a:lnTo>
                    <a:pt x="156" y="863"/>
                  </a:lnTo>
                  <a:lnTo>
                    <a:pt x="159" y="868"/>
                  </a:lnTo>
                  <a:lnTo>
                    <a:pt x="164" y="872"/>
                  </a:lnTo>
                  <a:lnTo>
                    <a:pt x="169" y="879"/>
                  </a:lnTo>
                  <a:lnTo>
                    <a:pt x="172" y="883"/>
                  </a:lnTo>
                  <a:lnTo>
                    <a:pt x="177" y="888"/>
                  </a:lnTo>
                  <a:lnTo>
                    <a:pt x="181" y="891"/>
                  </a:lnTo>
                  <a:lnTo>
                    <a:pt x="186" y="896"/>
                  </a:lnTo>
                  <a:lnTo>
                    <a:pt x="190" y="900"/>
                  </a:lnTo>
                  <a:lnTo>
                    <a:pt x="194" y="905"/>
                  </a:lnTo>
                  <a:lnTo>
                    <a:pt x="198" y="910"/>
                  </a:lnTo>
                  <a:lnTo>
                    <a:pt x="204" y="913"/>
                  </a:lnTo>
                  <a:lnTo>
                    <a:pt x="209" y="917"/>
                  </a:lnTo>
                  <a:lnTo>
                    <a:pt x="214" y="920"/>
                  </a:lnTo>
                  <a:lnTo>
                    <a:pt x="218" y="923"/>
                  </a:lnTo>
                  <a:lnTo>
                    <a:pt x="223" y="927"/>
                  </a:lnTo>
                  <a:lnTo>
                    <a:pt x="228" y="930"/>
                  </a:lnTo>
                  <a:lnTo>
                    <a:pt x="234" y="933"/>
                  </a:lnTo>
                  <a:lnTo>
                    <a:pt x="240" y="936"/>
                  </a:lnTo>
                  <a:lnTo>
                    <a:pt x="245" y="939"/>
                  </a:lnTo>
                  <a:lnTo>
                    <a:pt x="251" y="942"/>
                  </a:lnTo>
                  <a:lnTo>
                    <a:pt x="256" y="944"/>
                  </a:lnTo>
                  <a:lnTo>
                    <a:pt x="262" y="945"/>
                  </a:lnTo>
                  <a:lnTo>
                    <a:pt x="268" y="947"/>
                  </a:lnTo>
                  <a:lnTo>
                    <a:pt x="274" y="948"/>
                  </a:lnTo>
                  <a:lnTo>
                    <a:pt x="280" y="950"/>
                  </a:lnTo>
                  <a:lnTo>
                    <a:pt x="287" y="951"/>
                  </a:lnTo>
                  <a:lnTo>
                    <a:pt x="294" y="953"/>
                  </a:lnTo>
                  <a:lnTo>
                    <a:pt x="300" y="954"/>
                  </a:lnTo>
                  <a:lnTo>
                    <a:pt x="300" y="947"/>
                  </a:lnTo>
                  <a:lnTo>
                    <a:pt x="300" y="941"/>
                  </a:lnTo>
                  <a:lnTo>
                    <a:pt x="300" y="933"/>
                  </a:lnTo>
                  <a:lnTo>
                    <a:pt x="300" y="927"/>
                  </a:lnTo>
                  <a:lnTo>
                    <a:pt x="300" y="919"/>
                  </a:lnTo>
                  <a:lnTo>
                    <a:pt x="300" y="913"/>
                  </a:lnTo>
                  <a:lnTo>
                    <a:pt x="299" y="906"/>
                  </a:lnTo>
                  <a:lnTo>
                    <a:pt x="299" y="899"/>
                  </a:lnTo>
                  <a:lnTo>
                    <a:pt x="296" y="892"/>
                  </a:lnTo>
                  <a:lnTo>
                    <a:pt x="294" y="886"/>
                  </a:lnTo>
                  <a:lnTo>
                    <a:pt x="293" y="879"/>
                  </a:lnTo>
                  <a:lnTo>
                    <a:pt x="291" y="872"/>
                  </a:lnTo>
                  <a:lnTo>
                    <a:pt x="288" y="866"/>
                  </a:lnTo>
                  <a:lnTo>
                    <a:pt x="287" y="858"/>
                  </a:lnTo>
                  <a:lnTo>
                    <a:pt x="283" y="852"/>
                  </a:lnTo>
                  <a:lnTo>
                    <a:pt x="282" y="846"/>
                  </a:lnTo>
                  <a:lnTo>
                    <a:pt x="279" y="840"/>
                  </a:lnTo>
                  <a:lnTo>
                    <a:pt x="276" y="832"/>
                  </a:lnTo>
                  <a:lnTo>
                    <a:pt x="273" y="826"/>
                  </a:lnTo>
                  <a:lnTo>
                    <a:pt x="269" y="820"/>
                  </a:lnTo>
                  <a:lnTo>
                    <a:pt x="265" y="813"/>
                  </a:lnTo>
                  <a:lnTo>
                    <a:pt x="263" y="807"/>
                  </a:lnTo>
                  <a:lnTo>
                    <a:pt x="259" y="801"/>
                  </a:lnTo>
                  <a:lnTo>
                    <a:pt x="256" y="795"/>
                  </a:lnTo>
                  <a:lnTo>
                    <a:pt x="251" y="789"/>
                  </a:lnTo>
                  <a:lnTo>
                    <a:pt x="248" y="782"/>
                  </a:lnTo>
                  <a:lnTo>
                    <a:pt x="245" y="775"/>
                  </a:lnTo>
                  <a:lnTo>
                    <a:pt x="242" y="770"/>
                  </a:lnTo>
                  <a:lnTo>
                    <a:pt x="237" y="762"/>
                  </a:lnTo>
                  <a:lnTo>
                    <a:pt x="232" y="756"/>
                  </a:lnTo>
                  <a:lnTo>
                    <a:pt x="229" y="751"/>
                  </a:lnTo>
                  <a:lnTo>
                    <a:pt x="226" y="745"/>
                  </a:lnTo>
                  <a:lnTo>
                    <a:pt x="221" y="737"/>
                  </a:lnTo>
                  <a:lnTo>
                    <a:pt x="218" y="731"/>
                  </a:lnTo>
                  <a:lnTo>
                    <a:pt x="214" y="725"/>
                  </a:lnTo>
                  <a:lnTo>
                    <a:pt x="211" y="719"/>
                  </a:lnTo>
                  <a:lnTo>
                    <a:pt x="206" y="713"/>
                  </a:lnTo>
                  <a:lnTo>
                    <a:pt x="203" y="706"/>
                  </a:lnTo>
                  <a:lnTo>
                    <a:pt x="198" y="700"/>
                  </a:lnTo>
                  <a:lnTo>
                    <a:pt x="195" y="694"/>
                  </a:lnTo>
                  <a:lnTo>
                    <a:pt x="192" y="688"/>
                  </a:lnTo>
                  <a:lnTo>
                    <a:pt x="189" y="680"/>
                  </a:lnTo>
                  <a:lnTo>
                    <a:pt x="186" y="675"/>
                  </a:lnTo>
                  <a:lnTo>
                    <a:pt x="183" y="669"/>
                  </a:lnTo>
                  <a:lnTo>
                    <a:pt x="180" y="662"/>
                  </a:lnTo>
                  <a:lnTo>
                    <a:pt x="177" y="655"/>
                  </a:lnTo>
                  <a:lnTo>
                    <a:pt x="175" y="649"/>
                  </a:lnTo>
                  <a:lnTo>
                    <a:pt x="172" y="643"/>
                  </a:lnTo>
                  <a:lnTo>
                    <a:pt x="170" y="637"/>
                  </a:lnTo>
                  <a:lnTo>
                    <a:pt x="169" y="631"/>
                  </a:lnTo>
                  <a:lnTo>
                    <a:pt x="166" y="623"/>
                  </a:lnTo>
                  <a:lnTo>
                    <a:pt x="164" y="618"/>
                  </a:lnTo>
                  <a:lnTo>
                    <a:pt x="163" y="610"/>
                  </a:lnTo>
                  <a:lnTo>
                    <a:pt x="163" y="604"/>
                  </a:lnTo>
                  <a:lnTo>
                    <a:pt x="161" y="598"/>
                  </a:lnTo>
                  <a:lnTo>
                    <a:pt x="161" y="592"/>
                  </a:lnTo>
                  <a:lnTo>
                    <a:pt x="159" y="584"/>
                  </a:lnTo>
                  <a:lnTo>
                    <a:pt x="159" y="578"/>
                  </a:lnTo>
                  <a:lnTo>
                    <a:pt x="159" y="572"/>
                  </a:lnTo>
                  <a:lnTo>
                    <a:pt x="159" y="564"/>
                  </a:lnTo>
                  <a:lnTo>
                    <a:pt x="159" y="558"/>
                  </a:lnTo>
                  <a:lnTo>
                    <a:pt x="161" y="551"/>
                  </a:lnTo>
                  <a:lnTo>
                    <a:pt x="163" y="544"/>
                  </a:lnTo>
                  <a:lnTo>
                    <a:pt x="164" y="539"/>
                  </a:lnTo>
                  <a:lnTo>
                    <a:pt x="163" y="530"/>
                  </a:lnTo>
                  <a:lnTo>
                    <a:pt x="161" y="520"/>
                  </a:lnTo>
                  <a:lnTo>
                    <a:pt x="159" y="511"/>
                  </a:lnTo>
                  <a:lnTo>
                    <a:pt x="159" y="503"/>
                  </a:lnTo>
                  <a:lnTo>
                    <a:pt x="158" y="494"/>
                  </a:lnTo>
                  <a:lnTo>
                    <a:pt x="158" y="485"/>
                  </a:lnTo>
                  <a:lnTo>
                    <a:pt x="158" y="476"/>
                  </a:lnTo>
                  <a:lnTo>
                    <a:pt x="159" y="466"/>
                  </a:lnTo>
                  <a:lnTo>
                    <a:pt x="159" y="457"/>
                  </a:lnTo>
                  <a:lnTo>
                    <a:pt x="159" y="448"/>
                  </a:lnTo>
                  <a:lnTo>
                    <a:pt x="161" y="440"/>
                  </a:lnTo>
                  <a:lnTo>
                    <a:pt x="163" y="431"/>
                  </a:lnTo>
                  <a:lnTo>
                    <a:pt x="164" y="421"/>
                  </a:lnTo>
                  <a:lnTo>
                    <a:pt x="166" y="412"/>
                  </a:lnTo>
                  <a:lnTo>
                    <a:pt x="167" y="404"/>
                  </a:lnTo>
                  <a:lnTo>
                    <a:pt x="170" y="395"/>
                  </a:lnTo>
                  <a:lnTo>
                    <a:pt x="170" y="386"/>
                  </a:lnTo>
                  <a:lnTo>
                    <a:pt x="173" y="376"/>
                  </a:lnTo>
                  <a:lnTo>
                    <a:pt x="175" y="367"/>
                  </a:lnTo>
                  <a:lnTo>
                    <a:pt x="178" y="358"/>
                  </a:lnTo>
                  <a:lnTo>
                    <a:pt x="181" y="350"/>
                  </a:lnTo>
                  <a:lnTo>
                    <a:pt x="183" y="341"/>
                  </a:lnTo>
                  <a:lnTo>
                    <a:pt x="186" y="331"/>
                  </a:lnTo>
                  <a:lnTo>
                    <a:pt x="189" y="322"/>
                  </a:lnTo>
                  <a:lnTo>
                    <a:pt x="190" y="313"/>
                  </a:lnTo>
                  <a:lnTo>
                    <a:pt x="194" y="305"/>
                  </a:lnTo>
                  <a:lnTo>
                    <a:pt x="197" y="296"/>
                  </a:lnTo>
                  <a:lnTo>
                    <a:pt x="200" y="286"/>
                  </a:lnTo>
                  <a:lnTo>
                    <a:pt x="201" y="277"/>
                  </a:lnTo>
                  <a:lnTo>
                    <a:pt x="204" y="269"/>
                  </a:lnTo>
                  <a:lnTo>
                    <a:pt x="207" y="260"/>
                  </a:lnTo>
                  <a:lnTo>
                    <a:pt x="211" y="252"/>
                  </a:lnTo>
                  <a:lnTo>
                    <a:pt x="212" y="243"/>
                  </a:lnTo>
                  <a:lnTo>
                    <a:pt x="214" y="234"/>
                  </a:lnTo>
                  <a:lnTo>
                    <a:pt x="217" y="224"/>
                  </a:lnTo>
                  <a:lnTo>
                    <a:pt x="218" y="215"/>
                  </a:lnTo>
                  <a:lnTo>
                    <a:pt x="220" y="207"/>
                  </a:lnTo>
                  <a:lnTo>
                    <a:pt x="221" y="198"/>
                  </a:lnTo>
                  <a:lnTo>
                    <a:pt x="223" y="190"/>
                  </a:lnTo>
                  <a:lnTo>
                    <a:pt x="225" y="183"/>
                  </a:lnTo>
                  <a:lnTo>
                    <a:pt x="225" y="173"/>
                  </a:lnTo>
                  <a:lnTo>
                    <a:pt x="226" y="166"/>
                  </a:lnTo>
                  <a:lnTo>
                    <a:pt x="228" y="156"/>
                  </a:lnTo>
                  <a:lnTo>
                    <a:pt x="228" y="148"/>
                  </a:lnTo>
                  <a:lnTo>
                    <a:pt x="228" y="139"/>
                  </a:lnTo>
                  <a:lnTo>
                    <a:pt x="228" y="133"/>
                  </a:lnTo>
                  <a:lnTo>
                    <a:pt x="228" y="124"/>
                  </a:lnTo>
                  <a:lnTo>
                    <a:pt x="228" y="116"/>
                  </a:lnTo>
                  <a:lnTo>
                    <a:pt x="225" y="108"/>
                  </a:lnTo>
                  <a:lnTo>
                    <a:pt x="225" y="100"/>
                  </a:lnTo>
                  <a:lnTo>
                    <a:pt x="221" y="93"/>
                  </a:lnTo>
                  <a:lnTo>
                    <a:pt x="220" y="85"/>
                  </a:lnTo>
                  <a:lnTo>
                    <a:pt x="217" y="77"/>
                  </a:lnTo>
                  <a:lnTo>
                    <a:pt x="214" y="69"/>
                  </a:lnTo>
                  <a:lnTo>
                    <a:pt x="211" y="62"/>
                  </a:lnTo>
                  <a:lnTo>
                    <a:pt x="207" y="55"/>
                  </a:lnTo>
                  <a:lnTo>
                    <a:pt x="203" y="48"/>
                  </a:lnTo>
                  <a:lnTo>
                    <a:pt x="198" y="40"/>
                  </a:lnTo>
                  <a:lnTo>
                    <a:pt x="192" y="32"/>
                  </a:lnTo>
                  <a:lnTo>
                    <a:pt x="187" y="26"/>
                  </a:lnTo>
                  <a:lnTo>
                    <a:pt x="181" y="20"/>
                  </a:lnTo>
                  <a:lnTo>
                    <a:pt x="175" y="12"/>
                  </a:lnTo>
                  <a:lnTo>
                    <a:pt x="167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6" name="Freeform 238"/>
            <p:cNvSpPr>
              <a:spLocks/>
            </p:cNvSpPr>
            <p:nvPr/>
          </p:nvSpPr>
          <p:spPr bwMode="auto">
            <a:xfrm>
              <a:off x="4757" y="1135"/>
              <a:ext cx="172" cy="121"/>
            </a:xfrm>
            <a:custGeom>
              <a:avLst/>
              <a:gdLst/>
              <a:ahLst/>
              <a:cxnLst>
                <a:cxn ang="0">
                  <a:pos x="318" y="5"/>
                </a:cxn>
                <a:cxn ang="0">
                  <a:pos x="302" y="13"/>
                </a:cxn>
                <a:cxn ang="0">
                  <a:pos x="288" y="19"/>
                </a:cxn>
                <a:cxn ang="0">
                  <a:pos x="273" y="25"/>
                </a:cxn>
                <a:cxn ang="0">
                  <a:pos x="257" y="31"/>
                </a:cxn>
                <a:cxn ang="0">
                  <a:pos x="242" y="36"/>
                </a:cxn>
                <a:cxn ang="0">
                  <a:pos x="228" y="41"/>
                </a:cxn>
                <a:cxn ang="0">
                  <a:pos x="213" y="44"/>
                </a:cxn>
                <a:cxn ang="0">
                  <a:pos x="197" y="48"/>
                </a:cxn>
                <a:cxn ang="0">
                  <a:pos x="183" y="53"/>
                </a:cxn>
                <a:cxn ang="0">
                  <a:pos x="168" y="58"/>
                </a:cxn>
                <a:cxn ang="0">
                  <a:pos x="151" y="59"/>
                </a:cxn>
                <a:cxn ang="0">
                  <a:pos x="135" y="64"/>
                </a:cxn>
                <a:cxn ang="0">
                  <a:pos x="121" y="65"/>
                </a:cxn>
                <a:cxn ang="0">
                  <a:pos x="106" y="70"/>
                </a:cxn>
                <a:cxn ang="0">
                  <a:pos x="90" y="73"/>
                </a:cxn>
                <a:cxn ang="0">
                  <a:pos x="75" y="76"/>
                </a:cxn>
                <a:cxn ang="0">
                  <a:pos x="59" y="79"/>
                </a:cxn>
                <a:cxn ang="0">
                  <a:pos x="45" y="84"/>
                </a:cxn>
                <a:cxn ang="0">
                  <a:pos x="30" y="85"/>
                </a:cxn>
                <a:cxn ang="0">
                  <a:pos x="14" y="90"/>
                </a:cxn>
                <a:cxn ang="0">
                  <a:pos x="5" y="101"/>
                </a:cxn>
                <a:cxn ang="0">
                  <a:pos x="6" y="116"/>
                </a:cxn>
                <a:cxn ang="0">
                  <a:pos x="5" y="129"/>
                </a:cxn>
                <a:cxn ang="0">
                  <a:pos x="3" y="143"/>
                </a:cxn>
                <a:cxn ang="0">
                  <a:pos x="0" y="157"/>
                </a:cxn>
                <a:cxn ang="0">
                  <a:pos x="5" y="177"/>
                </a:cxn>
                <a:cxn ang="0">
                  <a:pos x="13" y="196"/>
                </a:cxn>
                <a:cxn ang="0">
                  <a:pos x="24" y="211"/>
                </a:cxn>
                <a:cxn ang="0">
                  <a:pos x="34" y="222"/>
                </a:cxn>
                <a:cxn ang="0">
                  <a:pos x="48" y="231"/>
                </a:cxn>
                <a:cxn ang="0">
                  <a:pos x="62" y="237"/>
                </a:cxn>
                <a:cxn ang="0">
                  <a:pos x="76" y="240"/>
                </a:cxn>
                <a:cxn ang="0">
                  <a:pos x="92" y="240"/>
                </a:cxn>
                <a:cxn ang="0">
                  <a:pos x="109" y="240"/>
                </a:cxn>
                <a:cxn ang="0">
                  <a:pos x="127" y="237"/>
                </a:cxn>
                <a:cxn ang="0">
                  <a:pos x="146" y="234"/>
                </a:cxn>
                <a:cxn ang="0">
                  <a:pos x="163" y="228"/>
                </a:cxn>
                <a:cxn ang="0">
                  <a:pos x="182" y="222"/>
                </a:cxn>
                <a:cxn ang="0">
                  <a:pos x="200" y="216"/>
                </a:cxn>
                <a:cxn ang="0">
                  <a:pos x="220" y="209"/>
                </a:cxn>
                <a:cxn ang="0">
                  <a:pos x="237" y="202"/>
                </a:cxn>
                <a:cxn ang="0">
                  <a:pos x="256" y="197"/>
                </a:cxn>
                <a:cxn ang="0">
                  <a:pos x="271" y="189"/>
                </a:cxn>
                <a:cxn ang="0">
                  <a:pos x="288" y="186"/>
                </a:cxn>
                <a:cxn ang="0">
                  <a:pos x="304" y="182"/>
                </a:cxn>
                <a:cxn ang="0">
                  <a:pos x="319" y="180"/>
                </a:cxn>
                <a:cxn ang="0">
                  <a:pos x="329" y="174"/>
                </a:cxn>
                <a:cxn ang="0">
                  <a:pos x="332" y="158"/>
                </a:cxn>
                <a:cxn ang="0">
                  <a:pos x="336" y="141"/>
                </a:cxn>
                <a:cxn ang="0">
                  <a:pos x="340" y="123"/>
                </a:cxn>
                <a:cxn ang="0">
                  <a:pos x="341" y="106"/>
                </a:cxn>
                <a:cxn ang="0">
                  <a:pos x="344" y="90"/>
                </a:cxn>
                <a:cxn ang="0">
                  <a:pos x="344" y="72"/>
                </a:cxn>
                <a:cxn ang="0">
                  <a:pos x="344" y="54"/>
                </a:cxn>
                <a:cxn ang="0">
                  <a:pos x="341" y="37"/>
                </a:cxn>
                <a:cxn ang="0">
                  <a:pos x="338" y="22"/>
                </a:cxn>
                <a:cxn ang="0">
                  <a:pos x="330" y="5"/>
                </a:cxn>
              </a:cxnLst>
              <a:rect l="0" t="0" r="r" b="b"/>
              <a:pathLst>
                <a:path w="346" h="242">
                  <a:moveTo>
                    <a:pt x="329" y="0"/>
                  </a:moveTo>
                  <a:lnTo>
                    <a:pt x="323" y="3"/>
                  </a:lnTo>
                  <a:lnTo>
                    <a:pt x="318" y="5"/>
                  </a:lnTo>
                  <a:lnTo>
                    <a:pt x="313" y="6"/>
                  </a:lnTo>
                  <a:lnTo>
                    <a:pt x="309" y="10"/>
                  </a:lnTo>
                  <a:lnTo>
                    <a:pt x="302" y="13"/>
                  </a:lnTo>
                  <a:lnTo>
                    <a:pt x="298" y="14"/>
                  </a:lnTo>
                  <a:lnTo>
                    <a:pt x="293" y="17"/>
                  </a:lnTo>
                  <a:lnTo>
                    <a:pt x="288" y="19"/>
                  </a:lnTo>
                  <a:lnTo>
                    <a:pt x="282" y="20"/>
                  </a:lnTo>
                  <a:lnTo>
                    <a:pt x="278" y="23"/>
                  </a:lnTo>
                  <a:lnTo>
                    <a:pt x="273" y="25"/>
                  </a:lnTo>
                  <a:lnTo>
                    <a:pt x="268" y="27"/>
                  </a:lnTo>
                  <a:lnTo>
                    <a:pt x="262" y="28"/>
                  </a:lnTo>
                  <a:lnTo>
                    <a:pt x="257" y="31"/>
                  </a:lnTo>
                  <a:lnTo>
                    <a:pt x="253" y="33"/>
                  </a:lnTo>
                  <a:lnTo>
                    <a:pt x="248" y="34"/>
                  </a:lnTo>
                  <a:lnTo>
                    <a:pt x="242" y="36"/>
                  </a:lnTo>
                  <a:lnTo>
                    <a:pt x="237" y="37"/>
                  </a:lnTo>
                  <a:lnTo>
                    <a:pt x="233" y="39"/>
                  </a:lnTo>
                  <a:lnTo>
                    <a:pt x="228" y="41"/>
                  </a:lnTo>
                  <a:lnTo>
                    <a:pt x="222" y="42"/>
                  </a:lnTo>
                  <a:lnTo>
                    <a:pt x="217" y="44"/>
                  </a:lnTo>
                  <a:lnTo>
                    <a:pt x="213" y="44"/>
                  </a:lnTo>
                  <a:lnTo>
                    <a:pt x="208" y="47"/>
                  </a:lnTo>
                  <a:lnTo>
                    <a:pt x="202" y="47"/>
                  </a:lnTo>
                  <a:lnTo>
                    <a:pt x="197" y="48"/>
                  </a:lnTo>
                  <a:lnTo>
                    <a:pt x="192" y="50"/>
                  </a:lnTo>
                  <a:lnTo>
                    <a:pt x="188" y="51"/>
                  </a:lnTo>
                  <a:lnTo>
                    <a:pt x="183" y="53"/>
                  </a:lnTo>
                  <a:lnTo>
                    <a:pt x="177" y="54"/>
                  </a:lnTo>
                  <a:lnTo>
                    <a:pt x="172" y="56"/>
                  </a:lnTo>
                  <a:lnTo>
                    <a:pt x="168" y="58"/>
                  </a:lnTo>
                  <a:lnTo>
                    <a:pt x="161" y="58"/>
                  </a:lnTo>
                  <a:lnTo>
                    <a:pt x="157" y="59"/>
                  </a:lnTo>
                  <a:lnTo>
                    <a:pt x="151" y="59"/>
                  </a:lnTo>
                  <a:lnTo>
                    <a:pt x="146" y="61"/>
                  </a:lnTo>
                  <a:lnTo>
                    <a:pt x="141" y="62"/>
                  </a:lnTo>
                  <a:lnTo>
                    <a:pt x="135" y="64"/>
                  </a:lnTo>
                  <a:lnTo>
                    <a:pt x="130" y="64"/>
                  </a:lnTo>
                  <a:lnTo>
                    <a:pt x="126" y="65"/>
                  </a:lnTo>
                  <a:lnTo>
                    <a:pt x="121" y="65"/>
                  </a:lnTo>
                  <a:lnTo>
                    <a:pt x="115" y="67"/>
                  </a:lnTo>
                  <a:lnTo>
                    <a:pt x="110" y="68"/>
                  </a:lnTo>
                  <a:lnTo>
                    <a:pt x="106" y="70"/>
                  </a:lnTo>
                  <a:lnTo>
                    <a:pt x="101" y="70"/>
                  </a:lnTo>
                  <a:lnTo>
                    <a:pt x="95" y="72"/>
                  </a:lnTo>
                  <a:lnTo>
                    <a:pt x="90" y="73"/>
                  </a:lnTo>
                  <a:lnTo>
                    <a:pt x="85" y="75"/>
                  </a:lnTo>
                  <a:lnTo>
                    <a:pt x="79" y="75"/>
                  </a:lnTo>
                  <a:lnTo>
                    <a:pt x="75" y="76"/>
                  </a:lnTo>
                  <a:lnTo>
                    <a:pt x="70" y="78"/>
                  </a:lnTo>
                  <a:lnTo>
                    <a:pt x="65" y="79"/>
                  </a:lnTo>
                  <a:lnTo>
                    <a:pt x="59" y="79"/>
                  </a:lnTo>
                  <a:lnTo>
                    <a:pt x="54" y="81"/>
                  </a:lnTo>
                  <a:lnTo>
                    <a:pt x="50" y="81"/>
                  </a:lnTo>
                  <a:lnTo>
                    <a:pt x="45" y="84"/>
                  </a:lnTo>
                  <a:lnTo>
                    <a:pt x="39" y="84"/>
                  </a:lnTo>
                  <a:lnTo>
                    <a:pt x="34" y="85"/>
                  </a:lnTo>
                  <a:lnTo>
                    <a:pt x="30" y="85"/>
                  </a:lnTo>
                  <a:lnTo>
                    <a:pt x="25" y="87"/>
                  </a:lnTo>
                  <a:lnTo>
                    <a:pt x="19" y="89"/>
                  </a:lnTo>
                  <a:lnTo>
                    <a:pt x="14" y="90"/>
                  </a:lnTo>
                  <a:lnTo>
                    <a:pt x="10" y="92"/>
                  </a:lnTo>
                  <a:lnTo>
                    <a:pt x="5" y="95"/>
                  </a:lnTo>
                  <a:lnTo>
                    <a:pt x="5" y="101"/>
                  </a:lnTo>
                  <a:lnTo>
                    <a:pt x="6" y="109"/>
                  </a:lnTo>
                  <a:lnTo>
                    <a:pt x="6" y="112"/>
                  </a:lnTo>
                  <a:lnTo>
                    <a:pt x="6" y="116"/>
                  </a:lnTo>
                  <a:lnTo>
                    <a:pt x="6" y="121"/>
                  </a:lnTo>
                  <a:lnTo>
                    <a:pt x="6" y="126"/>
                  </a:lnTo>
                  <a:lnTo>
                    <a:pt x="5" y="129"/>
                  </a:lnTo>
                  <a:lnTo>
                    <a:pt x="5" y="134"/>
                  </a:lnTo>
                  <a:lnTo>
                    <a:pt x="3" y="138"/>
                  </a:lnTo>
                  <a:lnTo>
                    <a:pt x="3" y="143"/>
                  </a:lnTo>
                  <a:lnTo>
                    <a:pt x="2" y="147"/>
                  </a:lnTo>
                  <a:lnTo>
                    <a:pt x="2" y="152"/>
                  </a:lnTo>
                  <a:lnTo>
                    <a:pt x="0" y="157"/>
                  </a:lnTo>
                  <a:lnTo>
                    <a:pt x="0" y="161"/>
                  </a:lnTo>
                  <a:lnTo>
                    <a:pt x="2" y="169"/>
                  </a:lnTo>
                  <a:lnTo>
                    <a:pt x="5" y="177"/>
                  </a:lnTo>
                  <a:lnTo>
                    <a:pt x="8" y="183"/>
                  </a:lnTo>
                  <a:lnTo>
                    <a:pt x="11" y="189"/>
                  </a:lnTo>
                  <a:lnTo>
                    <a:pt x="13" y="196"/>
                  </a:lnTo>
                  <a:lnTo>
                    <a:pt x="16" y="200"/>
                  </a:lnTo>
                  <a:lnTo>
                    <a:pt x="19" y="206"/>
                  </a:lnTo>
                  <a:lnTo>
                    <a:pt x="24" y="211"/>
                  </a:lnTo>
                  <a:lnTo>
                    <a:pt x="27" y="216"/>
                  </a:lnTo>
                  <a:lnTo>
                    <a:pt x="30" y="219"/>
                  </a:lnTo>
                  <a:lnTo>
                    <a:pt x="34" y="222"/>
                  </a:lnTo>
                  <a:lnTo>
                    <a:pt x="39" y="227"/>
                  </a:lnTo>
                  <a:lnTo>
                    <a:pt x="44" y="228"/>
                  </a:lnTo>
                  <a:lnTo>
                    <a:pt x="48" y="231"/>
                  </a:lnTo>
                  <a:lnTo>
                    <a:pt x="53" y="234"/>
                  </a:lnTo>
                  <a:lnTo>
                    <a:pt x="58" y="236"/>
                  </a:lnTo>
                  <a:lnTo>
                    <a:pt x="62" y="237"/>
                  </a:lnTo>
                  <a:lnTo>
                    <a:pt x="67" y="237"/>
                  </a:lnTo>
                  <a:lnTo>
                    <a:pt x="72" y="239"/>
                  </a:lnTo>
                  <a:lnTo>
                    <a:pt x="76" y="240"/>
                  </a:lnTo>
                  <a:lnTo>
                    <a:pt x="81" y="240"/>
                  </a:lnTo>
                  <a:lnTo>
                    <a:pt x="87" y="240"/>
                  </a:lnTo>
                  <a:lnTo>
                    <a:pt x="92" y="240"/>
                  </a:lnTo>
                  <a:lnTo>
                    <a:pt x="98" y="242"/>
                  </a:lnTo>
                  <a:lnTo>
                    <a:pt x="104" y="240"/>
                  </a:lnTo>
                  <a:lnTo>
                    <a:pt x="109" y="240"/>
                  </a:lnTo>
                  <a:lnTo>
                    <a:pt x="115" y="239"/>
                  </a:lnTo>
                  <a:lnTo>
                    <a:pt x="121" y="239"/>
                  </a:lnTo>
                  <a:lnTo>
                    <a:pt x="127" y="237"/>
                  </a:lnTo>
                  <a:lnTo>
                    <a:pt x="134" y="237"/>
                  </a:lnTo>
                  <a:lnTo>
                    <a:pt x="140" y="236"/>
                  </a:lnTo>
                  <a:lnTo>
                    <a:pt x="146" y="234"/>
                  </a:lnTo>
                  <a:lnTo>
                    <a:pt x="151" y="233"/>
                  </a:lnTo>
                  <a:lnTo>
                    <a:pt x="157" y="231"/>
                  </a:lnTo>
                  <a:lnTo>
                    <a:pt x="163" y="228"/>
                  </a:lnTo>
                  <a:lnTo>
                    <a:pt x="169" y="227"/>
                  </a:lnTo>
                  <a:lnTo>
                    <a:pt x="175" y="225"/>
                  </a:lnTo>
                  <a:lnTo>
                    <a:pt x="182" y="222"/>
                  </a:lnTo>
                  <a:lnTo>
                    <a:pt x="188" y="220"/>
                  </a:lnTo>
                  <a:lnTo>
                    <a:pt x="195" y="219"/>
                  </a:lnTo>
                  <a:lnTo>
                    <a:pt x="200" y="216"/>
                  </a:lnTo>
                  <a:lnTo>
                    <a:pt x="206" y="214"/>
                  </a:lnTo>
                  <a:lnTo>
                    <a:pt x="213" y="211"/>
                  </a:lnTo>
                  <a:lnTo>
                    <a:pt x="220" y="209"/>
                  </a:lnTo>
                  <a:lnTo>
                    <a:pt x="225" y="206"/>
                  </a:lnTo>
                  <a:lnTo>
                    <a:pt x="231" y="205"/>
                  </a:lnTo>
                  <a:lnTo>
                    <a:pt x="237" y="202"/>
                  </a:lnTo>
                  <a:lnTo>
                    <a:pt x="244" y="200"/>
                  </a:lnTo>
                  <a:lnTo>
                    <a:pt x="250" y="199"/>
                  </a:lnTo>
                  <a:lnTo>
                    <a:pt x="256" y="197"/>
                  </a:lnTo>
                  <a:lnTo>
                    <a:pt x="261" y="194"/>
                  </a:lnTo>
                  <a:lnTo>
                    <a:pt x="267" y="192"/>
                  </a:lnTo>
                  <a:lnTo>
                    <a:pt x="271" y="189"/>
                  </a:lnTo>
                  <a:lnTo>
                    <a:pt x="278" y="188"/>
                  </a:lnTo>
                  <a:lnTo>
                    <a:pt x="282" y="186"/>
                  </a:lnTo>
                  <a:lnTo>
                    <a:pt x="288" y="186"/>
                  </a:lnTo>
                  <a:lnTo>
                    <a:pt x="293" y="183"/>
                  </a:lnTo>
                  <a:lnTo>
                    <a:pt x="299" y="183"/>
                  </a:lnTo>
                  <a:lnTo>
                    <a:pt x="304" y="182"/>
                  </a:lnTo>
                  <a:lnTo>
                    <a:pt x="310" y="182"/>
                  </a:lnTo>
                  <a:lnTo>
                    <a:pt x="313" y="180"/>
                  </a:lnTo>
                  <a:lnTo>
                    <a:pt x="319" y="180"/>
                  </a:lnTo>
                  <a:lnTo>
                    <a:pt x="324" y="180"/>
                  </a:lnTo>
                  <a:lnTo>
                    <a:pt x="329" y="180"/>
                  </a:lnTo>
                  <a:lnTo>
                    <a:pt x="329" y="174"/>
                  </a:lnTo>
                  <a:lnTo>
                    <a:pt x="330" y="169"/>
                  </a:lnTo>
                  <a:lnTo>
                    <a:pt x="330" y="163"/>
                  </a:lnTo>
                  <a:lnTo>
                    <a:pt x="332" y="158"/>
                  </a:lnTo>
                  <a:lnTo>
                    <a:pt x="333" y="152"/>
                  </a:lnTo>
                  <a:lnTo>
                    <a:pt x="335" y="146"/>
                  </a:lnTo>
                  <a:lnTo>
                    <a:pt x="336" y="141"/>
                  </a:lnTo>
                  <a:lnTo>
                    <a:pt x="338" y="135"/>
                  </a:lnTo>
                  <a:lnTo>
                    <a:pt x="338" y="129"/>
                  </a:lnTo>
                  <a:lnTo>
                    <a:pt x="340" y="123"/>
                  </a:lnTo>
                  <a:lnTo>
                    <a:pt x="340" y="118"/>
                  </a:lnTo>
                  <a:lnTo>
                    <a:pt x="341" y="112"/>
                  </a:lnTo>
                  <a:lnTo>
                    <a:pt x="341" y="106"/>
                  </a:lnTo>
                  <a:lnTo>
                    <a:pt x="343" y="101"/>
                  </a:lnTo>
                  <a:lnTo>
                    <a:pt x="343" y="95"/>
                  </a:lnTo>
                  <a:lnTo>
                    <a:pt x="344" y="90"/>
                  </a:lnTo>
                  <a:lnTo>
                    <a:pt x="344" y="84"/>
                  </a:lnTo>
                  <a:lnTo>
                    <a:pt x="344" y="78"/>
                  </a:lnTo>
                  <a:lnTo>
                    <a:pt x="344" y="72"/>
                  </a:lnTo>
                  <a:lnTo>
                    <a:pt x="346" y="67"/>
                  </a:lnTo>
                  <a:lnTo>
                    <a:pt x="344" y="61"/>
                  </a:lnTo>
                  <a:lnTo>
                    <a:pt x="344" y="54"/>
                  </a:lnTo>
                  <a:lnTo>
                    <a:pt x="344" y="48"/>
                  </a:lnTo>
                  <a:lnTo>
                    <a:pt x="343" y="44"/>
                  </a:lnTo>
                  <a:lnTo>
                    <a:pt x="341" y="37"/>
                  </a:lnTo>
                  <a:lnTo>
                    <a:pt x="340" y="33"/>
                  </a:lnTo>
                  <a:lnTo>
                    <a:pt x="338" y="27"/>
                  </a:lnTo>
                  <a:lnTo>
                    <a:pt x="338" y="22"/>
                  </a:lnTo>
                  <a:lnTo>
                    <a:pt x="335" y="16"/>
                  </a:lnTo>
                  <a:lnTo>
                    <a:pt x="332" y="11"/>
                  </a:lnTo>
                  <a:lnTo>
                    <a:pt x="330" y="5"/>
                  </a:lnTo>
                  <a:lnTo>
                    <a:pt x="329" y="0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E3BA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7" name="Freeform 239"/>
            <p:cNvSpPr>
              <a:spLocks/>
            </p:cNvSpPr>
            <p:nvPr/>
          </p:nvSpPr>
          <p:spPr bwMode="auto">
            <a:xfrm>
              <a:off x="4451" y="627"/>
              <a:ext cx="746" cy="751"/>
            </a:xfrm>
            <a:custGeom>
              <a:avLst/>
              <a:gdLst/>
              <a:ahLst/>
              <a:cxnLst>
                <a:cxn ang="0">
                  <a:pos x="1065" y="642"/>
                </a:cxn>
                <a:cxn ang="0">
                  <a:pos x="1072" y="747"/>
                </a:cxn>
                <a:cxn ang="0">
                  <a:pos x="1057" y="823"/>
                </a:cxn>
                <a:cxn ang="0">
                  <a:pos x="1032" y="905"/>
                </a:cxn>
                <a:cxn ang="0">
                  <a:pos x="970" y="992"/>
                </a:cxn>
                <a:cxn ang="0">
                  <a:pos x="891" y="1049"/>
                </a:cxn>
                <a:cxn ang="0">
                  <a:pos x="804" y="1063"/>
                </a:cxn>
                <a:cxn ang="0">
                  <a:pos x="708" y="1062"/>
                </a:cxn>
                <a:cxn ang="0">
                  <a:pos x="640" y="1048"/>
                </a:cxn>
                <a:cxn ang="0">
                  <a:pos x="533" y="987"/>
                </a:cxn>
                <a:cxn ang="0">
                  <a:pos x="467" y="911"/>
                </a:cxn>
                <a:cxn ang="0">
                  <a:pos x="429" y="826"/>
                </a:cxn>
                <a:cxn ang="0">
                  <a:pos x="429" y="742"/>
                </a:cxn>
                <a:cxn ang="0">
                  <a:pos x="445" y="656"/>
                </a:cxn>
                <a:cxn ang="0">
                  <a:pos x="473" y="570"/>
                </a:cxn>
                <a:cxn ang="0">
                  <a:pos x="544" y="498"/>
                </a:cxn>
                <a:cxn ang="0">
                  <a:pos x="614" y="453"/>
                </a:cxn>
                <a:cxn ang="0">
                  <a:pos x="685" y="423"/>
                </a:cxn>
                <a:cxn ang="0">
                  <a:pos x="761" y="422"/>
                </a:cxn>
                <a:cxn ang="0">
                  <a:pos x="1093" y="76"/>
                </a:cxn>
                <a:cxn ang="0">
                  <a:pos x="1010" y="31"/>
                </a:cxn>
                <a:cxn ang="0">
                  <a:pos x="916" y="5"/>
                </a:cxn>
                <a:cxn ang="0">
                  <a:pos x="783" y="5"/>
                </a:cxn>
                <a:cxn ang="0">
                  <a:pos x="608" y="43"/>
                </a:cxn>
                <a:cxn ang="0">
                  <a:pos x="422" y="115"/>
                </a:cxn>
                <a:cxn ang="0">
                  <a:pos x="264" y="206"/>
                </a:cxn>
                <a:cxn ang="0">
                  <a:pos x="165" y="305"/>
                </a:cxn>
                <a:cxn ang="0">
                  <a:pos x="89" y="398"/>
                </a:cxn>
                <a:cxn ang="0">
                  <a:pos x="33" y="496"/>
                </a:cxn>
                <a:cxn ang="0">
                  <a:pos x="3" y="606"/>
                </a:cxn>
                <a:cxn ang="0">
                  <a:pos x="2" y="733"/>
                </a:cxn>
                <a:cxn ang="0">
                  <a:pos x="6" y="832"/>
                </a:cxn>
                <a:cxn ang="0">
                  <a:pos x="14" y="907"/>
                </a:cxn>
                <a:cxn ang="0">
                  <a:pos x="47" y="1015"/>
                </a:cxn>
                <a:cxn ang="0">
                  <a:pos x="87" y="1093"/>
                </a:cxn>
                <a:cxn ang="0">
                  <a:pos x="132" y="1169"/>
                </a:cxn>
                <a:cxn ang="0">
                  <a:pos x="200" y="1260"/>
                </a:cxn>
                <a:cxn ang="0">
                  <a:pos x="264" y="1322"/>
                </a:cxn>
                <a:cxn ang="0">
                  <a:pos x="349" y="1370"/>
                </a:cxn>
                <a:cxn ang="0">
                  <a:pos x="423" y="1414"/>
                </a:cxn>
                <a:cxn ang="0">
                  <a:pos x="507" y="1460"/>
                </a:cxn>
                <a:cxn ang="0">
                  <a:pos x="594" y="1480"/>
                </a:cxn>
                <a:cxn ang="0">
                  <a:pos x="691" y="1494"/>
                </a:cxn>
                <a:cxn ang="0">
                  <a:pos x="769" y="1502"/>
                </a:cxn>
                <a:cxn ang="0">
                  <a:pos x="842" y="1476"/>
                </a:cxn>
                <a:cxn ang="0">
                  <a:pos x="981" y="1424"/>
                </a:cxn>
                <a:cxn ang="0">
                  <a:pos x="1128" y="1367"/>
                </a:cxn>
                <a:cxn ang="0">
                  <a:pos x="1234" y="1313"/>
                </a:cxn>
                <a:cxn ang="0">
                  <a:pos x="1300" y="1245"/>
                </a:cxn>
                <a:cxn ang="0">
                  <a:pos x="1362" y="1161"/>
                </a:cxn>
                <a:cxn ang="0">
                  <a:pos x="1412" y="1088"/>
                </a:cxn>
                <a:cxn ang="0">
                  <a:pos x="1437" y="1018"/>
                </a:cxn>
                <a:cxn ang="0">
                  <a:pos x="1466" y="922"/>
                </a:cxn>
                <a:cxn ang="0">
                  <a:pos x="1488" y="809"/>
                </a:cxn>
                <a:cxn ang="0">
                  <a:pos x="1491" y="705"/>
                </a:cxn>
                <a:cxn ang="0">
                  <a:pos x="1474" y="595"/>
                </a:cxn>
                <a:cxn ang="0">
                  <a:pos x="1446" y="488"/>
                </a:cxn>
                <a:cxn ang="0">
                  <a:pos x="1416" y="401"/>
                </a:cxn>
                <a:cxn ang="0">
                  <a:pos x="1367" y="313"/>
                </a:cxn>
                <a:cxn ang="0">
                  <a:pos x="1269" y="214"/>
                </a:cxn>
              </a:cxnLst>
              <a:rect l="0" t="0" r="r" b="b"/>
              <a:pathLst>
                <a:path w="1494" h="1502">
                  <a:moveTo>
                    <a:pt x="1027" y="572"/>
                  </a:moveTo>
                  <a:lnTo>
                    <a:pt x="1029" y="575"/>
                  </a:lnTo>
                  <a:lnTo>
                    <a:pt x="1032" y="578"/>
                  </a:lnTo>
                  <a:lnTo>
                    <a:pt x="1035" y="584"/>
                  </a:lnTo>
                  <a:lnTo>
                    <a:pt x="1038" y="586"/>
                  </a:lnTo>
                  <a:lnTo>
                    <a:pt x="1040" y="591"/>
                  </a:lnTo>
                  <a:lnTo>
                    <a:pt x="1041" y="595"/>
                  </a:lnTo>
                  <a:lnTo>
                    <a:pt x="1045" y="598"/>
                  </a:lnTo>
                  <a:lnTo>
                    <a:pt x="1048" y="603"/>
                  </a:lnTo>
                  <a:lnTo>
                    <a:pt x="1049" y="608"/>
                  </a:lnTo>
                  <a:lnTo>
                    <a:pt x="1052" y="614"/>
                  </a:lnTo>
                  <a:lnTo>
                    <a:pt x="1055" y="618"/>
                  </a:lnTo>
                  <a:lnTo>
                    <a:pt x="1057" y="623"/>
                  </a:lnTo>
                  <a:lnTo>
                    <a:pt x="1060" y="629"/>
                  </a:lnTo>
                  <a:lnTo>
                    <a:pt x="1062" y="635"/>
                  </a:lnTo>
                  <a:lnTo>
                    <a:pt x="1065" y="642"/>
                  </a:lnTo>
                  <a:lnTo>
                    <a:pt x="1066" y="648"/>
                  </a:lnTo>
                  <a:lnTo>
                    <a:pt x="1068" y="656"/>
                  </a:lnTo>
                  <a:lnTo>
                    <a:pt x="1071" y="662"/>
                  </a:lnTo>
                  <a:lnTo>
                    <a:pt x="1072" y="668"/>
                  </a:lnTo>
                  <a:lnTo>
                    <a:pt x="1074" y="674"/>
                  </a:lnTo>
                  <a:lnTo>
                    <a:pt x="1074" y="682"/>
                  </a:lnTo>
                  <a:lnTo>
                    <a:pt x="1076" y="690"/>
                  </a:lnTo>
                  <a:lnTo>
                    <a:pt x="1076" y="696"/>
                  </a:lnTo>
                  <a:lnTo>
                    <a:pt x="1076" y="704"/>
                  </a:lnTo>
                  <a:lnTo>
                    <a:pt x="1076" y="710"/>
                  </a:lnTo>
                  <a:lnTo>
                    <a:pt x="1076" y="718"/>
                  </a:lnTo>
                  <a:lnTo>
                    <a:pt x="1076" y="725"/>
                  </a:lnTo>
                  <a:lnTo>
                    <a:pt x="1076" y="733"/>
                  </a:lnTo>
                  <a:lnTo>
                    <a:pt x="1074" y="739"/>
                  </a:lnTo>
                  <a:lnTo>
                    <a:pt x="1072" y="744"/>
                  </a:lnTo>
                  <a:lnTo>
                    <a:pt x="1072" y="747"/>
                  </a:lnTo>
                  <a:lnTo>
                    <a:pt x="1071" y="752"/>
                  </a:lnTo>
                  <a:lnTo>
                    <a:pt x="1071" y="756"/>
                  </a:lnTo>
                  <a:lnTo>
                    <a:pt x="1069" y="764"/>
                  </a:lnTo>
                  <a:lnTo>
                    <a:pt x="1068" y="772"/>
                  </a:lnTo>
                  <a:lnTo>
                    <a:pt x="1066" y="775"/>
                  </a:lnTo>
                  <a:lnTo>
                    <a:pt x="1066" y="780"/>
                  </a:lnTo>
                  <a:lnTo>
                    <a:pt x="1065" y="784"/>
                  </a:lnTo>
                  <a:lnTo>
                    <a:pt x="1065" y="789"/>
                  </a:lnTo>
                  <a:lnTo>
                    <a:pt x="1063" y="792"/>
                  </a:lnTo>
                  <a:lnTo>
                    <a:pt x="1063" y="797"/>
                  </a:lnTo>
                  <a:lnTo>
                    <a:pt x="1062" y="801"/>
                  </a:lnTo>
                  <a:lnTo>
                    <a:pt x="1062" y="806"/>
                  </a:lnTo>
                  <a:lnTo>
                    <a:pt x="1060" y="809"/>
                  </a:lnTo>
                  <a:lnTo>
                    <a:pt x="1058" y="814"/>
                  </a:lnTo>
                  <a:lnTo>
                    <a:pt x="1057" y="818"/>
                  </a:lnTo>
                  <a:lnTo>
                    <a:pt x="1057" y="823"/>
                  </a:lnTo>
                  <a:lnTo>
                    <a:pt x="1055" y="828"/>
                  </a:lnTo>
                  <a:lnTo>
                    <a:pt x="1055" y="831"/>
                  </a:lnTo>
                  <a:lnTo>
                    <a:pt x="1054" y="835"/>
                  </a:lnTo>
                  <a:lnTo>
                    <a:pt x="1054" y="840"/>
                  </a:lnTo>
                  <a:lnTo>
                    <a:pt x="1052" y="845"/>
                  </a:lnTo>
                  <a:lnTo>
                    <a:pt x="1051" y="848"/>
                  </a:lnTo>
                  <a:lnTo>
                    <a:pt x="1051" y="852"/>
                  </a:lnTo>
                  <a:lnTo>
                    <a:pt x="1049" y="857"/>
                  </a:lnTo>
                  <a:lnTo>
                    <a:pt x="1046" y="865"/>
                  </a:lnTo>
                  <a:lnTo>
                    <a:pt x="1043" y="873"/>
                  </a:lnTo>
                  <a:lnTo>
                    <a:pt x="1041" y="877"/>
                  </a:lnTo>
                  <a:lnTo>
                    <a:pt x="1040" y="882"/>
                  </a:lnTo>
                  <a:lnTo>
                    <a:pt x="1038" y="885"/>
                  </a:lnTo>
                  <a:lnTo>
                    <a:pt x="1038" y="890"/>
                  </a:lnTo>
                  <a:lnTo>
                    <a:pt x="1035" y="897"/>
                  </a:lnTo>
                  <a:lnTo>
                    <a:pt x="1032" y="905"/>
                  </a:lnTo>
                  <a:lnTo>
                    <a:pt x="1029" y="911"/>
                  </a:lnTo>
                  <a:lnTo>
                    <a:pt x="1027" y="919"/>
                  </a:lnTo>
                  <a:lnTo>
                    <a:pt x="1023" y="924"/>
                  </a:lnTo>
                  <a:lnTo>
                    <a:pt x="1020" y="932"/>
                  </a:lnTo>
                  <a:lnTo>
                    <a:pt x="1018" y="936"/>
                  </a:lnTo>
                  <a:lnTo>
                    <a:pt x="1015" y="942"/>
                  </a:lnTo>
                  <a:lnTo>
                    <a:pt x="1010" y="947"/>
                  </a:lnTo>
                  <a:lnTo>
                    <a:pt x="1007" y="952"/>
                  </a:lnTo>
                  <a:lnTo>
                    <a:pt x="1004" y="956"/>
                  </a:lnTo>
                  <a:lnTo>
                    <a:pt x="1001" y="961"/>
                  </a:lnTo>
                  <a:lnTo>
                    <a:pt x="993" y="967"/>
                  </a:lnTo>
                  <a:lnTo>
                    <a:pt x="986" y="975"/>
                  </a:lnTo>
                  <a:lnTo>
                    <a:pt x="981" y="980"/>
                  </a:lnTo>
                  <a:lnTo>
                    <a:pt x="978" y="983"/>
                  </a:lnTo>
                  <a:lnTo>
                    <a:pt x="975" y="987"/>
                  </a:lnTo>
                  <a:lnTo>
                    <a:pt x="970" y="992"/>
                  </a:lnTo>
                  <a:lnTo>
                    <a:pt x="966" y="995"/>
                  </a:lnTo>
                  <a:lnTo>
                    <a:pt x="962" y="1000"/>
                  </a:lnTo>
                  <a:lnTo>
                    <a:pt x="958" y="1003"/>
                  </a:lnTo>
                  <a:lnTo>
                    <a:pt x="955" y="1007"/>
                  </a:lnTo>
                  <a:lnTo>
                    <a:pt x="950" y="1011"/>
                  </a:lnTo>
                  <a:lnTo>
                    <a:pt x="945" y="1015"/>
                  </a:lnTo>
                  <a:lnTo>
                    <a:pt x="941" y="1020"/>
                  </a:lnTo>
                  <a:lnTo>
                    <a:pt x="936" y="1023"/>
                  </a:lnTo>
                  <a:lnTo>
                    <a:pt x="930" y="1026"/>
                  </a:lnTo>
                  <a:lnTo>
                    <a:pt x="925" y="1031"/>
                  </a:lnTo>
                  <a:lnTo>
                    <a:pt x="921" y="1034"/>
                  </a:lnTo>
                  <a:lnTo>
                    <a:pt x="914" y="1037"/>
                  </a:lnTo>
                  <a:lnTo>
                    <a:pt x="908" y="1040"/>
                  </a:lnTo>
                  <a:lnTo>
                    <a:pt x="904" y="1043"/>
                  </a:lnTo>
                  <a:lnTo>
                    <a:pt x="897" y="1046"/>
                  </a:lnTo>
                  <a:lnTo>
                    <a:pt x="891" y="1049"/>
                  </a:lnTo>
                  <a:lnTo>
                    <a:pt x="883" y="1051"/>
                  </a:lnTo>
                  <a:lnTo>
                    <a:pt x="877" y="1054"/>
                  </a:lnTo>
                  <a:lnTo>
                    <a:pt x="869" y="1056"/>
                  </a:lnTo>
                  <a:lnTo>
                    <a:pt x="863" y="1059"/>
                  </a:lnTo>
                  <a:lnTo>
                    <a:pt x="859" y="1059"/>
                  </a:lnTo>
                  <a:lnTo>
                    <a:pt x="854" y="1059"/>
                  </a:lnTo>
                  <a:lnTo>
                    <a:pt x="849" y="1060"/>
                  </a:lnTo>
                  <a:lnTo>
                    <a:pt x="846" y="1060"/>
                  </a:lnTo>
                  <a:lnTo>
                    <a:pt x="838" y="1062"/>
                  </a:lnTo>
                  <a:lnTo>
                    <a:pt x="831" y="1063"/>
                  </a:lnTo>
                  <a:lnTo>
                    <a:pt x="826" y="1063"/>
                  </a:lnTo>
                  <a:lnTo>
                    <a:pt x="821" y="1063"/>
                  </a:lnTo>
                  <a:lnTo>
                    <a:pt x="817" y="1063"/>
                  </a:lnTo>
                  <a:lnTo>
                    <a:pt x="812" y="1063"/>
                  </a:lnTo>
                  <a:lnTo>
                    <a:pt x="809" y="1063"/>
                  </a:lnTo>
                  <a:lnTo>
                    <a:pt x="804" y="1063"/>
                  </a:lnTo>
                  <a:lnTo>
                    <a:pt x="800" y="1063"/>
                  </a:lnTo>
                  <a:lnTo>
                    <a:pt x="795" y="1065"/>
                  </a:lnTo>
                  <a:lnTo>
                    <a:pt x="792" y="1065"/>
                  </a:lnTo>
                  <a:lnTo>
                    <a:pt x="787" y="1065"/>
                  </a:lnTo>
                  <a:lnTo>
                    <a:pt x="783" y="1065"/>
                  </a:lnTo>
                  <a:lnTo>
                    <a:pt x="780" y="1065"/>
                  </a:lnTo>
                  <a:lnTo>
                    <a:pt x="772" y="1065"/>
                  </a:lnTo>
                  <a:lnTo>
                    <a:pt x="764" y="1065"/>
                  </a:lnTo>
                  <a:lnTo>
                    <a:pt x="756" y="1063"/>
                  </a:lnTo>
                  <a:lnTo>
                    <a:pt x="749" y="1063"/>
                  </a:lnTo>
                  <a:lnTo>
                    <a:pt x="739" y="1063"/>
                  </a:lnTo>
                  <a:lnTo>
                    <a:pt x="733" y="1063"/>
                  </a:lnTo>
                  <a:lnTo>
                    <a:pt x="727" y="1062"/>
                  </a:lnTo>
                  <a:lnTo>
                    <a:pt x="719" y="1062"/>
                  </a:lnTo>
                  <a:lnTo>
                    <a:pt x="713" y="1062"/>
                  </a:lnTo>
                  <a:lnTo>
                    <a:pt x="708" y="1062"/>
                  </a:lnTo>
                  <a:lnTo>
                    <a:pt x="701" y="1060"/>
                  </a:lnTo>
                  <a:lnTo>
                    <a:pt x="696" y="1060"/>
                  </a:lnTo>
                  <a:lnTo>
                    <a:pt x="690" y="1059"/>
                  </a:lnTo>
                  <a:lnTo>
                    <a:pt x="685" y="1059"/>
                  </a:lnTo>
                  <a:lnTo>
                    <a:pt x="680" y="1059"/>
                  </a:lnTo>
                  <a:lnTo>
                    <a:pt x="676" y="1057"/>
                  </a:lnTo>
                  <a:lnTo>
                    <a:pt x="671" y="1057"/>
                  </a:lnTo>
                  <a:lnTo>
                    <a:pt x="668" y="1057"/>
                  </a:lnTo>
                  <a:lnTo>
                    <a:pt x="662" y="1056"/>
                  </a:lnTo>
                  <a:lnTo>
                    <a:pt x="659" y="1056"/>
                  </a:lnTo>
                  <a:lnTo>
                    <a:pt x="656" y="1056"/>
                  </a:lnTo>
                  <a:lnTo>
                    <a:pt x="654" y="1056"/>
                  </a:lnTo>
                  <a:lnTo>
                    <a:pt x="653" y="1054"/>
                  </a:lnTo>
                  <a:lnTo>
                    <a:pt x="648" y="1051"/>
                  </a:lnTo>
                  <a:lnTo>
                    <a:pt x="643" y="1049"/>
                  </a:lnTo>
                  <a:lnTo>
                    <a:pt x="640" y="1048"/>
                  </a:lnTo>
                  <a:lnTo>
                    <a:pt x="636" y="1045"/>
                  </a:lnTo>
                  <a:lnTo>
                    <a:pt x="631" y="1043"/>
                  </a:lnTo>
                  <a:lnTo>
                    <a:pt x="625" y="1040"/>
                  </a:lnTo>
                  <a:lnTo>
                    <a:pt x="618" y="1037"/>
                  </a:lnTo>
                  <a:lnTo>
                    <a:pt x="612" y="1034"/>
                  </a:lnTo>
                  <a:lnTo>
                    <a:pt x="606" y="1031"/>
                  </a:lnTo>
                  <a:lnTo>
                    <a:pt x="598" y="1026"/>
                  </a:lnTo>
                  <a:lnTo>
                    <a:pt x="592" y="1023"/>
                  </a:lnTo>
                  <a:lnTo>
                    <a:pt x="584" y="1020"/>
                  </a:lnTo>
                  <a:lnTo>
                    <a:pt x="578" y="1015"/>
                  </a:lnTo>
                  <a:lnTo>
                    <a:pt x="569" y="1011"/>
                  </a:lnTo>
                  <a:lnTo>
                    <a:pt x="563" y="1006"/>
                  </a:lnTo>
                  <a:lnTo>
                    <a:pt x="555" y="1001"/>
                  </a:lnTo>
                  <a:lnTo>
                    <a:pt x="549" y="998"/>
                  </a:lnTo>
                  <a:lnTo>
                    <a:pt x="541" y="992"/>
                  </a:lnTo>
                  <a:lnTo>
                    <a:pt x="533" y="987"/>
                  </a:lnTo>
                  <a:lnTo>
                    <a:pt x="527" y="983"/>
                  </a:lnTo>
                  <a:lnTo>
                    <a:pt x="521" y="978"/>
                  </a:lnTo>
                  <a:lnTo>
                    <a:pt x="515" y="973"/>
                  </a:lnTo>
                  <a:lnTo>
                    <a:pt x="508" y="967"/>
                  </a:lnTo>
                  <a:lnTo>
                    <a:pt x="502" y="964"/>
                  </a:lnTo>
                  <a:lnTo>
                    <a:pt x="498" y="959"/>
                  </a:lnTo>
                  <a:lnTo>
                    <a:pt x="493" y="953"/>
                  </a:lnTo>
                  <a:lnTo>
                    <a:pt x="488" y="949"/>
                  </a:lnTo>
                  <a:lnTo>
                    <a:pt x="485" y="944"/>
                  </a:lnTo>
                  <a:lnTo>
                    <a:pt x="484" y="941"/>
                  </a:lnTo>
                  <a:lnTo>
                    <a:pt x="481" y="935"/>
                  </a:lnTo>
                  <a:lnTo>
                    <a:pt x="477" y="930"/>
                  </a:lnTo>
                  <a:lnTo>
                    <a:pt x="474" y="925"/>
                  </a:lnTo>
                  <a:lnTo>
                    <a:pt x="473" y="922"/>
                  </a:lnTo>
                  <a:lnTo>
                    <a:pt x="470" y="916"/>
                  </a:lnTo>
                  <a:lnTo>
                    <a:pt x="467" y="911"/>
                  </a:lnTo>
                  <a:lnTo>
                    <a:pt x="464" y="907"/>
                  </a:lnTo>
                  <a:lnTo>
                    <a:pt x="462" y="904"/>
                  </a:lnTo>
                  <a:lnTo>
                    <a:pt x="459" y="897"/>
                  </a:lnTo>
                  <a:lnTo>
                    <a:pt x="456" y="893"/>
                  </a:lnTo>
                  <a:lnTo>
                    <a:pt x="453" y="887"/>
                  </a:lnTo>
                  <a:lnTo>
                    <a:pt x="451" y="883"/>
                  </a:lnTo>
                  <a:lnTo>
                    <a:pt x="448" y="877"/>
                  </a:lnTo>
                  <a:lnTo>
                    <a:pt x="446" y="873"/>
                  </a:lnTo>
                  <a:lnTo>
                    <a:pt x="443" y="866"/>
                  </a:lnTo>
                  <a:lnTo>
                    <a:pt x="442" y="863"/>
                  </a:lnTo>
                  <a:lnTo>
                    <a:pt x="439" y="857"/>
                  </a:lnTo>
                  <a:lnTo>
                    <a:pt x="437" y="851"/>
                  </a:lnTo>
                  <a:lnTo>
                    <a:pt x="434" y="845"/>
                  </a:lnTo>
                  <a:lnTo>
                    <a:pt x="433" y="839"/>
                  </a:lnTo>
                  <a:lnTo>
                    <a:pt x="431" y="832"/>
                  </a:lnTo>
                  <a:lnTo>
                    <a:pt x="429" y="826"/>
                  </a:lnTo>
                  <a:lnTo>
                    <a:pt x="428" y="820"/>
                  </a:lnTo>
                  <a:lnTo>
                    <a:pt x="428" y="814"/>
                  </a:lnTo>
                  <a:lnTo>
                    <a:pt x="426" y="806"/>
                  </a:lnTo>
                  <a:lnTo>
                    <a:pt x="425" y="800"/>
                  </a:lnTo>
                  <a:lnTo>
                    <a:pt x="425" y="792"/>
                  </a:lnTo>
                  <a:lnTo>
                    <a:pt x="426" y="784"/>
                  </a:lnTo>
                  <a:lnTo>
                    <a:pt x="426" y="780"/>
                  </a:lnTo>
                  <a:lnTo>
                    <a:pt x="426" y="777"/>
                  </a:lnTo>
                  <a:lnTo>
                    <a:pt x="426" y="772"/>
                  </a:lnTo>
                  <a:lnTo>
                    <a:pt x="426" y="767"/>
                  </a:lnTo>
                  <a:lnTo>
                    <a:pt x="426" y="764"/>
                  </a:lnTo>
                  <a:lnTo>
                    <a:pt x="426" y="759"/>
                  </a:lnTo>
                  <a:lnTo>
                    <a:pt x="428" y="755"/>
                  </a:lnTo>
                  <a:lnTo>
                    <a:pt x="429" y="752"/>
                  </a:lnTo>
                  <a:lnTo>
                    <a:pt x="429" y="747"/>
                  </a:lnTo>
                  <a:lnTo>
                    <a:pt x="429" y="742"/>
                  </a:lnTo>
                  <a:lnTo>
                    <a:pt x="431" y="738"/>
                  </a:lnTo>
                  <a:lnTo>
                    <a:pt x="431" y="733"/>
                  </a:lnTo>
                  <a:lnTo>
                    <a:pt x="431" y="728"/>
                  </a:lnTo>
                  <a:lnTo>
                    <a:pt x="433" y="724"/>
                  </a:lnTo>
                  <a:lnTo>
                    <a:pt x="433" y="719"/>
                  </a:lnTo>
                  <a:lnTo>
                    <a:pt x="434" y="716"/>
                  </a:lnTo>
                  <a:lnTo>
                    <a:pt x="434" y="711"/>
                  </a:lnTo>
                  <a:lnTo>
                    <a:pt x="434" y="707"/>
                  </a:lnTo>
                  <a:lnTo>
                    <a:pt x="436" y="704"/>
                  </a:lnTo>
                  <a:lnTo>
                    <a:pt x="436" y="699"/>
                  </a:lnTo>
                  <a:lnTo>
                    <a:pt x="437" y="691"/>
                  </a:lnTo>
                  <a:lnTo>
                    <a:pt x="439" y="685"/>
                  </a:lnTo>
                  <a:lnTo>
                    <a:pt x="440" y="676"/>
                  </a:lnTo>
                  <a:lnTo>
                    <a:pt x="442" y="670"/>
                  </a:lnTo>
                  <a:lnTo>
                    <a:pt x="443" y="662"/>
                  </a:lnTo>
                  <a:lnTo>
                    <a:pt x="445" y="656"/>
                  </a:lnTo>
                  <a:lnTo>
                    <a:pt x="446" y="648"/>
                  </a:lnTo>
                  <a:lnTo>
                    <a:pt x="448" y="642"/>
                  </a:lnTo>
                  <a:lnTo>
                    <a:pt x="450" y="635"/>
                  </a:lnTo>
                  <a:lnTo>
                    <a:pt x="453" y="629"/>
                  </a:lnTo>
                  <a:lnTo>
                    <a:pt x="454" y="623"/>
                  </a:lnTo>
                  <a:lnTo>
                    <a:pt x="456" y="617"/>
                  </a:lnTo>
                  <a:lnTo>
                    <a:pt x="456" y="611"/>
                  </a:lnTo>
                  <a:lnTo>
                    <a:pt x="459" y="606"/>
                  </a:lnTo>
                  <a:lnTo>
                    <a:pt x="460" y="600"/>
                  </a:lnTo>
                  <a:lnTo>
                    <a:pt x="462" y="595"/>
                  </a:lnTo>
                  <a:lnTo>
                    <a:pt x="464" y="592"/>
                  </a:lnTo>
                  <a:lnTo>
                    <a:pt x="465" y="587"/>
                  </a:lnTo>
                  <a:lnTo>
                    <a:pt x="467" y="583"/>
                  </a:lnTo>
                  <a:lnTo>
                    <a:pt x="468" y="578"/>
                  </a:lnTo>
                  <a:lnTo>
                    <a:pt x="470" y="573"/>
                  </a:lnTo>
                  <a:lnTo>
                    <a:pt x="473" y="570"/>
                  </a:lnTo>
                  <a:lnTo>
                    <a:pt x="476" y="564"/>
                  </a:lnTo>
                  <a:lnTo>
                    <a:pt x="479" y="558"/>
                  </a:lnTo>
                  <a:lnTo>
                    <a:pt x="482" y="552"/>
                  </a:lnTo>
                  <a:lnTo>
                    <a:pt x="488" y="546"/>
                  </a:lnTo>
                  <a:lnTo>
                    <a:pt x="495" y="539"/>
                  </a:lnTo>
                  <a:lnTo>
                    <a:pt x="502" y="533"/>
                  </a:lnTo>
                  <a:lnTo>
                    <a:pt x="505" y="529"/>
                  </a:lnTo>
                  <a:lnTo>
                    <a:pt x="510" y="525"/>
                  </a:lnTo>
                  <a:lnTo>
                    <a:pt x="515" y="521"/>
                  </a:lnTo>
                  <a:lnTo>
                    <a:pt x="518" y="518"/>
                  </a:lnTo>
                  <a:lnTo>
                    <a:pt x="522" y="515"/>
                  </a:lnTo>
                  <a:lnTo>
                    <a:pt x="527" y="511"/>
                  </a:lnTo>
                  <a:lnTo>
                    <a:pt x="532" y="507"/>
                  </a:lnTo>
                  <a:lnTo>
                    <a:pt x="536" y="504"/>
                  </a:lnTo>
                  <a:lnTo>
                    <a:pt x="539" y="501"/>
                  </a:lnTo>
                  <a:lnTo>
                    <a:pt x="544" y="498"/>
                  </a:lnTo>
                  <a:lnTo>
                    <a:pt x="549" y="494"/>
                  </a:lnTo>
                  <a:lnTo>
                    <a:pt x="552" y="491"/>
                  </a:lnTo>
                  <a:lnTo>
                    <a:pt x="560" y="485"/>
                  </a:lnTo>
                  <a:lnTo>
                    <a:pt x="567" y="480"/>
                  </a:lnTo>
                  <a:lnTo>
                    <a:pt x="572" y="477"/>
                  </a:lnTo>
                  <a:lnTo>
                    <a:pt x="577" y="474"/>
                  </a:lnTo>
                  <a:lnTo>
                    <a:pt x="578" y="473"/>
                  </a:lnTo>
                  <a:lnTo>
                    <a:pt x="580" y="473"/>
                  </a:lnTo>
                  <a:lnTo>
                    <a:pt x="580" y="471"/>
                  </a:lnTo>
                  <a:lnTo>
                    <a:pt x="583" y="470"/>
                  </a:lnTo>
                  <a:lnTo>
                    <a:pt x="584" y="468"/>
                  </a:lnTo>
                  <a:lnTo>
                    <a:pt x="589" y="465"/>
                  </a:lnTo>
                  <a:lnTo>
                    <a:pt x="594" y="462"/>
                  </a:lnTo>
                  <a:lnTo>
                    <a:pt x="600" y="459"/>
                  </a:lnTo>
                  <a:lnTo>
                    <a:pt x="606" y="456"/>
                  </a:lnTo>
                  <a:lnTo>
                    <a:pt x="614" y="453"/>
                  </a:lnTo>
                  <a:lnTo>
                    <a:pt x="620" y="448"/>
                  </a:lnTo>
                  <a:lnTo>
                    <a:pt x="628" y="443"/>
                  </a:lnTo>
                  <a:lnTo>
                    <a:pt x="632" y="442"/>
                  </a:lnTo>
                  <a:lnTo>
                    <a:pt x="637" y="440"/>
                  </a:lnTo>
                  <a:lnTo>
                    <a:pt x="642" y="439"/>
                  </a:lnTo>
                  <a:lnTo>
                    <a:pt x="645" y="437"/>
                  </a:lnTo>
                  <a:lnTo>
                    <a:pt x="649" y="434"/>
                  </a:lnTo>
                  <a:lnTo>
                    <a:pt x="654" y="432"/>
                  </a:lnTo>
                  <a:lnTo>
                    <a:pt x="657" y="431"/>
                  </a:lnTo>
                  <a:lnTo>
                    <a:pt x="662" y="429"/>
                  </a:lnTo>
                  <a:lnTo>
                    <a:pt x="665" y="428"/>
                  </a:lnTo>
                  <a:lnTo>
                    <a:pt x="670" y="426"/>
                  </a:lnTo>
                  <a:lnTo>
                    <a:pt x="674" y="426"/>
                  </a:lnTo>
                  <a:lnTo>
                    <a:pt x="679" y="426"/>
                  </a:lnTo>
                  <a:lnTo>
                    <a:pt x="682" y="425"/>
                  </a:lnTo>
                  <a:lnTo>
                    <a:pt x="685" y="423"/>
                  </a:lnTo>
                  <a:lnTo>
                    <a:pt x="690" y="423"/>
                  </a:lnTo>
                  <a:lnTo>
                    <a:pt x="694" y="423"/>
                  </a:lnTo>
                  <a:lnTo>
                    <a:pt x="699" y="422"/>
                  </a:lnTo>
                  <a:lnTo>
                    <a:pt x="702" y="422"/>
                  </a:lnTo>
                  <a:lnTo>
                    <a:pt x="708" y="422"/>
                  </a:lnTo>
                  <a:lnTo>
                    <a:pt x="713" y="422"/>
                  </a:lnTo>
                  <a:lnTo>
                    <a:pt x="718" y="422"/>
                  </a:lnTo>
                  <a:lnTo>
                    <a:pt x="722" y="422"/>
                  </a:lnTo>
                  <a:lnTo>
                    <a:pt x="728" y="422"/>
                  </a:lnTo>
                  <a:lnTo>
                    <a:pt x="733" y="422"/>
                  </a:lnTo>
                  <a:lnTo>
                    <a:pt x="738" y="422"/>
                  </a:lnTo>
                  <a:lnTo>
                    <a:pt x="742" y="422"/>
                  </a:lnTo>
                  <a:lnTo>
                    <a:pt x="749" y="422"/>
                  </a:lnTo>
                  <a:lnTo>
                    <a:pt x="753" y="422"/>
                  </a:lnTo>
                  <a:lnTo>
                    <a:pt x="758" y="422"/>
                  </a:lnTo>
                  <a:lnTo>
                    <a:pt x="761" y="422"/>
                  </a:lnTo>
                  <a:lnTo>
                    <a:pt x="766" y="422"/>
                  </a:lnTo>
                  <a:lnTo>
                    <a:pt x="770" y="422"/>
                  </a:lnTo>
                  <a:lnTo>
                    <a:pt x="775" y="422"/>
                  </a:lnTo>
                  <a:lnTo>
                    <a:pt x="778" y="422"/>
                  </a:lnTo>
                  <a:lnTo>
                    <a:pt x="781" y="422"/>
                  </a:lnTo>
                  <a:lnTo>
                    <a:pt x="786" y="422"/>
                  </a:lnTo>
                  <a:lnTo>
                    <a:pt x="790" y="422"/>
                  </a:lnTo>
                  <a:lnTo>
                    <a:pt x="795" y="422"/>
                  </a:lnTo>
                  <a:lnTo>
                    <a:pt x="798" y="422"/>
                  </a:lnTo>
                  <a:lnTo>
                    <a:pt x="800" y="423"/>
                  </a:lnTo>
                  <a:lnTo>
                    <a:pt x="869" y="434"/>
                  </a:lnTo>
                  <a:lnTo>
                    <a:pt x="1108" y="90"/>
                  </a:lnTo>
                  <a:lnTo>
                    <a:pt x="1107" y="88"/>
                  </a:lnTo>
                  <a:lnTo>
                    <a:pt x="1103" y="85"/>
                  </a:lnTo>
                  <a:lnTo>
                    <a:pt x="1099" y="81"/>
                  </a:lnTo>
                  <a:lnTo>
                    <a:pt x="1093" y="76"/>
                  </a:lnTo>
                  <a:lnTo>
                    <a:pt x="1088" y="73"/>
                  </a:lnTo>
                  <a:lnTo>
                    <a:pt x="1083" y="70"/>
                  </a:lnTo>
                  <a:lnTo>
                    <a:pt x="1077" y="65"/>
                  </a:lnTo>
                  <a:lnTo>
                    <a:pt x="1072" y="62"/>
                  </a:lnTo>
                  <a:lnTo>
                    <a:pt x="1066" y="57"/>
                  </a:lnTo>
                  <a:lnTo>
                    <a:pt x="1060" y="54"/>
                  </a:lnTo>
                  <a:lnTo>
                    <a:pt x="1052" y="51"/>
                  </a:lnTo>
                  <a:lnTo>
                    <a:pt x="1046" y="46"/>
                  </a:lnTo>
                  <a:lnTo>
                    <a:pt x="1041" y="45"/>
                  </a:lnTo>
                  <a:lnTo>
                    <a:pt x="1037" y="42"/>
                  </a:lnTo>
                  <a:lnTo>
                    <a:pt x="1032" y="40"/>
                  </a:lnTo>
                  <a:lnTo>
                    <a:pt x="1029" y="37"/>
                  </a:lnTo>
                  <a:lnTo>
                    <a:pt x="1023" y="36"/>
                  </a:lnTo>
                  <a:lnTo>
                    <a:pt x="1018" y="34"/>
                  </a:lnTo>
                  <a:lnTo>
                    <a:pt x="1015" y="33"/>
                  </a:lnTo>
                  <a:lnTo>
                    <a:pt x="1010" y="31"/>
                  </a:lnTo>
                  <a:lnTo>
                    <a:pt x="1004" y="28"/>
                  </a:lnTo>
                  <a:lnTo>
                    <a:pt x="1000" y="26"/>
                  </a:lnTo>
                  <a:lnTo>
                    <a:pt x="995" y="23"/>
                  </a:lnTo>
                  <a:lnTo>
                    <a:pt x="989" y="22"/>
                  </a:lnTo>
                  <a:lnTo>
                    <a:pt x="983" y="20"/>
                  </a:lnTo>
                  <a:lnTo>
                    <a:pt x="978" y="19"/>
                  </a:lnTo>
                  <a:lnTo>
                    <a:pt x="972" y="17"/>
                  </a:lnTo>
                  <a:lnTo>
                    <a:pt x="967" y="15"/>
                  </a:lnTo>
                  <a:lnTo>
                    <a:pt x="961" y="14"/>
                  </a:lnTo>
                  <a:lnTo>
                    <a:pt x="955" y="12"/>
                  </a:lnTo>
                  <a:lnTo>
                    <a:pt x="948" y="11"/>
                  </a:lnTo>
                  <a:lnTo>
                    <a:pt x="942" y="9"/>
                  </a:lnTo>
                  <a:lnTo>
                    <a:pt x="936" y="8"/>
                  </a:lnTo>
                  <a:lnTo>
                    <a:pt x="928" y="8"/>
                  </a:lnTo>
                  <a:lnTo>
                    <a:pt x="922" y="6"/>
                  </a:lnTo>
                  <a:lnTo>
                    <a:pt x="916" y="5"/>
                  </a:lnTo>
                  <a:lnTo>
                    <a:pt x="908" y="3"/>
                  </a:lnTo>
                  <a:lnTo>
                    <a:pt x="900" y="3"/>
                  </a:lnTo>
                  <a:lnTo>
                    <a:pt x="893" y="2"/>
                  </a:lnTo>
                  <a:lnTo>
                    <a:pt x="886" y="2"/>
                  </a:lnTo>
                  <a:lnTo>
                    <a:pt x="879" y="0"/>
                  </a:lnTo>
                  <a:lnTo>
                    <a:pt x="871" y="0"/>
                  </a:lnTo>
                  <a:lnTo>
                    <a:pt x="863" y="0"/>
                  </a:lnTo>
                  <a:lnTo>
                    <a:pt x="856" y="0"/>
                  </a:lnTo>
                  <a:lnTo>
                    <a:pt x="848" y="0"/>
                  </a:lnTo>
                  <a:lnTo>
                    <a:pt x="838" y="0"/>
                  </a:lnTo>
                  <a:lnTo>
                    <a:pt x="831" y="0"/>
                  </a:lnTo>
                  <a:lnTo>
                    <a:pt x="821" y="0"/>
                  </a:lnTo>
                  <a:lnTo>
                    <a:pt x="812" y="0"/>
                  </a:lnTo>
                  <a:lnTo>
                    <a:pt x="803" y="2"/>
                  </a:lnTo>
                  <a:lnTo>
                    <a:pt x="792" y="2"/>
                  </a:lnTo>
                  <a:lnTo>
                    <a:pt x="783" y="5"/>
                  </a:lnTo>
                  <a:lnTo>
                    <a:pt x="773" y="5"/>
                  </a:lnTo>
                  <a:lnTo>
                    <a:pt x="763" y="6"/>
                  </a:lnTo>
                  <a:lnTo>
                    <a:pt x="752" y="8"/>
                  </a:lnTo>
                  <a:lnTo>
                    <a:pt x="742" y="11"/>
                  </a:lnTo>
                  <a:lnTo>
                    <a:pt x="732" y="12"/>
                  </a:lnTo>
                  <a:lnTo>
                    <a:pt x="721" y="14"/>
                  </a:lnTo>
                  <a:lnTo>
                    <a:pt x="710" y="15"/>
                  </a:lnTo>
                  <a:lnTo>
                    <a:pt x="699" y="19"/>
                  </a:lnTo>
                  <a:lnTo>
                    <a:pt x="687" y="22"/>
                  </a:lnTo>
                  <a:lnTo>
                    <a:pt x="676" y="23"/>
                  </a:lnTo>
                  <a:lnTo>
                    <a:pt x="665" y="26"/>
                  </a:lnTo>
                  <a:lnTo>
                    <a:pt x="654" y="29"/>
                  </a:lnTo>
                  <a:lnTo>
                    <a:pt x="642" y="33"/>
                  </a:lnTo>
                  <a:lnTo>
                    <a:pt x="631" y="36"/>
                  </a:lnTo>
                  <a:lnTo>
                    <a:pt x="618" y="39"/>
                  </a:lnTo>
                  <a:lnTo>
                    <a:pt x="608" y="43"/>
                  </a:lnTo>
                  <a:lnTo>
                    <a:pt x="595" y="46"/>
                  </a:lnTo>
                  <a:lnTo>
                    <a:pt x="584" y="50"/>
                  </a:lnTo>
                  <a:lnTo>
                    <a:pt x="572" y="54"/>
                  </a:lnTo>
                  <a:lnTo>
                    <a:pt x="561" y="57"/>
                  </a:lnTo>
                  <a:lnTo>
                    <a:pt x="549" y="62"/>
                  </a:lnTo>
                  <a:lnTo>
                    <a:pt x="536" y="67"/>
                  </a:lnTo>
                  <a:lnTo>
                    <a:pt x="526" y="71"/>
                  </a:lnTo>
                  <a:lnTo>
                    <a:pt x="515" y="76"/>
                  </a:lnTo>
                  <a:lnTo>
                    <a:pt x="502" y="81"/>
                  </a:lnTo>
                  <a:lnTo>
                    <a:pt x="490" y="85"/>
                  </a:lnTo>
                  <a:lnTo>
                    <a:pt x="477" y="90"/>
                  </a:lnTo>
                  <a:lnTo>
                    <a:pt x="467" y="93"/>
                  </a:lnTo>
                  <a:lnTo>
                    <a:pt x="456" y="98"/>
                  </a:lnTo>
                  <a:lnTo>
                    <a:pt x="443" y="104"/>
                  </a:lnTo>
                  <a:lnTo>
                    <a:pt x="433" y="108"/>
                  </a:lnTo>
                  <a:lnTo>
                    <a:pt x="422" y="115"/>
                  </a:lnTo>
                  <a:lnTo>
                    <a:pt x="411" y="119"/>
                  </a:lnTo>
                  <a:lnTo>
                    <a:pt x="400" y="124"/>
                  </a:lnTo>
                  <a:lnTo>
                    <a:pt x="388" y="130"/>
                  </a:lnTo>
                  <a:lnTo>
                    <a:pt x="378" y="135"/>
                  </a:lnTo>
                  <a:lnTo>
                    <a:pt x="366" y="141"/>
                  </a:lnTo>
                  <a:lnTo>
                    <a:pt x="357" y="147"/>
                  </a:lnTo>
                  <a:lnTo>
                    <a:pt x="346" y="152"/>
                  </a:lnTo>
                  <a:lnTo>
                    <a:pt x="336" y="158"/>
                  </a:lnTo>
                  <a:lnTo>
                    <a:pt x="326" y="164"/>
                  </a:lnTo>
                  <a:lnTo>
                    <a:pt x="316" y="170"/>
                  </a:lnTo>
                  <a:lnTo>
                    <a:pt x="307" y="175"/>
                  </a:lnTo>
                  <a:lnTo>
                    <a:pt x="298" y="181"/>
                  </a:lnTo>
                  <a:lnTo>
                    <a:pt x="288" y="188"/>
                  </a:lnTo>
                  <a:lnTo>
                    <a:pt x="281" y="194"/>
                  </a:lnTo>
                  <a:lnTo>
                    <a:pt x="271" y="200"/>
                  </a:lnTo>
                  <a:lnTo>
                    <a:pt x="264" y="206"/>
                  </a:lnTo>
                  <a:lnTo>
                    <a:pt x="254" y="212"/>
                  </a:lnTo>
                  <a:lnTo>
                    <a:pt x="248" y="219"/>
                  </a:lnTo>
                  <a:lnTo>
                    <a:pt x="240" y="225"/>
                  </a:lnTo>
                  <a:lnTo>
                    <a:pt x="233" y="231"/>
                  </a:lnTo>
                  <a:lnTo>
                    <a:pt x="226" y="237"/>
                  </a:lnTo>
                  <a:lnTo>
                    <a:pt x="220" y="243"/>
                  </a:lnTo>
                  <a:lnTo>
                    <a:pt x="214" y="250"/>
                  </a:lnTo>
                  <a:lnTo>
                    <a:pt x="209" y="257"/>
                  </a:lnTo>
                  <a:lnTo>
                    <a:pt x="202" y="263"/>
                  </a:lnTo>
                  <a:lnTo>
                    <a:pt x="197" y="268"/>
                  </a:lnTo>
                  <a:lnTo>
                    <a:pt x="191" y="274"/>
                  </a:lnTo>
                  <a:lnTo>
                    <a:pt x="186" y="281"/>
                  </a:lnTo>
                  <a:lnTo>
                    <a:pt x="180" y="287"/>
                  </a:lnTo>
                  <a:lnTo>
                    <a:pt x="175" y="293"/>
                  </a:lnTo>
                  <a:lnTo>
                    <a:pt x="169" y="299"/>
                  </a:lnTo>
                  <a:lnTo>
                    <a:pt x="165" y="305"/>
                  </a:lnTo>
                  <a:lnTo>
                    <a:pt x="158" y="310"/>
                  </a:lnTo>
                  <a:lnTo>
                    <a:pt x="154" y="316"/>
                  </a:lnTo>
                  <a:lnTo>
                    <a:pt x="147" y="322"/>
                  </a:lnTo>
                  <a:lnTo>
                    <a:pt x="143" y="329"/>
                  </a:lnTo>
                  <a:lnTo>
                    <a:pt x="138" y="333"/>
                  </a:lnTo>
                  <a:lnTo>
                    <a:pt x="134" y="341"/>
                  </a:lnTo>
                  <a:lnTo>
                    <a:pt x="129" y="346"/>
                  </a:lnTo>
                  <a:lnTo>
                    <a:pt x="124" y="352"/>
                  </a:lnTo>
                  <a:lnTo>
                    <a:pt x="120" y="358"/>
                  </a:lnTo>
                  <a:lnTo>
                    <a:pt x="115" y="364"/>
                  </a:lnTo>
                  <a:lnTo>
                    <a:pt x="110" y="369"/>
                  </a:lnTo>
                  <a:lnTo>
                    <a:pt x="106" y="375"/>
                  </a:lnTo>
                  <a:lnTo>
                    <a:pt x="101" y="381"/>
                  </a:lnTo>
                  <a:lnTo>
                    <a:pt x="96" y="386"/>
                  </a:lnTo>
                  <a:lnTo>
                    <a:pt x="92" y="392"/>
                  </a:lnTo>
                  <a:lnTo>
                    <a:pt x="89" y="398"/>
                  </a:lnTo>
                  <a:lnTo>
                    <a:pt x="84" y="405"/>
                  </a:lnTo>
                  <a:lnTo>
                    <a:pt x="79" y="409"/>
                  </a:lnTo>
                  <a:lnTo>
                    <a:pt x="76" y="415"/>
                  </a:lnTo>
                  <a:lnTo>
                    <a:pt x="72" y="422"/>
                  </a:lnTo>
                  <a:lnTo>
                    <a:pt x="68" y="428"/>
                  </a:lnTo>
                  <a:lnTo>
                    <a:pt x="65" y="434"/>
                  </a:lnTo>
                  <a:lnTo>
                    <a:pt x="62" y="440"/>
                  </a:lnTo>
                  <a:lnTo>
                    <a:pt x="59" y="446"/>
                  </a:lnTo>
                  <a:lnTo>
                    <a:pt x="55" y="451"/>
                  </a:lnTo>
                  <a:lnTo>
                    <a:pt x="51" y="457"/>
                  </a:lnTo>
                  <a:lnTo>
                    <a:pt x="47" y="463"/>
                  </a:lnTo>
                  <a:lnTo>
                    <a:pt x="45" y="470"/>
                  </a:lnTo>
                  <a:lnTo>
                    <a:pt x="42" y="476"/>
                  </a:lnTo>
                  <a:lnTo>
                    <a:pt x="39" y="482"/>
                  </a:lnTo>
                  <a:lnTo>
                    <a:pt x="36" y="488"/>
                  </a:lnTo>
                  <a:lnTo>
                    <a:pt x="33" y="496"/>
                  </a:lnTo>
                  <a:lnTo>
                    <a:pt x="30" y="501"/>
                  </a:lnTo>
                  <a:lnTo>
                    <a:pt x="27" y="508"/>
                  </a:lnTo>
                  <a:lnTo>
                    <a:pt x="25" y="515"/>
                  </a:lnTo>
                  <a:lnTo>
                    <a:pt x="24" y="521"/>
                  </a:lnTo>
                  <a:lnTo>
                    <a:pt x="20" y="527"/>
                  </a:lnTo>
                  <a:lnTo>
                    <a:pt x="19" y="535"/>
                  </a:lnTo>
                  <a:lnTo>
                    <a:pt x="16" y="541"/>
                  </a:lnTo>
                  <a:lnTo>
                    <a:pt x="14" y="549"/>
                  </a:lnTo>
                  <a:lnTo>
                    <a:pt x="13" y="555"/>
                  </a:lnTo>
                  <a:lnTo>
                    <a:pt x="10" y="561"/>
                  </a:lnTo>
                  <a:lnTo>
                    <a:pt x="8" y="569"/>
                  </a:lnTo>
                  <a:lnTo>
                    <a:pt x="8" y="577"/>
                  </a:lnTo>
                  <a:lnTo>
                    <a:pt x="6" y="583"/>
                  </a:lnTo>
                  <a:lnTo>
                    <a:pt x="5" y="591"/>
                  </a:lnTo>
                  <a:lnTo>
                    <a:pt x="3" y="597"/>
                  </a:lnTo>
                  <a:lnTo>
                    <a:pt x="3" y="606"/>
                  </a:lnTo>
                  <a:lnTo>
                    <a:pt x="2" y="612"/>
                  </a:lnTo>
                  <a:lnTo>
                    <a:pt x="2" y="620"/>
                  </a:lnTo>
                  <a:lnTo>
                    <a:pt x="0" y="628"/>
                  </a:lnTo>
                  <a:lnTo>
                    <a:pt x="0" y="637"/>
                  </a:lnTo>
                  <a:lnTo>
                    <a:pt x="0" y="645"/>
                  </a:lnTo>
                  <a:lnTo>
                    <a:pt x="0" y="653"/>
                  </a:lnTo>
                  <a:lnTo>
                    <a:pt x="0" y="662"/>
                  </a:lnTo>
                  <a:lnTo>
                    <a:pt x="0" y="671"/>
                  </a:lnTo>
                  <a:lnTo>
                    <a:pt x="0" y="677"/>
                  </a:lnTo>
                  <a:lnTo>
                    <a:pt x="0" y="687"/>
                  </a:lnTo>
                  <a:lnTo>
                    <a:pt x="0" y="694"/>
                  </a:lnTo>
                  <a:lnTo>
                    <a:pt x="0" y="702"/>
                  </a:lnTo>
                  <a:lnTo>
                    <a:pt x="0" y="710"/>
                  </a:lnTo>
                  <a:lnTo>
                    <a:pt x="0" y="718"/>
                  </a:lnTo>
                  <a:lnTo>
                    <a:pt x="0" y="724"/>
                  </a:lnTo>
                  <a:lnTo>
                    <a:pt x="2" y="733"/>
                  </a:lnTo>
                  <a:lnTo>
                    <a:pt x="2" y="739"/>
                  </a:lnTo>
                  <a:lnTo>
                    <a:pt x="2" y="746"/>
                  </a:lnTo>
                  <a:lnTo>
                    <a:pt x="2" y="752"/>
                  </a:lnTo>
                  <a:lnTo>
                    <a:pt x="2" y="759"/>
                  </a:lnTo>
                  <a:lnTo>
                    <a:pt x="2" y="766"/>
                  </a:lnTo>
                  <a:lnTo>
                    <a:pt x="3" y="772"/>
                  </a:lnTo>
                  <a:lnTo>
                    <a:pt x="3" y="780"/>
                  </a:lnTo>
                  <a:lnTo>
                    <a:pt x="3" y="786"/>
                  </a:lnTo>
                  <a:lnTo>
                    <a:pt x="3" y="790"/>
                  </a:lnTo>
                  <a:lnTo>
                    <a:pt x="3" y="798"/>
                  </a:lnTo>
                  <a:lnTo>
                    <a:pt x="3" y="803"/>
                  </a:lnTo>
                  <a:lnTo>
                    <a:pt x="5" y="809"/>
                  </a:lnTo>
                  <a:lnTo>
                    <a:pt x="5" y="815"/>
                  </a:lnTo>
                  <a:lnTo>
                    <a:pt x="5" y="821"/>
                  </a:lnTo>
                  <a:lnTo>
                    <a:pt x="5" y="826"/>
                  </a:lnTo>
                  <a:lnTo>
                    <a:pt x="6" y="832"/>
                  </a:lnTo>
                  <a:lnTo>
                    <a:pt x="6" y="837"/>
                  </a:lnTo>
                  <a:lnTo>
                    <a:pt x="6" y="842"/>
                  </a:lnTo>
                  <a:lnTo>
                    <a:pt x="6" y="848"/>
                  </a:lnTo>
                  <a:lnTo>
                    <a:pt x="8" y="852"/>
                  </a:lnTo>
                  <a:lnTo>
                    <a:pt x="8" y="857"/>
                  </a:lnTo>
                  <a:lnTo>
                    <a:pt x="8" y="862"/>
                  </a:lnTo>
                  <a:lnTo>
                    <a:pt x="10" y="866"/>
                  </a:lnTo>
                  <a:lnTo>
                    <a:pt x="10" y="873"/>
                  </a:lnTo>
                  <a:lnTo>
                    <a:pt x="10" y="876"/>
                  </a:lnTo>
                  <a:lnTo>
                    <a:pt x="11" y="880"/>
                  </a:lnTo>
                  <a:lnTo>
                    <a:pt x="11" y="885"/>
                  </a:lnTo>
                  <a:lnTo>
                    <a:pt x="13" y="890"/>
                  </a:lnTo>
                  <a:lnTo>
                    <a:pt x="13" y="893"/>
                  </a:lnTo>
                  <a:lnTo>
                    <a:pt x="13" y="897"/>
                  </a:lnTo>
                  <a:lnTo>
                    <a:pt x="14" y="902"/>
                  </a:lnTo>
                  <a:lnTo>
                    <a:pt x="14" y="907"/>
                  </a:lnTo>
                  <a:lnTo>
                    <a:pt x="16" y="914"/>
                  </a:lnTo>
                  <a:lnTo>
                    <a:pt x="17" y="922"/>
                  </a:lnTo>
                  <a:lnTo>
                    <a:pt x="19" y="928"/>
                  </a:lnTo>
                  <a:lnTo>
                    <a:pt x="20" y="936"/>
                  </a:lnTo>
                  <a:lnTo>
                    <a:pt x="22" y="944"/>
                  </a:lnTo>
                  <a:lnTo>
                    <a:pt x="24" y="950"/>
                  </a:lnTo>
                  <a:lnTo>
                    <a:pt x="25" y="956"/>
                  </a:lnTo>
                  <a:lnTo>
                    <a:pt x="27" y="964"/>
                  </a:lnTo>
                  <a:lnTo>
                    <a:pt x="30" y="969"/>
                  </a:lnTo>
                  <a:lnTo>
                    <a:pt x="31" y="976"/>
                  </a:lnTo>
                  <a:lnTo>
                    <a:pt x="34" y="981"/>
                  </a:lnTo>
                  <a:lnTo>
                    <a:pt x="36" y="989"/>
                  </a:lnTo>
                  <a:lnTo>
                    <a:pt x="37" y="994"/>
                  </a:lnTo>
                  <a:lnTo>
                    <a:pt x="41" y="1001"/>
                  </a:lnTo>
                  <a:lnTo>
                    <a:pt x="44" y="1007"/>
                  </a:lnTo>
                  <a:lnTo>
                    <a:pt x="47" y="1015"/>
                  </a:lnTo>
                  <a:lnTo>
                    <a:pt x="50" y="1021"/>
                  </a:lnTo>
                  <a:lnTo>
                    <a:pt x="55" y="1031"/>
                  </a:lnTo>
                  <a:lnTo>
                    <a:pt x="56" y="1034"/>
                  </a:lnTo>
                  <a:lnTo>
                    <a:pt x="59" y="1038"/>
                  </a:lnTo>
                  <a:lnTo>
                    <a:pt x="61" y="1043"/>
                  </a:lnTo>
                  <a:lnTo>
                    <a:pt x="64" y="1048"/>
                  </a:lnTo>
                  <a:lnTo>
                    <a:pt x="65" y="1051"/>
                  </a:lnTo>
                  <a:lnTo>
                    <a:pt x="67" y="1056"/>
                  </a:lnTo>
                  <a:lnTo>
                    <a:pt x="70" y="1060"/>
                  </a:lnTo>
                  <a:lnTo>
                    <a:pt x="72" y="1065"/>
                  </a:lnTo>
                  <a:lnTo>
                    <a:pt x="75" y="1069"/>
                  </a:lnTo>
                  <a:lnTo>
                    <a:pt x="76" y="1074"/>
                  </a:lnTo>
                  <a:lnTo>
                    <a:pt x="79" y="1079"/>
                  </a:lnTo>
                  <a:lnTo>
                    <a:pt x="82" y="1083"/>
                  </a:lnTo>
                  <a:lnTo>
                    <a:pt x="84" y="1088"/>
                  </a:lnTo>
                  <a:lnTo>
                    <a:pt x="87" y="1093"/>
                  </a:lnTo>
                  <a:lnTo>
                    <a:pt x="90" y="1097"/>
                  </a:lnTo>
                  <a:lnTo>
                    <a:pt x="93" y="1102"/>
                  </a:lnTo>
                  <a:lnTo>
                    <a:pt x="95" y="1107"/>
                  </a:lnTo>
                  <a:lnTo>
                    <a:pt x="98" y="1111"/>
                  </a:lnTo>
                  <a:lnTo>
                    <a:pt x="101" y="1116"/>
                  </a:lnTo>
                  <a:lnTo>
                    <a:pt x="104" y="1122"/>
                  </a:lnTo>
                  <a:lnTo>
                    <a:pt x="106" y="1127"/>
                  </a:lnTo>
                  <a:lnTo>
                    <a:pt x="109" y="1131"/>
                  </a:lnTo>
                  <a:lnTo>
                    <a:pt x="112" y="1136"/>
                  </a:lnTo>
                  <a:lnTo>
                    <a:pt x="115" y="1141"/>
                  </a:lnTo>
                  <a:lnTo>
                    <a:pt x="118" y="1145"/>
                  </a:lnTo>
                  <a:lnTo>
                    <a:pt x="120" y="1150"/>
                  </a:lnTo>
                  <a:lnTo>
                    <a:pt x="123" y="1155"/>
                  </a:lnTo>
                  <a:lnTo>
                    <a:pt x="127" y="1159"/>
                  </a:lnTo>
                  <a:lnTo>
                    <a:pt x="129" y="1164"/>
                  </a:lnTo>
                  <a:lnTo>
                    <a:pt x="132" y="1169"/>
                  </a:lnTo>
                  <a:lnTo>
                    <a:pt x="135" y="1173"/>
                  </a:lnTo>
                  <a:lnTo>
                    <a:pt x="138" y="1176"/>
                  </a:lnTo>
                  <a:lnTo>
                    <a:pt x="140" y="1181"/>
                  </a:lnTo>
                  <a:lnTo>
                    <a:pt x="144" y="1186"/>
                  </a:lnTo>
                  <a:lnTo>
                    <a:pt x="146" y="1190"/>
                  </a:lnTo>
                  <a:lnTo>
                    <a:pt x="151" y="1195"/>
                  </a:lnTo>
                  <a:lnTo>
                    <a:pt x="155" y="1203"/>
                  </a:lnTo>
                  <a:lnTo>
                    <a:pt x="161" y="1211"/>
                  </a:lnTo>
                  <a:lnTo>
                    <a:pt x="166" y="1218"/>
                  </a:lnTo>
                  <a:lnTo>
                    <a:pt x="172" y="1226"/>
                  </a:lnTo>
                  <a:lnTo>
                    <a:pt x="177" y="1234"/>
                  </a:lnTo>
                  <a:lnTo>
                    <a:pt x="182" y="1240"/>
                  </a:lnTo>
                  <a:lnTo>
                    <a:pt x="188" y="1246"/>
                  </a:lnTo>
                  <a:lnTo>
                    <a:pt x="192" y="1252"/>
                  </a:lnTo>
                  <a:lnTo>
                    <a:pt x="195" y="1255"/>
                  </a:lnTo>
                  <a:lnTo>
                    <a:pt x="200" y="1260"/>
                  </a:lnTo>
                  <a:lnTo>
                    <a:pt x="205" y="1265"/>
                  </a:lnTo>
                  <a:lnTo>
                    <a:pt x="209" y="1269"/>
                  </a:lnTo>
                  <a:lnTo>
                    <a:pt x="213" y="1273"/>
                  </a:lnTo>
                  <a:lnTo>
                    <a:pt x="216" y="1277"/>
                  </a:lnTo>
                  <a:lnTo>
                    <a:pt x="219" y="1282"/>
                  </a:lnTo>
                  <a:lnTo>
                    <a:pt x="223" y="1285"/>
                  </a:lnTo>
                  <a:lnTo>
                    <a:pt x="228" y="1291"/>
                  </a:lnTo>
                  <a:lnTo>
                    <a:pt x="233" y="1296"/>
                  </a:lnTo>
                  <a:lnTo>
                    <a:pt x="237" y="1300"/>
                  </a:lnTo>
                  <a:lnTo>
                    <a:pt x="242" y="1305"/>
                  </a:lnTo>
                  <a:lnTo>
                    <a:pt x="248" y="1310"/>
                  </a:lnTo>
                  <a:lnTo>
                    <a:pt x="253" y="1314"/>
                  </a:lnTo>
                  <a:lnTo>
                    <a:pt x="254" y="1317"/>
                  </a:lnTo>
                  <a:lnTo>
                    <a:pt x="256" y="1317"/>
                  </a:lnTo>
                  <a:lnTo>
                    <a:pt x="257" y="1319"/>
                  </a:lnTo>
                  <a:lnTo>
                    <a:pt x="264" y="1322"/>
                  </a:lnTo>
                  <a:lnTo>
                    <a:pt x="267" y="1324"/>
                  </a:lnTo>
                  <a:lnTo>
                    <a:pt x="271" y="1327"/>
                  </a:lnTo>
                  <a:lnTo>
                    <a:pt x="278" y="1330"/>
                  </a:lnTo>
                  <a:lnTo>
                    <a:pt x="284" y="1333"/>
                  </a:lnTo>
                  <a:lnTo>
                    <a:pt x="290" y="1336"/>
                  </a:lnTo>
                  <a:lnTo>
                    <a:pt x="298" y="1341"/>
                  </a:lnTo>
                  <a:lnTo>
                    <a:pt x="305" y="1345"/>
                  </a:lnTo>
                  <a:lnTo>
                    <a:pt x="313" y="1350"/>
                  </a:lnTo>
                  <a:lnTo>
                    <a:pt x="316" y="1352"/>
                  </a:lnTo>
                  <a:lnTo>
                    <a:pt x="321" y="1353"/>
                  </a:lnTo>
                  <a:lnTo>
                    <a:pt x="326" y="1356"/>
                  </a:lnTo>
                  <a:lnTo>
                    <a:pt x="330" y="1359"/>
                  </a:lnTo>
                  <a:lnTo>
                    <a:pt x="335" y="1361"/>
                  </a:lnTo>
                  <a:lnTo>
                    <a:pt x="340" y="1364"/>
                  </a:lnTo>
                  <a:lnTo>
                    <a:pt x="344" y="1367"/>
                  </a:lnTo>
                  <a:lnTo>
                    <a:pt x="349" y="1370"/>
                  </a:lnTo>
                  <a:lnTo>
                    <a:pt x="354" y="1372"/>
                  </a:lnTo>
                  <a:lnTo>
                    <a:pt x="358" y="1375"/>
                  </a:lnTo>
                  <a:lnTo>
                    <a:pt x="363" y="1378"/>
                  </a:lnTo>
                  <a:lnTo>
                    <a:pt x="367" y="1381"/>
                  </a:lnTo>
                  <a:lnTo>
                    <a:pt x="372" y="1383"/>
                  </a:lnTo>
                  <a:lnTo>
                    <a:pt x="377" y="1386"/>
                  </a:lnTo>
                  <a:lnTo>
                    <a:pt x="381" y="1389"/>
                  </a:lnTo>
                  <a:lnTo>
                    <a:pt x="386" y="1392"/>
                  </a:lnTo>
                  <a:lnTo>
                    <a:pt x="391" y="1393"/>
                  </a:lnTo>
                  <a:lnTo>
                    <a:pt x="395" y="1397"/>
                  </a:lnTo>
                  <a:lnTo>
                    <a:pt x="400" y="1400"/>
                  </a:lnTo>
                  <a:lnTo>
                    <a:pt x="405" y="1403"/>
                  </a:lnTo>
                  <a:lnTo>
                    <a:pt x="409" y="1404"/>
                  </a:lnTo>
                  <a:lnTo>
                    <a:pt x="414" y="1407"/>
                  </a:lnTo>
                  <a:lnTo>
                    <a:pt x="419" y="1410"/>
                  </a:lnTo>
                  <a:lnTo>
                    <a:pt x="423" y="1414"/>
                  </a:lnTo>
                  <a:lnTo>
                    <a:pt x="428" y="1415"/>
                  </a:lnTo>
                  <a:lnTo>
                    <a:pt x="433" y="1418"/>
                  </a:lnTo>
                  <a:lnTo>
                    <a:pt x="436" y="1420"/>
                  </a:lnTo>
                  <a:lnTo>
                    <a:pt x="440" y="1423"/>
                  </a:lnTo>
                  <a:lnTo>
                    <a:pt x="448" y="1428"/>
                  </a:lnTo>
                  <a:lnTo>
                    <a:pt x="456" y="1432"/>
                  </a:lnTo>
                  <a:lnTo>
                    <a:pt x="462" y="1437"/>
                  </a:lnTo>
                  <a:lnTo>
                    <a:pt x="470" y="1441"/>
                  </a:lnTo>
                  <a:lnTo>
                    <a:pt x="474" y="1445"/>
                  </a:lnTo>
                  <a:lnTo>
                    <a:pt x="481" y="1449"/>
                  </a:lnTo>
                  <a:lnTo>
                    <a:pt x="485" y="1451"/>
                  </a:lnTo>
                  <a:lnTo>
                    <a:pt x="491" y="1454"/>
                  </a:lnTo>
                  <a:lnTo>
                    <a:pt x="495" y="1455"/>
                  </a:lnTo>
                  <a:lnTo>
                    <a:pt x="498" y="1457"/>
                  </a:lnTo>
                  <a:lnTo>
                    <a:pt x="502" y="1459"/>
                  </a:lnTo>
                  <a:lnTo>
                    <a:pt x="507" y="1460"/>
                  </a:lnTo>
                  <a:lnTo>
                    <a:pt x="510" y="1462"/>
                  </a:lnTo>
                  <a:lnTo>
                    <a:pt x="515" y="1463"/>
                  </a:lnTo>
                  <a:lnTo>
                    <a:pt x="519" y="1465"/>
                  </a:lnTo>
                  <a:lnTo>
                    <a:pt x="526" y="1465"/>
                  </a:lnTo>
                  <a:lnTo>
                    <a:pt x="530" y="1466"/>
                  </a:lnTo>
                  <a:lnTo>
                    <a:pt x="535" y="1468"/>
                  </a:lnTo>
                  <a:lnTo>
                    <a:pt x="541" y="1469"/>
                  </a:lnTo>
                  <a:lnTo>
                    <a:pt x="547" y="1471"/>
                  </a:lnTo>
                  <a:lnTo>
                    <a:pt x="552" y="1472"/>
                  </a:lnTo>
                  <a:lnTo>
                    <a:pt x="556" y="1474"/>
                  </a:lnTo>
                  <a:lnTo>
                    <a:pt x="563" y="1474"/>
                  </a:lnTo>
                  <a:lnTo>
                    <a:pt x="569" y="1476"/>
                  </a:lnTo>
                  <a:lnTo>
                    <a:pt x="575" y="1477"/>
                  </a:lnTo>
                  <a:lnTo>
                    <a:pt x="581" y="1479"/>
                  </a:lnTo>
                  <a:lnTo>
                    <a:pt x="586" y="1479"/>
                  </a:lnTo>
                  <a:lnTo>
                    <a:pt x="594" y="1480"/>
                  </a:lnTo>
                  <a:lnTo>
                    <a:pt x="600" y="1482"/>
                  </a:lnTo>
                  <a:lnTo>
                    <a:pt x="606" y="1482"/>
                  </a:lnTo>
                  <a:lnTo>
                    <a:pt x="611" y="1483"/>
                  </a:lnTo>
                  <a:lnTo>
                    <a:pt x="618" y="1485"/>
                  </a:lnTo>
                  <a:lnTo>
                    <a:pt x="625" y="1485"/>
                  </a:lnTo>
                  <a:lnTo>
                    <a:pt x="631" y="1486"/>
                  </a:lnTo>
                  <a:lnTo>
                    <a:pt x="637" y="1486"/>
                  </a:lnTo>
                  <a:lnTo>
                    <a:pt x="645" y="1488"/>
                  </a:lnTo>
                  <a:lnTo>
                    <a:pt x="649" y="1488"/>
                  </a:lnTo>
                  <a:lnTo>
                    <a:pt x="656" y="1490"/>
                  </a:lnTo>
                  <a:lnTo>
                    <a:pt x="662" y="1490"/>
                  </a:lnTo>
                  <a:lnTo>
                    <a:pt x="668" y="1491"/>
                  </a:lnTo>
                  <a:lnTo>
                    <a:pt x="674" y="1491"/>
                  </a:lnTo>
                  <a:lnTo>
                    <a:pt x="680" y="1493"/>
                  </a:lnTo>
                  <a:lnTo>
                    <a:pt x="685" y="1493"/>
                  </a:lnTo>
                  <a:lnTo>
                    <a:pt x="691" y="1494"/>
                  </a:lnTo>
                  <a:lnTo>
                    <a:pt x="697" y="1494"/>
                  </a:lnTo>
                  <a:lnTo>
                    <a:pt x="702" y="1494"/>
                  </a:lnTo>
                  <a:lnTo>
                    <a:pt x="707" y="1496"/>
                  </a:lnTo>
                  <a:lnTo>
                    <a:pt x="713" y="1496"/>
                  </a:lnTo>
                  <a:lnTo>
                    <a:pt x="718" y="1497"/>
                  </a:lnTo>
                  <a:lnTo>
                    <a:pt x="722" y="1497"/>
                  </a:lnTo>
                  <a:lnTo>
                    <a:pt x="727" y="1499"/>
                  </a:lnTo>
                  <a:lnTo>
                    <a:pt x="733" y="1499"/>
                  </a:lnTo>
                  <a:lnTo>
                    <a:pt x="736" y="1499"/>
                  </a:lnTo>
                  <a:lnTo>
                    <a:pt x="741" y="1499"/>
                  </a:lnTo>
                  <a:lnTo>
                    <a:pt x="744" y="1499"/>
                  </a:lnTo>
                  <a:lnTo>
                    <a:pt x="749" y="1500"/>
                  </a:lnTo>
                  <a:lnTo>
                    <a:pt x="755" y="1500"/>
                  </a:lnTo>
                  <a:lnTo>
                    <a:pt x="761" y="1502"/>
                  </a:lnTo>
                  <a:lnTo>
                    <a:pt x="764" y="1502"/>
                  </a:lnTo>
                  <a:lnTo>
                    <a:pt x="769" y="1502"/>
                  </a:lnTo>
                  <a:lnTo>
                    <a:pt x="770" y="1502"/>
                  </a:lnTo>
                  <a:lnTo>
                    <a:pt x="772" y="1502"/>
                  </a:lnTo>
                  <a:lnTo>
                    <a:pt x="773" y="1502"/>
                  </a:lnTo>
                  <a:lnTo>
                    <a:pt x="775" y="1500"/>
                  </a:lnTo>
                  <a:lnTo>
                    <a:pt x="780" y="1499"/>
                  </a:lnTo>
                  <a:lnTo>
                    <a:pt x="787" y="1497"/>
                  </a:lnTo>
                  <a:lnTo>
                    <a:pt x="790" y="1494"/>
                  </a:lnTo>
                  <a:lnTo>
                    <a:pt x="795" y="1493"/>
                  </a:lnTo>
                  <a:lnTo>
                    <a:pt x="800" y="1491"/>
                  </a:lnTo>
                  <a:lnTo>
                    <a:pt x="804" y="1490"/>
                  </a:lnTo>
                  <a:lnTo>
                    <a:pt x="811" y="1488"/>
                  </a:lnTo>
                  <a:lnTo>
                    <a:pt x="815" y="1485"/>
                  </a:lnTo>
                  <a:lnTo>
                    <a:pt x="823" y="1483"/>
                  </a:lnTo>
                  <a:lnTo>
                    <a:pt x="829" y="1482"/>
                  </a:lnTo>
                  <a:lnTo>
                    <a:pt x="835" y="1479"/>
                  </a:lnTo>
                  <a:lnTo>
                    <a:pt x="842" y="1476"/>
                  </a:lnTo>
                  <a:lnTo>
                    <a:pt x="849" y="1472"/>
                  </a:lnTo>
                  <a:lnTo>
                    <a:pt x="857" y="1471"/>
                  </a:lnTo>
                  <a:lnTo>
                    <a:pt x="865" y="1468"/>
                  </a:lnTo>
                  <a:lnTo>
                    <a:pt x="873" y="1465"/>
                  </a:lnTo>
                  <a:lnTo>
                    <a:pt x="880" y="1462"/>
                  </a:lnTo>
                  <a:lnTo>
                    <a:pt x="890" y="1460"/>
                  </a:lnTo>
                  <a:lnTo>
                    <a:pt x="897" y="1455"/>
                  </a:lnTo>
                  <a:lnTo>
                    <a:pt x="907" y="1452"/>
                  </a:lnTo>
                  <a:lnTo>
                    <a:pt x="916" y="1449"/>
                  </a:lnTo>
                  <a:lnTo>
                    <a:pt x="925" y="1446"/>
                  </a:lnTo>
                  <a:lnTo>
                    <a:pt x="933" y="1443"/>
                  </a:lnTo>
                  <a:lnTo>
                    <a:pt x="942" y="1440"/>
                  </a:lnTo>
                  <a:lnTo>
                    <a:pt x="953" y="1435"/>
                  </a:lnTo>
                  <a:lnTo>
                    <a:pt x="962" y="1432"/>
                  </a:lnTo>
                  <a:lnTo>
                    <a:pt x="972" y="1428"/>
                  </a:lnTo>
                  <a:lnTo>
                    <a:pt x="981" y="1424"/>
                  </a:lnTo>
                  <a:lnTo>
                    <a:pt x="990" y="1421"/>
                  </a:lnTo>
                  <a:lnTo>
                    <a:pt x="1000" y="1418"/>
                  </a:lnTo>
                  <a:lnTo>
                    <a:pt x="1009" y="1414"/>
                  </a:lnTo>
                  <a:lnTo>
                    <a:pt x="1018" y="1409"/>
                  </a:lnTo>
                  <a:lnTo>
                    <a:pt x="1027" y="1406"/>
                  </a:lnTo>
                  <a:lnTo>
                    <a:pt x="1038" y="1403"/>
                  </a:lnTo>
                  <a:lnTo>
                    <a:pt x="1046" y="1398"/>
                  </a:lnTo>
                  <a:lnTo>
                    <a:pt x="1055" y="1395"/>
                  </a:lnTo>
                  <a:lnTo>
                    <a:pt x="1065" y="1390"/>
                  </a:lnTo>
                  <a:lnTo>
                    <a:pt x="1076" y="1387"/>
                  </a:lnTo>
                  <a:lnTo>
                    <a:pt x="1083" y="1384"/>
                  </a:lnTo>
                  <a:lnTo>
                    <a:pt x="1093" y="1381"/>
                  </a:lnTo>
                  <a:lnTo>
                    <a:pt x="1102" y="1376"/>
                  </a:lnTo>
                  <a:lnTo>
                    <a:pt x="1111" y="1373"/>
                  </a:lnTo>
                  <a:lnTo>
                    <a:pt x="1119" y="1370"/>
                  </a:lnTo>
                  <a:lnTo>
                    <a:pt x="1128" y="1367"/>
                  </a:lnTo>
                  <a:lnTo>
                    <a:pt x="1136" y="1362"/>
                  </a:lnTo>
                  <a:lnTo>
                    <a:pt x="1144" y="1359"/>
                  </a:lnTo>
                  <a:lnTo>
                    <a:pt x="1151" y="1356"/>
                  </a:lnTo>
                  <a:lnTo>
                    <a:pt x="1159" y="1353"/>
                  </a:lnTo>
                  <a:lnTo>
                    <a:pt x="1165" y="1350"/>
                  </a:lnTo>
                  <a:lnTo>
                    <a:pt x="1173" y="1347"/>
                  </a:lnTo>
                  <a:lnTo>
                    <a:pt x="1179" y="1344"/>
                  </a:lnTo>
                  <a:lnTo>
                    <a:pt x="1186" y="1341"/>
                  </a:lnTo>
                  <a:lnTo>
                    <a:pt x="1192" y="1336"/>
                  </a:lnTo>
                  <a:lnTo>
                    <a:pt x="1198" y="1335"/>
                  </a:lnTo>
                  <a:lnTo>
                    <a:pt x="1203" y="1331"/>
                  </a:lnTo>
                  <a:lnTo>
                    <a:pt x="1207" y="1330"/>
                  </a:lnTo>
                  <a:lnTo>
                    <a:pt x="1212" y="1327"/>
                  </a:lnTo>
                  <a:lnTo>
                    <a:pt x="1218" y="1325"/>
                  </a:lnTo>
                  <a:lnTo>
                    <a:pt x="1224" y="1319"/>
                  </a:lnTo>
                  <a:lnTo>
                    <a:pt x="1234" y="1313"/>
                  </a:lnTo>
                  <a:lnTo>
                    <a:pt x="1237" y="1310"/>
                  </a:lnTo>
                  <a:lnTo>
                    <a:pt x="1241" y="1305"/>
                  </a:lnTo>
                  <a:lnTo>
                    <a:pt x="1246" y="1302"/>
                  </a:lnTo>
                  <a:lnTo>
                    <a:pt x="1251" y="1299"/>
                  </a:lnTo>
                  <a:lnTo>
                    <a:pt x="1254" y="1294"/>
                  </a:lnTo>
                  <a:lnTo>
                    <a:pt x="1258" y="1291"/>
                  </a:lnTo>
                  <a:lnTo>
                    <a:pt x="1263" y="1286"/>
                  </a:lnTo>
                  <a:lnTo>
                    <a:pt x="1268" y="1282"/>
                  </a:lnTo>
                  <a:lnTo>
                    <a:pt x="1271" y="1277"/>
                  </a:lnTo>
                  <a:lnTo>
                    <a:pt x="1275" y="1273"/>
                  </a:lnTo>
                  <a:lnTo>
                    <a:pt x="1280" y="1269"/>
                  </a:lnTo>
                  <a:lnTo>
                    <a:pt x="1285" y="1265"/>
                  </a:lnTo>
                  <a:lnTo>
                    <a:pt x="1288" y="1259"/>
                  </a:lnTo>
                  <a:lnTo>
                    <a:pt x="1292" y="1254"/>
                  </a:lnTo>
                  <a:lnTo>
                    <a:pt x="1297" y="1249"/>
                  </a:lnTo>
                  <a:lnTo>
                    <a:pt x="1300" y="1245"/>
                  </a:lnTo>
                  <a:lnTo>
                    <a:pt x="1305" y="1238"/>
                  </a:lnTo>
                  <a:lnTo>
                    <a:pt x="1309" y="1234"/>
                  </a:lnTo>
                  <a:lnTo>
                    <a:pt x="1313" y="1229"/>
                  </a:lnTo>
                  <a:lnTo>
                    <a:pt x="1317" y="1224"/>
                  </a:lnTo>
                  <a:lnTo>
                    <a:pt x="1320" y="1218"/>
                  </a:lnTo>
                  <a:lnTo>
                    <a:pt x="1325" y="1214"/>
                  </a:lnTo>
                  <a:lnTo>
                    <a:pt x="1328" y="1207"/>
                  </a:lnTo>
                  <a:lnTo>
                    <a:pt x="1333" y="1203"/>
                  </a:lnTo>
                  <a:lnTo>
                    <a:pt x="1337" y="1197"/>
                  </a:lnTo>
                  <a:lnTo>
                    <a:pt x="1340" y="1192"/>
                  </a:lnTo>
                  <a:lnTo>
                    <a:pt x="1345" y="1187"/>
                  </a:lnTo>
                  <a:lnTo>
                    <a:pt x="1350" y="1183"/>
                  </a:lnTo>
                  <a:lnTo>
                    <a:pt x="1353" y="1176"/>
                  </a:lnTo>
                  <a:lnTo>
                    <a:pt x="1356" y="1172"/>
                  </a:lnTo>
                  <a:lnTo>
                    <a:pt x="1359" y="1166"/>
                  </a:lnTo>
                  <a:lnTo>
                    <a:pt x="1362" y="1161"/>
                  </a:lnTo>
                  <a:lnTo>
                    <a:pt x="1365" y="1156"/>
                  </a:lnTo>
                  <a:lnTo>
                    <a:pt x="1368" y="1152"/>
                  </a:lnTo>
                  <a:lnTo>
                    <a:pt x="1371" y="1147"/>
                  </a:lnTo>
                  <a:lnTo>
                    <a:pt x="1375" y="1142"/>
                  </a:lnTo>
                  <a:lnTo>
                    <a:pt x="1378" y="1138"/>
                  </a:lnTo>
                  <a:lnTo>
                    <a:pt x="1381" y="1135"/>
                  </a:lnTo>
                  <a:lnTo>
                    <a:pt x="1384" y="1130"/>
                  </a:lnTo>
                  <a:lnTo>
                    <a:pt x="1387" y="1125"/>
                  </a:lnTo>
                  <a:lnTo>
                    <a:pt x="1388" y="1121"/>
                  </a:lnTo>
                  <a:lnTo>
                    <a:pt x="1392" y="1118"/>
                  </a:lnTo>
                  <a:lnTo>
                    <a:pt x="1395" y="1114"/>
                  </a:lnTo>
                  <a:lnTo>
                    <a:pt x="1396" y="1111"/>
                  </a:lnTo>
                  <a:lnTo>
                    <a:pt x="1401" y="1104"/>
                  </a:lnTo>
                  <a:lnTo>
                    <a:pt x="1404" y="1097"/>
                  </a:lnTo>
                  <a:lnTo>
                    <a:pt x="1407" y="1093"/>
                  </a:lnTo>
                  <a:lnTo>
                    <a:pt x="1412" y="1088"/>
                  </a:lnTo>
                  <a:lnTo>
                    <a:pt x="1415" y="1082"/>
                  </a:lnTo>
                  <a:lnTo>
                    <a:pt x="1416" y="1080"/>
                  </a:lnTo>
                  <a:lnTo>
                    <a:pt x="1416" y="1079"/>
                  </a:lnTo>
                  <a:lnTo>
                    <a:pt x="1416" y="1077"/>
                  </a:lnTo>
                  <a:lnTo>
                    <a:pt x="1416" y="1074"/>
                  </a:lnTo>
                  <a:lnTo>
                    <a:pt x="1419" y="1071"/>
                  </a:lnTo>
                  <a:lnTo>
                    <a:pt x="1421" y="1065"/>
                  </a:lnTo>
                  <a:lnTo>
                    <a:pt x="1423" y="1059"/>
                  </a:lnTo>
                  <a:lnTo>
                    <a:pt x="1426" y="1052"/>
                  </a:lnTo>
                  <a:lnTo>
                    <a:pt x="1429" y="1046"/>
                  </a:lnTo>
                  <a:lnTo>
                    <a:pt x="1429" y="1042"/>
                  </a:lnTo>
                  <a:lnTo>
                    <a:pt x="1430" y="1037"/>
                  </a:lnTo>
                  <a:lnTo>
                    <a:pt x="1432" y="1032"/>
                  </a:lnTo>
                  <a:lnTo>
                    <a:pt x="1433" y="1028"/>
                  </a:lnTo>
                  <a:lnTo>
                    <a:pt x="1435" y="1023"/>
                  </a:lnTo>
                  <a:lnTo>
                    <a:pt x="1437" y="1018"/>
                  </a:lnTo>
                  <a:lnTo>
                    <a:pt x="1438" y="1012"/>
                  </a:lnTo>
                  <a:lnTo>
                    <a:pt x="1441" y="1007"/>
                  </a:lnTo>
                  <a:lnTo>
                    <a:pt x="1443" y="1001"/>
                  </a:lnTo>
                  <a:lnTo>
                    <a:pt x="1444" y="997"/>
                  </a:lnTo>
                  <a:lnTo>
                    <a:pt x="1446" y="990"/>
                  </a:lnTo>
                  <a:lnTo>
                    <a:pt x="1447" y="986"/>
                  </a:lnTo>
                  <a:lnTo>
                    <a:pt x="1449" y="980"/>
                  </a:lnTo>
                  <a:lnTo>
                    <a:pt x="1450" y="973"/>
                  </a:lnTo>
                  <a:lnTo>
                    <a:pt x="1454" y="967"/>
                  </a:lnTo>
                  <a:lnTo>
                    <a:pt x="1455" y="963"/>
                  </a:lnTo>
                  <a:lnTo>
                    <a:pt x="1457" y="955"/>
                  </a:lnTo>
                  <a:lnTo>
                    <a:pt x="1458" y="949"/>
                  </a:lnTo>
                  <a:lnTo>
                    <a:pt x="1460" y="942"/>
                  </a:lnTo>
                  <a:lnTo>
                    <a:pt x="1463" y="935"/>
                  </a:lnTo>
                  <a:lnTo>
                    <a:pt x="1464" y="928"/>
                  </a:lnTo>
                  <a:lnTo>
                    <a:pt x="1466" y="922"/>
                  </a:lnTo>
                  <a:lnTo>
                    <a:pt x="1467" y="914"/>
                  </a:lnTo>
                  <a:lnTo>
                    <a:pt x="1469" y="908"/>
                  </a:lnTo>
                  <a:lnTo>
                    <a:pt x="1471" y="901"/>
                  </a:lnTo>
                  <a:lnTo>
                    <a:pt x="1472" y="894"/>
                  </a:lnTo>
                  <a:lnTo>
                    <a:pt x="1474" y="887"/>
                  </a:lnTo>
                  <a:lnTo>
                    <a:pt x="1475" y="880"/>
                  </a:lnTo>
                  <a:lnTo>
                    <a:pt x="1477" y="873"/>
                  </a:lnTo>
                  <a:lnTo>
                    <a:pt x="1478" y="866"/>
                  </a:lnTo>
                  <a:lnTo>
                    <a:pt x="1480" y="859"/>
                  </a:lnTo>
                  <a:lnTo>
                    <a:pt x="1483" y="852"/>
                  </a:lnTo>
                  <a:lnTo>
                    <a:pt x="1483" y="845"/>
                  </a:lnTo>
                  <a:lnTo>
                    <a:pt x="1485" y="839"/>
                  </a:lnTo>
                  <a:lnTo>
                    <a:pt x="1486" y="831"/>
                  </a:lnTo>
                  <a:lnTo>
                    <a:pt x="1488" y="825"/>
                  </a:lnTo>
                  <a:lnTo>
                    <a:pt x="1488" y="817"/>
                  </a:lnTo>
                  <a:lnTo>
                    <a:pt x="1488" y="809"/>
                  </a:lnTo>
                  <a:lnTo>
                    <a:pt x="1489" y="803"/>
                  </a:lnTo>
                  <a:lnTo>
                    <a:pt x="1491" y="797"/>
                  </a:lnTo>
                  <a:lnTo>
                    <a:pt x="1491" y="790"/>
                  </a:lnTo>
                  <a:lnTo>
                    <a:pt x="1491" y="783"/>
                  </a:lnTo>
                  <a:lnTo>
                    <a:pt x="1492" y="777"/>
                  </a:lnTo>
                  <a:lnTo>
                    <a:pt x="1492" y="770"/>
                  </a:lnTo>
                  <a:lnTo>
                    <a:pt x="1492" y="763"/>
                  </a:lnTo>
                  <a:lnTo>
                    <a:pt x="1494" y="756"/>
                  </a:lnTo>
                  <a:lnTo>
                    <a:pt x="1494" y="750"/>
                  </a:lnTo>
                  <a:lnTo>
                    <a:pt x="1494" y="746"/>
                  </a:lnTo>
                  <a:lnTo>
                    <a:pt x="1494" y="738"/>
                  </a:lnTo>
                  <a:lnTo>
                    <a:pt x="1492" y="732"/>
                  </a:lnTo>
                  <a:lnTo>
                    <a:pt x="1492" y="725"/>
                  </a:lnTo>
                  <a:lnTo>
                    <a:pt x="1492" y="718"/>
                  </a:lnTo>
                  <a:lnTo>
                    <a:pt x="1491" y="711"/>
                  </a:lnTo>
                  <a:lnTo>
                    <a:pt x="1491" y="705"/>
                  </a:lnTo>
                  <a:lnTo>
                    <a:pt x="1491" y="697"/>
                  </a:lnTo>
                  <a:lnTo>
                    <a:pt x="1491" y="693"/>
                  </a:lnTo>
                  <a:lnTo>
                    <a:pt x="1489" y="685"/>
                  </a:lnTo>
                  <a:lnTo>
                    <a:pt x="1488" y="677"/>
                  </a:lnTo>
                  <a:lnTo>
                    <a:pt x="1488" y="671"/>
                  </a:lnTo>
                  <a:lnTo>
                    <a:pt x="1486" y="665"/>
                  </a:lnTo>
                  <a:lnTo>
                    <a:pt x="1485" y="657"/>
                  </a:lnTo>
                  <a:lnTo>
                    <a:pt x="1485" y="651"/>
                  </a:lnTo>
                  <a:lnTo>
                    <a:pt x="1483" y="643"/>
                  </a:lnTo>
                  <a:lnTo>
                    <a:pt x="1483" y="637"/>
                  </a:lnTo>
                  <a:lnTo>
                    <a:pt x="1480" y="629"/>
                  </a:lnTo>
                  <a:lnTo>
                    <a:pt x="1480" y="623"/>
                  </a:lnTo>
                  <a:lnTo>
                    <a:pt x="1477" y="615"/>
                  </a:lnTo>
                  <a:lnTo>
                    <a:pt x="1477" y="609"/>
                  </a:lnTo>
                  <a:lnTo>
                    <a:pt x="1474" y="601"/>
                  </a:lnTo>
                  <a:lnTo>
                    <a:pt x="1474" y="595"/>
                  </a:lnTo>
                  <a:lnTo>
                    <a:pt x="1471" y="587"/>
                  </a:lnTo>
                  <a:lnTo>
                    <a:pt x="1471" y="581"/>
                  </a:lnTo>
                  <a:lnTo>
                    <a:pt x="1467" y="573"/>
                  </a:lnTo>
                  <a:lnTo>
                    <a:pt x="1467" y="567"/>
                  </a:lnTo>
                  <a:lnTo>
                    <a:pt x="1466" y="560"/>
                  </a:lnTo>
                  <a:lnTo>
                    <a:pt x="1464" y="553"/>
                  </a:lnTo>
                  <a:lnTo>
                    <a:pt x="1461" y="547"/>
                  </a:lnTo>
                  <a:lnTo>
                    <a:pt x="1460" y="539"/>
                  </a:lnTo>
                  <a:lnTo>
                    <a:pt x="1458" y="533"/>
                  </a:lnTo>
                  <a:lnTo>
                    <a:pt x="1457" y="527"/>
                  </a:lnTo>
                  <a:lnTo>
                    <a:pt x="1455" y="521"/>
                  </a:lnTo>
                  <a:lnTo>
                    <a:pt x="1452" y="515"/>
                  </a:lnTo>
                  <a:lnTo>
                    <a:pt x="1450" y="507"/>
                  </a:lnTo>
                  <a:lnTo>
                    <a:pt x="1449" y="501"/>
                  </a:lnTo>
                  <a:lnTo>
                    <a:pt x="1447" y="494"/>
                  </a:lnTo>
                  <a:lnTo>
                    <a:pt x="1446" y="488"/>
                  </a:lnTo>
                  <a:lnTo>
                    <a:pt x="1444" y="482"/>
                  </a:lnTo>
                  <a:lnTo>
                    <a:pt x="1443" y="476"/>
                  </a:lnTo>
                  <a:lnTo>
                    <a:pt x="1440" y="470"/>
                  </a:lnTo>
                  <a:lnTo>
                    <a:pt x="1438" y="463"/>
                  </a:lnTo>
                  <a:lnTo>
                    <a:pt x="1435" y="457"/>
                  </a:lnTo>
                  <a:lnTo>
                    <a:pt x="1433" y="453"/>
                  </a:lnTo>
                  <a:lnTo>
                    <a:pt x="1432" y="446"/>
                  </a:lnTo>
                  <a:lnTo>
                    <a:pt x="1430" y="442"/>
                  </a:lnTo>
                  <a:lnTo>
                    <a:pt x="1429" y="436"/>
                  </a:lnTo>
                  <a:lnTo>
                    <a:pt x="1427" y="431"/>
                  </a:lnTo>
                  <a:lnTo>
                    <a:pt x="1426" y="425"/>
                  </a:lnTo>
                  <a:lnTo>
                    <a:pt x="1423" y="420"/>
                  </a:lnTo>
                  <a:lnTo>
                    <a:pt x="1421" y="415"/>
                  </a:lnTo>
                  <a:lnTo>
                    <a:pt x="1419" y="411"/>
                  </a:lnTo>
                  <a:lnTo>
                    <a:pt x="1418" y="405"/>
                  </a:lnTo>
                  <a:lnTo>
                    <a:pt x="1416" y="401"/>
                  </a:lnTo>
                  <a:lnTo>
                    <a:pt x="1415" y="397"/>
                  </a:lnTo>
                  <a:lnTo>
                    <a:pt x="1413" y="392"/>
                  </a:lnTo>
                  <a:lnTo>
                    <a:pt x="1412" y="387"/>
                  </a:lnTo>
                  <a:lnTo>
                    <a:pt x="1410" y="384"/>
                  </a:lnTo>
                  <a:lnTo>
                    <a:pt x="1409" y="380"/>
                  </a:lnTo>
                  <a:lnTo>
                    <a:pt x="1407" y="377"/>
                  </a:lnTo>
                  <a:lnTo>
                    <a:pt x="1404" y="370"/>
                  </a:lnTo>
                  <a:lnTo>
                    <a:pt x="1402" y="364"/>
                  </a:lnTo>
                  <a:lnTo>
                    <a:pt x="1398" y="358"/>
                  </a:lnTo>
                  <a:lnTo>
                    <a:pt x="1395" y="352"/>
                  </a:lnTo>
                  <a:lnTo>
                    <a:pt x="1392" y="346"/>
                  </a:lnTo>
                  <a:lnTo>
                    <a:pt x="1387" y="339"/>
                  </a:lnTo>
                  <a:lnTo>
                    <a:pt x="1382" y="333"/>
                  </a:lnTo>
                  <a:lnTo>
                    <a:pt x="1376" y="327"/>
                  </a:lnTo>
                  <a:lnTo>
                    <a:pt x="1371" y="319"/>
                  </a:lnTo>
                  <a:lnTo>
                    <a:pt x="1367" y="313"/>
                  </a:lnTo>
                  <a:lnTo>
                    <a:pt x="1359" y="305"/>
                  </a:lnTo>
                  <a:lnTo>
                    <a:pt x="1354" y="299"/>
                  </a:lnTo>
                  <a:lnTo>
                    <a:pt x="1347" y="291"/>
                  </a:lnTo>
                  <a:lnTo>
                    <a:pt x="1340" y="285"/>
                  </a:lnTo>
                  <a:lnTo>
                    <a:pt x="1334" y="277"/>
                  </a:lnTo>
                  <a:lnTo>
                    <a:pt x="1328" y="271"/>
                  </a:lnTo>
                  <a:lnTo>
                    <a:pt x="1320" y="265"/>
                  </a:lnTo>
                  <a:lnTo>
                    <a:pt x="1316" y="259"/>
                  </a:lnTo>
                  <a:lnTo>
                    <a:pt x="1308" y="251"/>
                  </a:lnTo>
                  <a:lnTo>
                    <a:pt x="1302" y="245"/>
                  </a:lnTo>
                  <a:lnTo>
                    <a:pt x="1296" y="239"/>
                  </a:lnTo>
                  <a:lnTo>
                    <a:pt x="1289" y="234"/>
                  </a:lnTo>
                  <a:lnTo>
                    <a:pt x="1283" y="228"/>
                  </a:lnTo>
                  <a:lnTo>
                    <a:pt x="1278" y="223"/>
                  </a:lnTo>
                  <a:lnTo>
                    <a:pt x="1274" y="219"/>
                  </a:lnTo>
                  <a:lnTo>
                    <a:pt x="1269" y="214"/>
                  </a:lnTo>
                  <a:lnTo>
                    <a:pt x="1265" y="209"/>
                  </a:lnTo>
                  <a:lnTo>
                    <a:pt x="1261" y="208"/>
                  </a:lnTo>
                  <a:lnTo>
                    <a:pt x="1257" y="205"/>
                  </a:lnTo>
                  <a:lnTo>
                    <a:pt x="1255" y="201"/>
                  </a:lnTo>
                  <a:lnTo>
                    <a:pt x="1251" y="198"/>
                  </a:lnTo>
                  <a:lnTo>
                    <a:pt x="1249" y="197"/>
                  </a:lnTo>
                  <a:lnTo>
                    <a:pt x="1004" y="515"/>
                  </a:lnTo>
                  <a:lnTo>
                    <a:pt x="1027" y="572"/>
                  </a:lnTo>
                  <a:lnTo>
                    <a:pt x="1027" y="57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8" name="Freeform 240"/>
            <p:cNvSpPr>
              <a:spLocks/>
            </p:cNvSpPr>
            <p:nvPr/>
          </p:nvSpPr>
          <p:spPr bwMode="auto">
            <a:xfrm>
              <a:off x="4671" y="1241"/>
              <a:ext cx="402" cy="127"/>
            </a:xfrm>
            <a:custGeom>
              <a:avLst/>
              <a:gdLst/>
              <a:ahLst/>
              <a:cxnLst>
                <a:cxn ang="0">
                  <a:pos x="763" y="15"/>
                </a:cxn>
                <a:cxn ang="0">
                  <a:pos x="725" y="37"/>
                </a:cxn>
                <a:cxn ang="0">
                  <a:pos x="688" y="58"/>
                </a:cxn>
                <a:cxn ang="0">
                  <a:pos x="651" y="82"/>
                </a:cxn>
                <a:cxn ang="0">
                  <a:pos x="612" y="103"/>
                </a:cxn>
                <a:cxn ang="0">
                  <a:pos x="574" y="122"/>
                </a:cxn>
                <a:cxn ang="0">
                  <a:pos x="536" y="141"/>
                </a:cxn>
                <a:cxn ang="0">
                  <a:pos x="496" y="155"/>
                </a:cxn>
                <a:cxn ang="0">
                  <a:pos x="457" y="165"/>
                </a:cxn>
                <a:cxn ang="0">
                  <a:pos x="416" y="170"/>
                </a:cxn>
                <a:cxn ang="0">
                  <a:pos x="374" y="169"/>
                </a:cxn>
                <a:cxn ang="0">
                  <a:pos x="332" y="161"/>
                </a:cxn>
                <a:cxn ang="0">
                  <a:pos x="290" y="145"/>
                </a:cxn>
                <a:cxn ang="0">
                  <a:pos x="261" y="142"/>
                </a:cxn>
                <a:cxn ang="0">
                  <a:pos x="233" y="138"/>
                </a:cxn>
                <a:cxn ang="0">
                  <a:pos x="211" y="133"/>
                </a:cxn>
                <a:cxn ang="0">
                  <a:pos x="191" y="130"/>
                </a:cxn>
                <a:cxn ang="0">
                  <a:pos x="169" y="125"/>
                </a:cxn>
                <a:cxn ang="0">
                  <a:pos x="146" y="120"/>
                </a:cxn>
                <a:cxn ang="0">
                  <a:pos x="124" y="116"/>
                </a:cxn>
                <a:cxn ang="0">
                  <a:pos x="92" y="110"/>
                </a:cxn>
                <a:cxn ang="0">
                  <a:pos x="62" y="103"/>
                </a:cxn>
                <a:cxn ang="0">
                  <a:pos x="30" y="122"/>
                </a:cxn>
                <a:cxn ang="0">
                  <a:pos x="5" y="148"/>
                </a:cxn>
                <a:cxn ang="0">
                  <a:pos x="28" y="175"/>
                </a:cxn>
                <a:cxn ang="0">
                  <a:pos x="55" y="195"/>
                </a:cxn>
                <a:cxn ang="0">
                  <a:pos x="86" y="209"/>
                </a:cxn>
                <a:cxn ang="0">
                  <a:pos x="116" y="217"/>
                </a:cxn>
                <a:cxn ang="0">
                  <a:pos x="149" y="223"/>
                </a:cxn>
                <a:cxn ang="0">
                  <a:pos x="185" y="226"/>
                </a:cxn>
                <a:cxn ang="0">
                  <a:pos x="219" y="227"/>
                </a:cxn>
                <a:cxn ang="0">
                  <a:pos x="253" y="227"/>
                </a:cxn>
                <a:cxn ang="0">
                  <a:pos x="288" y="227"/>
                </a:cxn>
                <a:cxn ang="0">
                  <a:pos x="323" y="231"/>
                </a:cxn>
                <a:cxn ang="0">
                  <a:pos x="355" y="237"/>
                </a:cxn>
                <a:cxn ang="0">
                  <a:pos x="388" y="244"/>
                </a:cxn>
                <a:cxn ang="0">
                  <a:pos x="419" y="254"/>
                </a:cxn>
                <a:cxn ang="0">
                  <a:pos x="453" y="254"/>
                </a:cxn>
                <a:cxn ang="0">
                  <a:pos x="485" y="251"/>
                </a:cxn>
                <a:cxn ang="0">
                  <a:pos x="518" y="243"/>
                </a:cxn>
                <a:cxn ang="0">
                  <a:pos x="552" y="232"/>
                </a:cxn>
                <a:cxn ang="0">
                  <a:pos x="584" y="218"/>
                </a:cxn>
                <a:cxn ang="0">
                  <a:pos x="617" y="204"/>
                </a:cxn>
                <a:cxn ang="0">
                  <a:pos x="648" y="186"/>
                </a:cxn>
                <a:cxn ang="0">
                  <a:pos x="679" y="167"/>
                </a:cxn>
                <a:cxn ang="0">
                  <a:pos x="708" y="147"/>
                </a:cxn>
                <a:cxn ang="0">
                  <a:pos x="739" y="125"/>
                </a:cxn>
                <a:cxn ang="0">
                  <a:pos x="767" y="102"/>
                </a:cxn>
                <a:cxn ang="0">
                  <a:pos x="795" y="80"/>
                </a:cxn>
                <a:cxn ang="0">
                  <a:pos x="803" y="55"/>
                </a:cxn>
                <a:cxn ang="0">
                  <a:pos x="800" y="35"/>
                </a:cxn>
                <a:cxn ang="0">
                  <a:pos x="795" y="14"/>
                </a:cxn>
              </a:cxnLst>
              <a:rect l="0" t="0" r="r" b="b"/>
              <a:pathLst>
                <a:path w="806" h="254">
                  <a:moveTo>
                    <a:pt x="794" y="0"/>
                  </a:moveTo>
                  <a:lnTo>
                    <a:pt x="784" y="3"/>
                  </a:lnTo>
                  <a:lnTo>
                    <a:pt x="778" y="6"/>
                  </a:lnTo>
                  <a:lnTo>
                    <a:pt x="770" y="10"/>
                  </a:lnTo>
                  <a:lnTo>
                    <a:pt x="763" y="15"/>
                  </a:lnTo>
                  <a:lnTo>
                    <a:pt x="755" y="20"/>
                  </a:lnTo>
                  <a:lnTo>
                    <a:pt x="747" y="24"/>
                  </a:lnTo>
                  <a:lnTo>
                    <a:pt x="739" y="27"/>
                  </a:lnTo>
                  <a:lnTo>
                    <a:pt x="733" y="32"/>
                  </a:lnTo>
                  <a:lnTo>
                    <a:pt x="725" y="37"/>
                  </a:lnTo>
                  <a:lnTo>
                    <a:pt x="718" y="41"/>
                  </a:lnTo>
                  <a:lnTo>
                    <a:pt x="710" y="45"/>
                  </a:lnTo>
                  <a:lnTo>
                    <a:pt x="704" y="49"/>
                  </a:lnTo>
                  <a:lnTo>
                    <a:pt x="694" y="54"/>
                  </a:lnTo>
                  <a:lnTo>
                    <a:pt x="688" y="58"/>
                  </a:lnTo>
                  <a:lnTo>
                    <a:pt x="680" y="63"/>
                  </a:lnTo>
                  <a:lnTo>
                    <a:pt x="673" y="68"/>
                  </a:lnTo>
                  <a:lnTo>
                    <a:pt x="665" y="72"/>
                  </a:lnTo>
                  <a:lnTo>
                    <a:pt x="657" y="77"/>
                  </a:lnTo>
                  <a:lnTo>
                    <a:pt x="651" y="82"/>
                  </a:lnTo>
                  <a:lnTo>
                    <a:pt x="643" y="85"/>
                  </a:lnTo>
                  <a:lnTo>
                    <a:pt x="636" y="89"/>
                  </a:lnTo>
                  <a:lnTo>
                    <a:pt x="628" y="94"/>
                  </a:lnTo>
                  <a:lnTo>
                    <a:pt x="620" y="99"/>
                  </a:lnTo>
                  <a:lnTo>
                    <a:pt x="612" y="103"/>
                  </a:lnTo>
                  <a:lnTo>
                    <a:pt x="605" y="107"/>
                  </a:lnTo>
                  <a:lnTo>
                    <a:pt x="597" y="111"/>
                  </a:lnTo>
                  <a:lnTo>
                    <a:pt x="589" y="114"/>
                  </a:lnTo>
                  <a:lnTo>
                    <a:pt x="581" y="119"/>
                  </a:lnTo>
                  <a:lnTo>
                    <a:pt x="574" y="122"/>
                  </a:lnTo>
                  <a:lnTo>
                    <a:pt x="567" y="127"/>
                  </a:lnTo>
                  <a:lnTo>
                    <a:pt x="560" y="130"/>
                  </a:lnTo>
                  <a:lnTo>
                    <a:pt x="552" y="134"/>
                  </a:lnTo>
                  <a:lnTo>
                    <a:pt x="544" y="138"/>
                  </a:lnTo>
                  <a:lnTo>
                    <a:pt x="536" y="141"/>
                  </a:lnTo>
                  <a:lnTo>
                    <a:pt x="527" y="144"/>
                  </a:lnTo>
                  <a:lnTo>
                    <a:pt x="521" y="147"/>
                  </a:lnTo>
                  <a:lnTo>
                    <a:pt x="512" y="150"/>
                  </a:lnTo>
                  <a:lnTo>
                    <a:pt x="504" y="153"/>
                  </a:lnTo>
                  <a:lnTo>
                    <a:pt x="496" y="155"/>
                  </a:lnTo>
                  <a:lnTo>
                    <a:pt x="488" y="158"/>
                  </a:lnTo>
                  <a:lnTo>
                    <a:pt x="481" y="159"/>
                  </a:lnTo>
                  <a:lnTo>
                    <a:pt x="473" y="161"/>
                  </a:lnTo>
                  <a:lnTo>
                    <a:pt x="465" y="162"/>
                  </a:lnTo>
                  <a:lnTo>
                    <a:pt x="457" y="165"/>
                  </a:lnTo>
                  <a:lnTo>
                    <a:pt x="448" y="165"/>
                  </a:lnTo>
                  <a:lnTo>
                    <a:pt x="440" y="167"/>
                  </a:lnTo>
                  <a:lnTo>
                    <a:pt x="433" y="169"/>
                  </a:lnTo>
                  <a:lnTo>
                    <a:pt x="425" y="170"/>
                  </a:lnTo>
                  <a:lnTo>
                    <a:pt x="416" y="170"/>
                  </a:lnTo>
                  <a:lnTo>
                    <a:pt x="408" y="170"/>
                  </a:lnTo>
                  <a:lnTo>
                    <a:pt x="400" y="170"/>
                  </a:lnTo>
                  <a:lnTo>
                    <a:pt x="392" y="170"/>
                  </a:lnTo>
                  <a:lnTo>
                    <a:pt x="383" y="169"/>
                  </a:lnTo>
                  <a:lnTo>
                    <a:pt x="374" y="169"/>
                  </a:lnTo>
                  <a:lnTo>
                    <a:pt x="366" y="167"/>
                  </a:lnTo>
                  <a:lnTo>
                    <a:pt x="358" y="167"/>
                  </a:lnTo>
                  <a:lnTo>
                    <a:pt x="349" y="164"/>
                  </a:lnTo>
                  <a:lnTo>
                    <a:pt x="341" y="162"/>
                  </a:lnTo>
                  <a:lnTo>
                    <a:pt x="332" y="161"/>
                  </a:lnTo>
                  <a:lnTo>
                    <a:pt x="324" y="159"/>
                  </a:lnTo>
                  <a:lnTo>
                    <a:pt x="315" y="156"/>
                  </a:lnTo>
                  <a:lnTo>
                    <a:pt x="307" y="153"/>
                  </a:lnTo>
                  <a:lnTo>
                    <a:pt x="298" y="148"/>
                  </a:lnTo>
                  <a:lnTo>
                    <a:pt x="290" y="145"/>
                  </a:lnTo>
                  <a:lnTo>
                    <a:pt x="284" y="145"/>
                  </a:lnTo>
                  <a:lnTo>
                    <a:pt x="279" y="145"/>
                  </a:lnTo>
                  <a:lnTo>
                    <a:pt x="275" y="144"/>
                  </a:lnTo>
                  <a:lnTo>
                    <a:pt x="268" y="144"/>
                  </a:lnTo>
                  <a:lnTo>
                    <a:pt x="261" y="142"/>
                  </a:lnTo>
                  <a:lnTo>
                    <a:pt x="254" y="142"/>
                  </a:lnTo>
                  <a:lnTo>
                    <a:pt x="247" y="141"/>
                  </a:lnTo>
                  <a:lnTo>
                    <a:pt x="240" y="139"/>
                  </a:lnTo>
                  <a:lnTo>
                    <a:pt x="236" y="139"/>
                  </a:lnTo>
                  <a:lnTo>
                    <a:pt x="233" y="138"/>
                  </a:lnTo>
                  <a:lnTo>
                    <a:pt x="228" y="138"/>
                  </a:lnTo>
                  <a:lnTo>
                    <a:pt x="225" y="136"/>
                  </a:lnTo>
                  <a:lnTo>
                    <a:pt x="220" y="134"/>
                  </a:lnTo>
                  <a:lnTo>
                    <a:pt x="216" y="134"/>
                  </a:lnTo>
                  <a:lnTo>
                    <a:pt x="211" y="133"/>
                  </a:lnTo>
                  <a:lnTo>
                    <a:pt x="208" y="133"/>
                  </a:lnTo>
                  <a:lnTo>
                    <a:pt x="203" y="131"/>
                  </a:lnTo>
                  <a:lnTo>
                    <a:pt x="199" y="131"/>
                  </a:lnTo>
                  <a:lnTo>
                    <a:pt x="194" y="130"/>
                  </a:lnTo>
                  <a:lnTo>
                    <a:pt x="191" y="130"/>
                  </a:lnTo>
                  <a:lnTo>
                    <a:pt x="186" y="128"/>
                  </a:lnTo>
                  <a:lnTo>
                    <a:pt x="182" y="128"/>
                  </a:lnTo>
                  <a:lnTo>
                    <a:pt x="177" y="127"/>
                  </a:lnTo>
                  <a:lnTo>
                    <a:pt x="174" y="127"/>
                  </a:lnTo>
                  <a:lnTo>
                    <a:pt x="169" y="125"/>
                  </a:lnTo>
                  <a:lnTo>
                    <a:pt x="165" y="125"/>
                  </a:lnTo>
                  <a:lnTo>
                    <a:pt x="160" y="124"/>
                  </a:lnTo>
                  <a:lnTo>
                    <a:pt x="155" y="122"/>
                  </a:lnTo>
                  <a:lnTo>
                    <a:pt x="151" y="122"/>
                  </a:lnTo>
                  <a:lnTo>
                    <a:pt x="146" y="120"/>
                  </a:lnTo>
                  <a:lnTo>
                    <a:pt x="143" y="120"/>
                  </a:lnTo>
                  <a:lnTo>
                    <a:pt x="138" y="119"/>
                  </a:lnTo>
                  <a:lnTo>
                    <a:pt x="134" y="117"/>
                  </a:lnTo>
                  <a:lnTo>
                    <a:pt x="129" y="117"/>
                  </a:lnTo>
                  <a:lnTo>
                    <a:pt x="124" y="116"/>
                  </a:lnTo>
                  <a:lnTo>
                    <a:pt x="121" y="116"/>
                  </a:lnTo>
                  <a:lnTo>
                    <a:pt x="112" y="114"/>
                  </a:lnTo>
                  <a:lnTo>
                    <a:pt x="106" y="113"/>
                  </a:lnTo>
                  <a:lnTo>
                    <a:pt x="98" y="111"/>
                  </a:lnTo>
                  <a:lnTo>
                    <a:pt x="92" y="110"/>
                  </a:lnTo>
                  <a:lnTo>
                    <a:pt x="84" y="108"/>
                  </a:lnTo>
                  <a:lnTo>
                    <a:pt x="78" y="107"/>
                  </a:lnTo>
                  <a:lnTo>
                    <a:pt x="72" y="105"/>
                  </a:lnTo>
                  <a:lnTo>
                    <a:pt x="67" y="103"/>
                  </a:lnTo>
                  <a:lnTo>
                    <a:pt x="62" y="103"/>
                  </a:lnTo>
                  <a:lnTo>
                    <a:pt x="59" y="103"/>
                  </a:lnTo>
                  <a:lnTo>
                    <a:pt x="51" y="108"/>
                  </a:lnTo>
                  <a:lnTo>
                    <a:pt x="44" y="113"/>
                  </a:lnTo>
                  <a:lnTo>
                    <a:pt x="36" y="117"/>
                  </a:lnTo>
                  <a:lnTo>
                    <a:pt x="30" y="122"/>
                  </a:lnTo>
                  <a:lnTo>
                    <a:pt x="22" y="127"/>
                  </a:lnTo>
                  <a:lnTo>
                    <a:pt x="16" y="133"/>
                  </a:lnTo>
                  <a:lnTo>
                    <a:pt x="8" y="138"/>
                  </a:lnTo>
                  <a:lnTo>
                    <a:pt x="0" y="144"/>
                  </a:lnTo>
                  <a:lnTo>
                    <a:pt x="5" y="148"/>
                  </a:lnTo>
                  <a:lnTo>
                    <a:pt x="10" y="155"/>
                  </a:lnTo>
                  <a:lnTo>
                    <a:pt x="14" y="159"/>
                  </a:lnTo>
                  <a:lnTo>
                    <a:pt x="19" y="165"/>
                  </a:lnTo>
                  <a:lnTo>
                    <a:pt x="24" y="170"/>
                  </a:lnTo>
                  <a:lnTo>
                    <a:pt x="28" y="175"/>
                  </a:lnTo>
                  <a:lnTo>
                    <a:pt x="34" y="179"/>
                  </a:lnTo>
                  <a:lnTo>
                    <a:pt x="39" y="184"/>
                  </a:lnTo>
                  <a:lnTo>
                    <a:pt x="44" y="187"/>
                  </a:lnTo>
                  <a:lnTo>
                    <a:pt x="50" y="192"/>
                  </a:lnTo>
                  <a:lnTo>
                    <a:pt x="55" y="195"/>
                  </a:lnTo>
                  <a:lnTo>
                    <a:pt x="61" y="198"/>
                  </a:lnTo>
                  <a:lnTo>
                    <a:pt x="67" y="201"/>
                  </a:lnTo>
                  <a:lnTo>
                    <a:pt x="73" y="204"/>
                  </a:lnTo>
                  <a:lnTo>
                    <a:pt x="79" y="206"/>
                  </a:lnTo>
                  <a:lnTo>
                    <a:pt x="86" y="209"/>
                  </a:lnTo>
                  <a:lnTo>
                    <a:pt x="92" y="210"/>
                  </a:lnTo>
                  <a:lnTo>
                    <a:pt x="98" y="213"/>
                  </a:lnTo>
                  <a:lnTo>
                    <a:pt x="104" y="215"/>
                  </a:lnTo>
                  <a:lnTo>
                    <a:pt x="110" y="217"/>
                  </a:lnTo>
                  <a:lnTo>
                    <a:pt x="116" y="217"/>
                  </a:lnTo>
                  <a:lnTo>
                    <a:pt x="123" y="218"/>
                  </a:lnTo>
                  <a:lnTo>
                    <a:pt x="129" y="220"/>
                  </a:lnTo>
                  <a:lnTo>
                    <a:pt x="137" y="221"/>
                  </a:lnTo>
                  <a:lnTo>
                    <a:pt x="143" y="223"/>
                  </a:lnTo>
                  <a:lnTo>
                    <a:pt x="149" y="223"/>
                  </a:lnTo>
                  <a:lnTo>
                    <a:pt x="157" y="224"/>
                  </a:lnTo>
                  <a:lnTo>
                    <a:pt x="163" y="224"/>
                  </a:lnTo>
                  <a:lnTo>
                    <a:pt x="169" y="224"/>
                  </a:lnTo>
                  <a:lnTo>
                    <a:pt x="177" y="226"/>
                  </a:lnTo>
                  <a:lnTo>
                    <a:pt x="185" y="226"/>
                  </a:lnTo>
                  <a:lnTo>
                    <a:pt x="191" y="227"/>
                  </a:lnTo>
                  <a:lnTo>
                    <a:pt x="199" y="227"/>
                  </a:lnTo>
                  <a:lnTo>
                    <a:pt x="205" y="227"/>
                  </a:lnTo>
                  <a:lnTo>
                    <a:pt x="211" y="227"/>
                  </a:lnTo>
                  <a:lnTo>
                    <a:pt x="219" y="227"/>
                  </a:lnTo>
                  <a:lnTo>
                    <a:pt x="225" y="227"/>
                  </a:lnTo>
                  <a:lnTo>
                    <a:pt x="233" y="227"/>
                  </a:lnTo>
                  <a:lnTo>
                    <a:pt x="239" y="227"/>
                  </a:lnTo>
                  <a:lnTo>
                    <a:pt x="247" y="227"/>
                  </a:lnTo>
                  <a:lnTo>
                    <a:pt x="253" y="227"/>
                  </a:lnTo>
                  <a:lnTo>
                    <a:pt x="259" y="227"/>
                  </a:lnTo>
                  <a:lnTo>
                    <a:pt x="267" y="227"/>
                  </a:lnTo>
                  <a:lnTo>
                    <a:pt x="275" y="227"/>
                  </a:lnTo>
                  <a:lnTo>
                    <a:pt x="281" y="227"/>
                  </a:lnTo>
                  <a:lnTo>
                    <a:pt x="288" y="227"/>
                  </a:lnTo>
                  <a:lnTo>
                    <a:pt x="295" y="229"/>
                  </a:lnTo>
                  <a:lnTo>
                    <a:pt x="302" y="229"/>
                  </a:lnTo>
                  <a:lnTo>
                    <a:pt x="309" y="229"/>
                  </a:lnTo>
                  <a:lnTo>
                    <a:pt x="316" y="231"/>
                  </a:lnTo>
                  <a:lnTo>
                    <a:pt x="323" y="231"/>
                  </a:lnTo>
                  <a:lnTo>
                    <a:pt x="329" y="232"/>
                  </a:lnTo>
                  <a:lnTo>
                    <a:pt x="335" y="232"/>
                  </a:lnTo>
                  <a:lnTo>
                    <a:pt x="343" y="234"/>
                  </a:lnTo>
                  <a:lnTo>
                    <a:pt x="349" y="234"/>
                  </a:lnTo>
                  <a:lnTo>
                    <a:pt x="355" y="237"/>
                  </a:lnTo>
                  <a:lnTo>
                    <a:pt x="361" y="237"/>
                  </a:lnTo>
                  <a:lnTo>
                    <a:pt x="369" y="238"/>
                  </a:lnTo>
                  <a:lnTo>
                    <a:pt x="374" y="240"/>
                  </a:lnTo>
                  <a:lnTo>
                    <a:pt x="381" y="243"/>
                  </a:lnTo>
                  <a:lnTo>
                    <a:pt x="388" y="244"/>
                  </a:lnTo>
                  <a:lnTo>
                    <a:pt x="394" y="246"/>
                  </a:lnTo>
                  <a:lnTo>
                    <a:pt x="400" y="249"/>
                  </a:lnTo>
                  <a:lnTo>
                    <a:pt x="406" y="252"/>
                  </a:lnTo>
                  <a:lnTo>
                    <a:pt x="412" y="252"/>
                  </a:lnTo>
                  <a:lnTo>
                    <a:pt x="419" y="254"/>
                  </a:lnTo>
                  <a:lnTo>
                    <a:pt x="426" y="254"/>
                  </a:lnTo>
                  <a:lnTo>
                    <a:pt x="433" y="254"/>
                  </a:lnTo>
                  <a:lnTo>
                    <a:pt x="439" y="254"/>
                  </a:lnTo>
                  <a:lnTo>
                    <a:pt x="446" y="254"/>
                  </a:lnTo>
                  <a:lnTo>
                    <a:pt x="453" y="254"/>
                  </a:lnTo>
                  <a:lnTo>
                    <a:pt x="459" y="254"/>
                  </a:lnTo>
                  <a:lnTo>
                    <a:pt x="465" y="252"/>
                  </a:lnTo>
                  <a:lnTo>
                    <a:pt x="471" y="252"/>
                  </a:lnTo>
                  <a:lnTo>
                    <a:pt x="479" y="251"/>
                  </a:lnTo>
                  <a:lnTo>
                    <a:pt x="485" y="251"/>
                  </a:lnTo>
                  <a:lnTo>
                    <a:pt x="491" y="249"/>
                  </a:lnTo>
                  <a:lnTo>
                    <a:pt x="499" y="248"/>
                  </a:lnTo>
                  <a:lnTo>
                    <a:pt x="505" y="246"/>
                  </a:lnTo>
                  <a:lnTo>
                    <a:pt x="512" y="244"/>
                  </a:lnTo>
                  <a:lnTo>
                    <a:pt x="518" y="243"/>
                  </a:lnTo>
                  <a:lnTo>
                    <a:pt x="524" y="241"/>
                  </a:lnTo>
                  <a:lnTo>
                    <a:pt x="532" y="238"/>
                  </a:lnTo>
                  <a:lnTo>
                    <a:pt x="538" y="237"/>
                  </a:lnTo>
                  <a:lnTo>
                    <a:pt x="544" y="235"/>
                  </a:lnTo>
                  <a:lnTo>
                    <a:pt x="552" y="232"/>
                  </a:lnTo>
                  <a:lnTo>
                    <a:pt x="558" y="231"/>
                  </a:lnTo>
                  <a:lnTo>
                    <a:pt x="564" y="227"/>
                  </a:lnTo>
                  <a:lnTo>
                    <a:pt x="570" y="224"/>
                  </a:lnTo>
                  <a:lnTo>
                    <a:pt x="578" y="221"/>
                  </a:lnTo>
                  <a:lnTo>
                    <a:pt x="584" y="218"/>
                  </a:lnTo>
                  <a:lnTo>
                    <a:pt x="591" y="217"/>
                  </a:lnTo>
                  <a:lnTo>
                    <a:pt x="597" y="213"/>
                  </a:lnTo>
                  <a:lnTo>
                    <a:pt x="603" y="210"/>
                  </a:lnTo>
                  <a:lnTo>
                    <a:pt x="611" y="207"/>
                  </a:lnTo>
                  <a:lnTo>
                    <a:pt x="617" y="204"/>
                  </a:lnTo>
                  <a:lnTo>
                    <a:pt x="623" y="201"/>
                  </a:lnTo>
                  <a:lnTo>
                    <a:pt x="629" y="196"/>
                  </a:lnTo>
                  <a:lnTo>
                    <a:pt x="636" y="193"/>
                  </a:lnTo>
                  <a:lnTo>
                    <a:pt x="642" y="190"/>
                  </a:lnTo>
                  <a:lnTo>
                    <a:pt x="648" y="186"/>
                  </a:lnTo>
                  <a:lnTo>
                    <a:pt x="654" y="182"/>
                  </a:lnTo>
                  <a:lnTo>
                    <a:pt x="660" y="179"/>
                  </a:lnTo>
                  <a:lnTo>
                    <a:pt x="667" y="176"/>
                  </a:lnTo>
                  <a:lnTo>
                    <a:pt x="673" y="172"/>
                  </a:lnTo>
                  <a:lnTo>
                    <a:pt x="679" y="167"/>
                  </a:lnTo>
                  <a:lnTo>
                    <a:pt x="685" y="162"/>
                  </a:lnTo>
                  <a:lnTo>
                    <a:pt x="691" y="159"/>
                  </a:lnTo>
                  <a:lnTo>
                    <a:pt x="697" y="155"/>
                  </a:lnTo>
                  <a:lnTo>
                    <a:pt x="704" y="151"/>
                  </a:lnTo>
                  <a:lnTo>
                    <a:pt x="708" y="147"/>
                  </a:lnTo>
                  <a:lnTo>
                    <a:pt x="716" y="142"/>
                  </a:lnTo>
                  <a:lnTo>
                    <a:pt x="721" y="139"/>
                  </a:lnTo>
                  <a:lnTo>
                    <a:pt x="727" y="134"/>
                  </a:lnTo>
                  <a:lnTo>
                    <a:pt x="733" y="130"/>
                  </a:lnTo>
                  <a:lnTo>
                    <a:pt x="739" y="125"/>
                  </a:lnTo>
                  <a:lnTo>
                    <a:pt x="744" y="120"/>
                  </a:lnTo>
                  <a:lnTo>
                    <a:pt x="750" y="116"/>
                  </a:lnTo>
                  <a:lnTo>
                    <a:pt x="756" y="111"/>
                  </a:lnTo>
                  <a:lnTo>
                    <a:pt x="763" y="107"/>
                  </a:lnTo>
                  <a:lnTo>
                    <a:pt x="767" y="102"/>
                  </a:lnTo>
                  <a:lnTo>
                    <a:pt x="772" y="97"/>
                  </a:lnTo>
                  <a:lnTo>
                    <a:pt x="778" y="93"/>
                  </a:lnTo>
                  <a:lnTo>
                    <a:pt x="784" y="88"/>
                  </a:lnTo>
                  <a:lnTo>
                    <a:pt x="789" y="83"/>
                  </a:lnTo>
                  <a:lnTo>
                    <a:pt x="795" y="80"/>
                  </a:lnTo>
                  <a:lnTo>
                    <a:pt x="800" y="76"/>
                  </a:lnTo>
                  <a:lnTo>
                    <a:pt x="806" y="71"/>
                  </a:lnTo>
                  <a:lnTo>
                    <a:pt x="804" y="65"/>
                  </a:lnTo>
                  <a:lnTo>
                    <a:pt x="804" y="60"/>
                  </a:lnTo>
                  <a:lnTo>
                    <a:pt x="803" y="55"/>
                  </a:lnTo>
                  <a:lnTo>
                    <a:pt x="803" y="51"/>
                  </a:lnTo>
                  <a:lnTo>
                    <a:pt x="801" y="46"/>
                  </a:lnTo>
                  <a:lnTo>
                    <a:pt x="801" y="43"/>
                  </a:lnTo>
                  <a:lnTo>
                    <a:pt x="800" y="38"/>
                  </a:lnTo>
                  <a:lnTo>
                    <a:pt x="800" y="35"/>
                  </a:lnTo>
                  <a:lnTo>
                    <a:pt x="798" y="31"/>
                  </a:lnTo>
                  <a:lnTo>
                    <a:pt x="797" y="26"/>
                  </a:lnTo>
                  <a:lnTo>
                    <a:pt x="797" y="21"/>
                  </a:lnTo>
                  <a:lnTo>
                    <a:pt x="795" y="18"/>
                  </a:lnTo>
                  <a:lnTo>
                    <a:pt x="795" y="14"/>
                  </a:lnTo>
                  <a:lnTo>
                    <a:pt x="794" y="9"/>
                  </a:lnTo>
                  <a:lnTo>
                    <a:pt x="794" y="4"/>
                  </a:lnTo>
                  <a:lnTo>
                    <a:pt x="794" y="0"/>
                  </a:lnTo>
                  <a:lnTo>
                    <a:pt x="794" y="0"/>
                  </a:lnTo>
                  <a:close/>
                </a:path>
              </a:pathLst>
            </a:custGeom>
            <a:solidFill>
              <a:srgbClr val="FFCC0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9" name="Freeform 241"/>
            <p:cNvSpPr>
              <a:spLocks/>
            </p:cNvSpPr>
            <p:nvPr/>
          </p:nvSpPr>
          <p:spPr bwMode="auto">
            <a:xfrm>
              <a:off x="4699" y="1235"/>
              <a:ext cx="367" cy="129"/>
            </a:xfrm>
            <a:custGeom>
              <a:avLst/>
              <a:gdLst/>
              <a:ahLst/>
              <a:cxnLst>
                <a:cxn ang="0">
                  <a:pos x="708" y="7"/>
                </a:cxn>
                <a:cxn ang="0">
                  <a:pos x="678" y="20"/>
                </a:cxn>
                <a:cxn ang="0">
                  <a:pos x="649" y="34"/>
                </a:cxn>
                <a:cxn ang="0">
                  <a:pos x="618" y="45"/>
                </a:cxn>
                <a:cxn ang="0">
                  <a:pos x="588" y="57"/>
                </a:cxn>
                <a:cxn ang="0">
                  <a:pos x="557" y="69"/>
                </a:cxn>
                <a:cxn ang="0">
                  <a:pos x="526" y="80"/>
                </a:cxn>
                <a:cxn ang="0">
                  <a:pos x="497" y="90"/>
                </a:cxn>
                <a:cxn ang="0">
                  <a:pos x="466" y="99"/>
                </a:cxn>
                <a:cxn ang="0">
                  <a:pos x="435" y="108"/>
                </a:cxn>
                <a:cxn ang="0">
                  <a:pos x="406" y="116"/>
                </a:cxn>
                <a:cxn ang="0">
                  <a:pos x="373" y="121"/>
                </a:cxn>
                <a:cxn ang="0">
                  <a:pos x="344" y="125"/>
                </a:cxn>
                <a:cxn ang="0">
                  <a:pos x="311" y="127"/>
                </a:cxn>
                <a:cxn ang="0">
                  <a:pos x="280" y="128"/>
                </a:cxn>
                <a:cxn ang="0">
                  <a:pos x="249" y="127"/>
                </a:cxn>
                <a:cxn ang="0">
                  <a:pos x="218" y="122"/>
                </a:cxn>
                <a:cxn ang="0">
                  <a:pos x="186" y="116"/>
                </a:cxn>
                <a:cxn ang="0">
                  <a:pos x="155" y="110"/>
                </a:cxn>
                <a:cxn ang="0">
                  <a:pos x="122" y="97"/>
                </a:cxn>
                <a:cxn ang="0">
                  <a:pos x="88" y="85"/>
                </a:cxn>
                <a:cxn ang="0">
                  <a:pos x="60" y="79"/>
                </a:cxn>
                <a:cxn ang="0">
                  <a:pos x="37" y="96"/>
                </a:cxn>
                <a:cxn ang="0">
                  <a:pos x="24" y="104"/>
                </a:cxn>
                <a:cxn ang="0">
                  <a:pos x="10" y="114"/>
                </a:cxn>
                <a:cxn ang="0">
                  <a:pos x="9" y="131"/>
                </a:cxn>
                <a:cxn ang="0">
                  <a:pos x="35" y="158"/>
                </a:cxn>
                <a:cxn ang="0">
                  <a:pos x="65" y="181"/>
                </a:cxn>
                <a:cxn ang="0">
                  <a:pos x="96" y="203"/>
                </a:cxn>
                <a:cxn ang="0">
                  <a:pos x="128" y="218"/>
                </a:cxn>
                <a:cxn ang="0">
                  <a:pos x="164" y="232"/>
                </a:cxn>
                <a:cxn ang="0">
                  <a:pos x="198" y="243"/>
                </a:cxn>
                <a:cxn ang="0">
                  <a:pos x="232" y="249"/>
                </a:cxn>
                <a:cxn ang="0">
                  <a:pos x="269" y="254"/>
                </a:cxn>
                <a:cxn ang="0">
                  <a:pos x="306" y="257"/>
                </a:cxn>
                <a:cxn ang="0">
                  <a:pos x="342" y="255"/>
                </a:cxn>
                <a:cxn ang="0">
                  <a:pos x="381" y="251"/>
                </a:cxn>
                <a:cxn ang="0">
                  <a:pos x="416" y="245"/>
                </a:cxn>
                <a:cxn ang="0">
                  <a:pos x="455" y="235"/>
                </a:cxn>
                <a:cxn ang="0">
                  <a:pos x="491" y="223"/>
                </a:cxn>
                <a:cxn ang="0">
                  <a:pos x="528" y="209"/>
                </a:cxn>
                <a:cxn ang="0">
                  <a:pos x="564" y="192"/>
                </a:cxn>
                <a:cxn ang="0">
                  <a:pos x="599" y="173"/>
                </a:cxn>
                <a:cxn ang="0">
                  <a:pos x="633" y="152"/>
                </a:cxn>
                <a:cxn ang="0">
                  <a:pos x="667" y="128"/>
                </a:cxn>
                <a:cxn ang="0">
                  <a:pos x="700" y="104"/>
                </a:cxn>
                <a:cxn ang="0">
                  <a:pos x="731" y="77"/>
                </a:cxn>
                <a:cxn ang="0">
                  <a:pos x="732" y="60"/>
                </a:cxn>
                <a:cxn ang="0">
                  <a:pos x="731" y="42"/>
                </a:cxn>
                <a:cxn ang="0">
                  <a:pos x="731" y="23"/>
                </a:cxn>
                <a:cxn ang="0">
                  <a:pos x="729" y="9"/>
                </a:cxn>
                <a:cxn ang="0">
                  <a:pos x="728" y="0"/>
                </a:cxn>
              </a:cxnLst>
              <a:rect l="0" t="0" r="r" b="b"/>
              <a:pathLst>
                <a:path w="732" h="257">
                  <a:moveTo>
                    <a:pt x="728" y="0"/>
                  </a:moveTo>
                  <a:lnTo>
                    <a:pt x="719" y="4"/>
                  </a:lnTo>
                  <a:lnTo>
                    <a:pt x="708" y="7"/>
                  </a:lnTo>
                  <a:lnTo>
                    <a:pt x="698" y="12"/>
                  </a:lnTo>
                  <a:lnTo>
                    <a:pt x="688" y="17"/>
                  </a:lnTo>
                  <a:lnTo>
                    <a:pt x="678" y="20"/>
                  </a:lnTo>
                  <a:lnTo>
                    <a:pt x="669" y="25"/>
                  </a:lnTo>
                  <a:lnTo>
                    <a:pt x="658" y="29"/>
                  </a:lnTo>
                  <a:lnTo>
                    <a:pt x="649" y="34"/>
                  </a:lnTo>
                  <a:lnTo>
                    <a:pt x="638" y="37"/>
                  </a:lnTo>
                  <a:lnTo>
                    <a:pt x="629" y="42"/>
                  </a:lnTo>
                  <a:lnTo>
                    <a:pt x="618" y="45"/>
                  </a:lnTo>
                  <a:lnTo>
                    <a:pt x="609" y="49"/>
                  </a:lnTo>
                  <a:lnTo>
                    <a:pt x="598" y="54"/>
                  </a:lnTo>
                  <a:lnTo>
                    <a:pt x="588" y="57"/>
                  </a:lnTo>
                  <a:lnTo>
                    <a:pt x="578" y="62"/>
                  </a:lnTo>
                  <a:lnTo>
                    <a:pt x="568" y="66"/>
                  </a:lnTo>
                  <a:lnTo>
                    <a:pt x="557" y="69"/>
                  </a:lnTo>
                  <a:lnTo>
                    <a:pt x="547" y="73"/>
                  </a:lnTo>
                  <a:lnTo>
                    <a:pt x="537" y="76"/>
                  </a:lnTo>
                  <a:lnTo>
                    <a:pt x="526" y="80"/>
                  </a:lnTo>
                  <a:lnTo>
                    <a:pt x="517" y="83"/>
                  </a:lnTo>
                  <a:lnTo>
                    <a:pt x="506" y="87"/>
                  </a:lnTo>
                  <a:lnTo>
                    <a:pt x="497" y="90"/>
                  </a:lnTo>
                  <a:lnTo>
                    <a:pt x="486" y="93"/>
                  </a:lnTo>
                  <a:lnTo>
                    <a:pt x="477" y="96"/>
                  </a:lnTo>
                  <a:lnTo>
                    <a:pt x="466" y="99"/>
                  </a:lnTo>
                  <a:lnTo>
                    <a:pt x="455" y="102"/>
                  </a:lnTo>
                  <a:lnTo>
                    <a:pt x="446" y="105"/>
                  </a:lnTo>
                  <a:lnTo>
                    <a:pt x="435" y="108"/>
                  </a:lnTo>
                  <a:lnTo>
                    <a:pt x="426" y="111"/>
                  </a:lnTo>
                  <a:lnTo>
                    <a:pt x="415" y="113"/>
                  </a:lnTo>
                  <a:lnTo>
                    <a:pt x="406" y="116"/>
                  </a:lnTo>
                  <a:lnTo>
                    <a:pt x="395" y="118"/>
                  </a:lnTo>
                  <a:lnTo>
                    <a:pt x="385" y="119"/>
                  </a:lnTo>
                  <a:lnTo>
                    <a:pt x="373" y="121"/>
                  </a:lnTo>
                  <a:lnTo>
                    <a:pt x="364" y="122"/>
                  </a:lnTo>
                  <a:lnTo>
                    <a:pt x="353" y="124"/>
                  </a:lnTo>
                  <a:lnTo>
                    <a:pt x="344" y="125"/>
                  </a:lnTo>
                  <a:lnTo>
                    <a:pt x="333" y="125"/>
                  </a:lnTo>
                  <a:lnTo>
                    <a:pt x="322" y="127"/>
                  </a:lnTo>
                  <a:lnTo>
                    <a:pt x="311" y="127"/>
                  </a:lnTo>
                  <a:lnTo>
                    <a:pt x="302" y="127"/>
                  </a:lnTo>
                  <a:lnTo>
                    <a:pt x="291" y="127"/>
                  </a:lnTo>
                  <a:lnTo>
                    <a:pt x="280" y="128"/>
                  </a:lnTo>
                  <a:lnTo>
                    <a:pt x="269" y="127"/>
                  </a:lnTo>
                  <a:lnTo>
                    <a:pt x="260" y="127"/>
                  </a:lnTo>
                  <a:lnTo>
                    <a:pt x="249" y="127"/>
                  </a:lnTo>
                  <a:lnTo>
                    <a:pt x="240" y="125"/>
                  </a:lnTo>
                  <a:lnTo>
                    <a:pt x="227" y="124"/>
                  </a:lnTo>
                  <a:lnTo>
                    <a:pt x="218" y="122"/>
                  </a:lnTo>
                  <a:lnTo>
                    <a:pt x="207" y="121"/>
                  </a:lnTo>
                  <a:lnTo>
                    <a:pt x="196" y="119"/>
                  </a:lnTo>
                  <a:lnTo>
                    <a:pt x="186" y="116"/>
                  </a:lnTo>
                  <a:lnTo>
                    <a:pt x="175" y="114"/>
                  </a:lnTo>
                  <a:lnTo>
                    <a:pt x="164" y="111"/>
                  </a:lnTo>
                  <a:lnTo>
                    <a:pt x="155" y="110"/>
                  </a:lnTo>
                  <a:lnTo>
                    <a:pt x="144" y="105"/>
                  </a:lnTo>
                  <a:lnTo>
                    <a:pt x="131" y="102"/>
                  </a:lnTo>
                  <a:lnTo>
                    <a:pt x="122" y="97"/>
                  </a:lnTo>
                  <a:lnTo>
                    <a:pt x="111" y="94"/>
                  </a:lnTo>
                  <a:lnTo>
                    <a:pt x="100" y="90"/>
                  </a:lnTo>
                  <a:lnTo>
                    <a:pt x="88" y="85"/>
                  </a:lnTo>
                  <a:lnTo>
                    <a:pt x="79" y="79"/>
                  </a:lnTo>
                  <a:lnTo>
                    <a:pt x="68" y="76"/>
                  </a:lnTo>
                  <a:lnTo>
                    <a:pt x="60" y="79"/>
                  </a:lnTo>
                  <a:lnTo>
                    <a:pt x="54" y="85"/>
                  </a:lnTo>
                  <a:lnTo>
                    <a:pt x="45" y="90"/>
                  </a:lnTo>
                  <a:lnTo>
                    <a:pt x="37" y="96"/>
                  </a:lnTo>
                  <a:lnTo>
                    <a:pt x="34" y="97"/>
                  </a:lnTo>
                  <a:lnTo>
                    <a:pt x="29" y="102"/>
                  </a:lnTo>
                  <a:lnTo>
                    <a:pt x="24" y="104"/>
                  </a:lnTo>
                  <a:lnTo>
                    <a:pt x="20" y="108"/>
                  </a:lnTo>
                  <a:lnTo>
                    <a:pt x="15" y="111"/>
                  </a:lnTo>
                  <a:lnTo>
                    <a:pt x="10" y="114"/>
                  </a:lnTo>
                  <a:lnTo>
                    <a:pt x="4" y="118"/>
                  </a:lnTo>
                  <a:lnTo>
                    <a:pt x="0" y="122"/>
                  </a:lnTo>
                  <a:lnTo>
                    <a:pt x="9" y="131"/>
                  </a:lnTo>
                  <a:lnTo>
                    <a:pt x="17" y="141"/>
                  </a:lnTo>
                  <a:lnTo>
                    <a:pt x="26" y="150"/>
                  </a:lnTo>
                  <a:lnTo>
                    <a:pt x="35" y="158"/>
                  </a:lnTo>
                  <a:lnTo>
                    <a:pt x="45" y="166"/>
                  </a:lnTo>
                  <a:lnTo>
                    <a:pt x="55" y="173"/>
                  </a:lnTo>
                  <a:lnTo>
                    <a:pt x="65" y="181"/>
                  </a:lnTo>
                  <a:lnTo>
                    <a:pt x="76" y="190"/>
                  </a:lnTo>
                  <a:lnTo>
                    <a:pt x="86" y="195"/>
                  </a:lnTo>
                  <a:lnTo>
                    <a:pt x="96" y="203"/>
                  </a:lnTo>
                  <a:lnTo>
                    <a:pt x="108" y="207"/>
                  </a:lnTo>
                  <a:lnTo>
                    <a:pt x="119" y="214"/>
                  </a:lnTo>
                  <a:lnTo>
                    <a:pt x="128" y="218"/>
                  </a:lnTo>
                  <a:lnTo>
                    <a:pt x="141" y="224"/>
                  </a:lnTo>
                  <a:lnTo>
                    <a:pt x="151" y="228"/>
                  </a:lnTo>
                  <a:lnTo>
                    <a:pt x="164" y="232"/>
                  </a:lnTo>
                  <a:lnTo>
                    <a:pt x="175" y="235"/>
                  </a:lnTo>
                  <a:lnTo>
                    <a:pt x="186" y="240"/>
                  </a:lnTo>
                  <a:lnTo>
                    <a:pt x="198" y="243"/>
                  </a:lnTo>
                  <a:lnTo>
                    <a:pt x="209" y="246"/>
                  </a:lnTo>
                  <a:lnTo>
                    <a:pt x="221" y="248"/>
                  </a:lnTo>
                  <a:lnTo>
                    <a:pt x="232" y="249"/>
                  </a:lnTo>
                  <a:lnTo>
                    <a:pt x="244" y="251"/>
                  </a:lnTo>
                  <a:lnTo>
                    <a:pt x="257" y="254"/>
                  </a:lnTo>
                  <a:lnTo>
                    <a:pt x="269" y="254"/>
                  </a:lnTo>
                  <a:lnTo>
                    <a:pt x="282" y="255"/>
                  </a:lnTo>
                  <a:lnTo>
                    <a:pt x="294" y="255"/>
                  </a:lnTo>
                  <a:lnTo>
                    <a:pt x="306" y="257"/>
                  </a:lnTo>
                  <a:lnTo>
                    <a:pt x="317" y="255"/>
                  </a:lnTo>
                  <a:lnTo>
                    <a:pt x="331" y="255"/>
                  </a:lnTo>
                  <a:lnTo>
                    <a:pt x="342" y="255"/>
                  </a:lnTo>
                  <a:lnTo>
                    <a:pt x="356" y="255"/>
                  </a:lnTo>
                  <a:lnTo>
                    <a:pt x="368" y="252"/>
                  </a:lnTo>
                  <a:lnTo>
                    <a:pt x="381" y="251"/>
                  </a:lnTo>
                  <a:lnTo>
                    <a:pt x="392" y="249"/>
                  </a:lnTo>
                  <a:lnTo>
                    <a:pt x="406" y="248"/>
                  </a:lnTo>
                  <a:lnTo>
                    <a:pt x="416" y="245"/>
                  </a:lnTo>
                  <a:lnTo>
                    <a:pt x="429" y="242"/>
                  </a:lnTo>
                  <a:lnTo>
                    <a:pt x="443" y="238"/>
                  </a:lnTo>
                  <a:lnTo>
                    <a:pt x="455" y="235"/>
                  </a:lnTo>
                  <a:lnTo>
                    <a:pt x="466" y="231"/>
                  </a:lnTo>
                  <a:lnTo>
                    <a:pt x="478" y="228"/>
                  </a:lnTo>
                  <a:lnTo>
                    <a:pt x="491" y="223"/>
                  </a:lnTo>
                  <a:lnTo>
                    <a:pt x="503" y="218"/>
                  </a:lnTo>
                  <a:lnTo>
                    <a:pt x="516" y="214"/>
                  </a:lnTo>
                  <a:lnTo>
                    <a:pt x="528" y="209"/>
                  </a:lnTo>
                  <a:lnTo>
                    <a:pt x="540" y="204"/>
                  </a:lnTo>
                  <a:lnTo>
                    <a:pt x="553" y="198"/>
                  </a:lnTo>
                  <a:lnTo>
                    <a:pt x="564" y="192"/>
                  </a:lnTo>
                  <a:lnTo>
                    <a:pt x="576" y="186"/>
                  </a:lnTo>
                  <a:lnTo>
                    <a:pt x="587" y="180"/>
                  </a:lnTo>
                  <a:lnTo>
                    <a:pt x="599" y="173"/>
                  </a:lnTo>
                  <a:lnTo>
                    <a:pt x="610" y="166"/>
                  </a:lnTo>
                  <a:lnTo>
                    <a:pt x="622" y="159"/>
                  </a:lnTo>
                  <a:lnTo>
                    <a:pt x="633" y="152"/>
                  </a:lnTo>
                  <a:lnTo>
                    <a:pt x="646" y="145"/>
                  </a:lnTo>
                  <a:lnTo>
                    <a:pt x="655" y="136"/>
                  </a:lnTo>
                  <a:lnTo>
                    <a:pt x="667" y="128"/>
                  </a:lnTo>
                  <a:lnTo>
                    <a:pt x="678" y="121"/>
                  </a:lnTo>
                  <a:lnTo>
                    <a:pt x="689" y="113"/>
                  </a:lnTo>
                  <a:lnTo>
                    <a:pt x="700" y="104"/>
                  </a:lnTo>
                  <a:lnTo>
                    <a:pt x="709" y="94"/>
                  </a:lnTo>
                  <a:lnTo>
                    <a:pt x="720" y="87"/>
                  </a:lnTo>
                  <a:lnTo>
                    <a:pt x="731" y="77"/>
                  </a:lnTo>
                  <a:lnTo>
                    <a:pt x="731" y="73"/>
                  </a:lnTo>
                  <a:lnTo>
                    <a:pt x="732" y="66"/>
                  </a:lnTo>
                  <a:lnTo>
                    <a:pt x="732" y="60"/>
                  </a:lnTo>
                  <a:lnTo>
                    <a:pt x="732" y="56"/>
                  </a:lnTo>
                  <a:lnTo>
                    <a:pt x="731" y="48"/>
                  </a:lnTo>
                  <a:lnTo>
                    <a:pt x="731" y="42"/>
                  </a:lnTo>
                  <a:lnTo>
                    <a:pt x="731" y="35"/>
                  </a:lnTo>
                  <a:lnTo>
                    <a:pt x="731" y="29"/>
                  </a:lnTo>
                  <a:lnTo>
                    <a:pt x="731" y="23"/>
                  </a:lnTo>
                  <a:lnTo>
                    <a:pt x="729" y="17"/>
                  </a:lnTo>
                  <a:lnTo>
                    <a:pt x="729" y="12"/>
                  </a:lnTo>
                  <a:lnTo>
                    <a:pt x="729" y="9"/>
                  </a:lnTo>
                  <a:lnTo>
                    <a:pt x="728" y="1"/>
                  </a:lnTo>
                  <a:lnTo>
                    <a:pt x="728" y="0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0" name="Freeform 242"/>
            <p:cNvSpPr>
              <a:spLocks/>
            </p:cNvSpPr>
            <p:nvPr/>
          </p:nvSpPr>
          <p:spPr bwMode="auto">
            <a:xfrm>
              <a:off x="5056" y="765"/>
              <a:ext cx="114" cy="421"/>
            </a:xfrm>
            <a:custGeom>
              <a:avLst/>
              <a:gdLst/>
              <a:ahLst/>
              <a:cxnLst>
                <a:cxn ang="0">
                  <a:pos x="59" y="8"/>
                </a:cxn>
                <a:cxn ang="0">
                  <a:pos x="32" y="25"/>
                </a:cxn>
                <a:cxn ang="0">
                  <a:pos x="15" y="43"/>
                </a:cxn>
                <a:cxn ang="0">
                  <a:pos x="5" y="67"/>
                </a:cxn>
                <a:cxn ang="0">
                  <a:pos x="0" y="91"/>
                </a:cxn>
                <a:cxn ang="0">
                  <a:pos x="0" y="119"/>
                </a:cxn>
                <a:cxn ang="0">
                  <a:pos x="5" y="149"/>
                </a:cxn>
                <a:cxn ang="0">
                  <a:pos x="12" y="181"/>
                </a:cxn>
                <a:cxn ang="0">
                  <a:pos x="22" y="214"/>
                </a:cxn>
                <a:cxn ang="0">
                  <a:pos x="31" y="246"/>
                </a:cxn>
                <a:cxn ang="0">
                  <a:pos x="40" y="280"/>
                </a:cxn>
                <a:cxn ang="0">
                  <a:pos x="49" y="315"/>
                </a:cxn>
                <a:cxn ang="0">
                  <a:pos x="57" y="347"/>
                </a:cxn>
                <a:cxn ang="0">
                  <a:pos x="60" y="380"/>
                </a:cxn>
                <a:cxn ang="0">
                  <a:pos x="60" y="409"/>
                </a:cxn>
                <a:cxn ang="0">
                  <a:pos x="56" y="439"/>
                </a:cxn>
                <a:cxn ang="0">
                  <a:pos x="53" y="460"/>
                </a:cxn>
                <a:cxn ang="0">
                  <a:pos x="49" y="483"/>
                </a:cxn>
                <a:cxn ang="0">
                  <a:pos x="46" y="508"/>
                </a:cxn>
                <a:cxn ang="0">
                  <a:pos x="42" y="535"/>
                </a:cxn>
                <a:cxn ang="0">
                  <a:pos x="35" y="561"/>
                </a:cxn>
                <a:cxn ang="0">
                  <a:pos x="29" y="589"/>
                </a:cxn>
                <a:cxn ang="0">
                  <a:pos x="25" y="614"/>
                </a:cxn>
                <a:cxn ang="0">
                  <a:pos x="20" y="642"/>
                </a:cxn>
                <a:cxn ang="0">
                  <a:pos x="17" y="666"/>
                </a:cxn>
                <a:cxn ang="0">
                  <a:pos x="15" y="690"/>
                </a:cxn>
                <a:cxn ang="0">
                  <a:pos x="17" y="713"/>
                </a:cxn>
                <a:cxn ang="0">
                  <a:pos x="23" y="735"/>
                </a:cxn>
                <a:cxn ang="0">
                  <a:pos x="31" y="753"/>
                </a:cxn>
                <a:cxn ang="0">
                  <a:pos x="45" y="769"/>
                </a:cxn>
                <a:cxn ang="0">
                  <a:pos x="62" y="783"/>
                </a:cxn>
                <a:cxn ang="0">
                  <a:pos x="87" y="792"/>
                </a:cxn>
                <a:cxn ang="0">
                  <a:pos x="107" y="807"/>
                </a:cxn>
                <a:cxn ang="0">
                  <a:pos x="127" y="823"/>
                </a:cxn>
                <a:cxn ang="0">
                  <a:pos x="147" y="835"/>
                </a:cxn>
                <a:cxn ang="0">
                  <a:pos x="164" y="828"/>
                </a:cxn>
                <a:cxn ang="0">
                  <a:pos x="183" y="775"/>
                </a:cxn>
                <a:cxn ang="0">
                  <a:pos x="198" y="722"/>
                </a:cxn>
                <a:cxn ang="0">
                  <a:pos x="211" y="668"/>
                </a:cxn>
                <a:cxn ang="0">
                  <a:pos x="220" y="615"/>
                </a:cxn>
                <a:cxn ang="0">
                  <a:pos x="225" y="561"/>
                </a:cxn>
                <a:cxn ang="0">
                  <a:pos x="228" y="508"/>
                </a:cxn>
                <a:cxn ang="0">
                  <a:pos x="228" y="454"/>
                </a:cxn>
                <a:cxn ang="0">
                  <a:pos x="225" y="400"/>
                </a:cxn>
                <a:cxn ang="0">
                  <a:pos x="217" y="347"/>
                </a:cxn>
                <a:cxn ang="0">
                  <a:pos x="206" y="293"/>
                </a:cxn>
                <a:cxn ang="0">
                  <a:pos x="194" y="240"/>
                </a:cxn>
                <a:cxn ang="0">
                  <a:pos x="176" y="187"/>
                </a:cxn>
                <a:cxn ang="0">
                  <a:pos x="156" y="136"/>
                </a:cxn>
                <a:cxn ang="0">
                  <a:pos x="133" y="85"/>
                </a:cxn>
                <a:cxn ang="0">
                  <a:pos x="107" y="36"/>
                </a:cxn>
                <a:cxn ang="0">
                  <a:pos x="85" y="0"/>
                </a:cxn>
              </a:cxnLst>
              <a:rect l="0" t="0" r="r" b="b"/>
              <a:pathLst>
                <a:path w="228" h="842">
                  <a:moveTo>
                    <a:pt x="85" y="0"/>
                  </a:moveTo>
                  <a:lnTo>
                    <a:pt x="76" y="1"/>
                  </a:lnTo>
                  <a:lnTo>
                    <a:pt x="66" y="5"/>
                  </a:lnTo>
                  <a:lnTo>
                    <a:pt x="59" y="8"/>
                  </a:lnTo>
                  <a:lnTo>
                    <a:pt x="53" y="11"/>
                  </a:lnTo>
                  <a:lnTo>
                    <a:pt x="45" y="15"/>
                  </a:lnTo>
                  <a:lnTo>
                    <a:pt x="39" y="20"/>
                  </a:lnTo>
                  <a:lnTo>
                    <a:pt x="32" y="25"/>
                  </a:lnTo>
                  <a:lnTo>
                    <a:pt x="29" y="29"/>
                  </a:lnTo>
                  <a:lnTo>
                    <a:pt x="23" y="32"/>
                  </a:lnTo>
                  <a:lnTo>
                    <a:pt x="20" y="37"/>
                  </a:lnTo>
                  <a:lnTo>
                    <a:pt x="15" y="43"/>
                  </a:lnTo>
                  <a:lnTo>
                    <a:pt x="12" y="48"/>
                  </a:lnTo>
                  <a:lnTo>
                    <a:pt x="9" y="54"/>
                  </a:lnTo>
                  <a:lnTo>
                    <a:pt x="8" y="60"/>
                  </a:lnTo>
                  <a:lnTo>
                    <a:pt x="5" y="67"/>
                  </a:lnTo>
                  <a:lnTo>
                    <a:pt x="5" y="73"/>
                  </a:lnTo>
                  <a:lnTo>
                    <a:pt x="1" y="79"/>
                  </a:lnTo>
                  <a:lnTo>
                    <a:pt x="1" y="85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9"/>
                  </a:lnTo>
                  <a:lnTo>
                    <a:pt x="1" y="129"/>
                  </a:lnTo>
                  <a:lnTo>
                    <a:pt x="1" y="135"/>
                  </a:lnTo>
                  <a:lnTo>
                    <a:pt x="3" y="142"/>
                  </a:lnTo>
                  <a:lnTo>
                    <a:pt x="5" y="149"/>
                  </a:lnTo>
                  <a:lnTo>
                    <a:pt x="6" y="158"/>
                  </a:lnTo>
                  <a:lnTo>
                    <a:pt x="8" y="166"/>
                  </a:lnTo>
                  <a:lnTo>
                    <a:pt x="11" y="173"/>
                  </a:lnTo>
                  <a:lnTo>
                    <a:pt x="12" y="181"/>
                  </a:lnTo>
                  <a:lnTo>
                    <a:pt x="14" y="191"/>
                  </a:lnTo>
                  <a:lnTo>
                    <a:pt x="17" y="198"/>
                  </a:lnTo>
                  <a:lnTo>
                    <a:pt x="18" y="206"/>
                  </a:lnTo>
                  <a:lnTo>
                    <a:pt x="22" y="214"/>
                  </a:lnTo>
                  <a:lnTo>
                    <a:pt x="23" y="223"/>
                  </a:lnTo>
                  <a:lnTo>
                    <a:pt x="26" y="231"/>
                  </a:lnTo>
                  <a:lnTo>
                    <a:pt x="29" y="239"/>
                  </a:lnTo>
                  <a:lnTo>
                    <a:pt x="31" y="246"/>
                  </a:lnTo>
                  <a:lnTo>
                    <a:pt x="34" y="256"/>
                  </a:lnTo>
                  <a:lnTo>
                    <a:pt x="35" y="263"/>
                  </a:lnTo>
                  <a:lnTo>
                    <a:pt x="39" y="273"/>
                  </a:lnTo>
                  <a:lnTo>
                    <a:pt x="40" y="280"/>
                  </a:lnTo>
                  <a:lnTo>
                    <a:pt x="43" y="290"/>
                  </a:lnTo>
                  <a:lnTo>
                    <a:pt x="46" y="297"/>
                  </a:lnTo>
                  <a:lnTo>
                    <a:pt x="48" y="305"/>
                  </a:lnTo>
                  <a:lnTo>
                    <a:pt x="49" y="315"/>
                  </a:lnTo>
                  <a:lnTo>
                    <a:pt x="53" y="322"/>
                  </a:lnTo>
                  <a:lnTo>
                    <a:pt x="54" y="330"/>
                  </a:lnTo>
                  <a:lnTo>
                    <a:pt x="56" y="339"/>
                  </a:lnTo>
                  <a:lnTo>
                    <a:pt x="57" y="347"/>
                  </a:lnTo>
                  <a:lnTo>
                    <a:pt x="59" y="355"/>
                  </a:lnTo>
                  <a:lnTo>
                    <a:pt x="59" y="363"/>
                  </a:lnTo>
                  <a:lnTo>
                    <a:pt x="60" y="370"/>
                  </a:lnTo>
                  <a:lnTo>
                    <a:pt x="60" y="380"/>
                  </a:lnTo>
                  <a:lnTo>
                    <a:pt x="62" y="387"/>
                  </a:lnTo>
                  <a:lnTo>
                    <a:pt x="60" y="395"/>
                  </a:lnTo>
                  <a:lnTo>
                    <a:pt x="60" y="401"/>
                  </a:lnTo>
                  <a:lnTo>
                    <a:pt x="60" y="409"/>
                  </a:lnTo>
                  <a:lnTo>
                    <a:pt x="60" y="417"/>
                  </a:lnTo>
                  <a:lnTo>
                    <a:pt x="59" y="423"/>
                  </a:lnTo>
                  <a:lnTo>
                    <a:pt x="57" y="431"/>
                  </a:lnTo>
                  <a:lnTo>
                    <a:pt x="56" y="439"/>
                  </a:lnTo>
                  <a:lnTo>
                    <a:pt x="54" y="446"/>
                  </a:lnTo>
                  <a:lnTo>
                    <a:pt x="53" y="451"/>
                  </a:lnTo>
                  <a:lnTo>
                    <a:pt x="53" y="456"/>
                  </a:lnTo>
                  <a:lnTo>
                    <a:pt x="53" y="460"/>
                  </a:lnTo>
                  <a:lnTo>
                    <a:pt x="53" y="466"/>
                  </a:lnTo>
                  <a:lnTo>
                    <a:pt x="51" y="473"/>
                  </a:lnTo>
                  <a:lnTo>
                    <a:pt x="51" y="479"/>
                  </a:lnTo>
                  <a:lnTo>
                    <a:pt x="49" y="483"/>
                  </a:lnTo>
                  <a:lnTo>
                    <a:pt x="49" y="491"/>
                  </a:lnTo>
                  <a:lnTo>
                    <a:pt x="49" y="496"/>
                  </a:lnTo>
                  <a:lnTo>
                    <a:pt x="48" y="502"/>
                  </a:lnTo>
                  <a:lnTo>
                    <a:pt x="46" y="508"/>
                  </a:lnTo>
                  <a:lnTo>
                    <a:pt x="46" y="514"/>
                  </a:lnTo>
                  <a:lnTo>
                    <a:pt x="45" y="522"/>
                  </a:lnTo>
                  <a:lnTo>
                    <a:pt x="43" y="528"/>
                  </a:lnTo>
                  <a:lnTo>
                    <a:pt x="42" y="535"/>
                  </a:lnTo>
                  <a:lnTo>
                    <a:pt x="42" y="542"/>
                  </a:lnTo>
                  <a:lnTo>
                    <a:pt x="39" y="549"/>
                  </a:lnTo>
                  <a:lnTo>
                    <a:pt x="37" y="555"/>
                  </a:lnTo>
                  <a:lnTo>
                    <a:pt x="35" y="561"/>
                  </a:lnTo>
                  <a:lnTo>
                    <a:pt x="34" y="569"/>
                  </a:lnTo>
                  <a:lnTo>
                    <a:pt x="32" y="575"/>
                  </a:lnTo>
                  <a:lnTo>
                    <a:pt x="31" y="581"/>
                  </a:lnTo>
                  <a:lnTo>
                    <a:pt x="29" y="589"/>
                  </a:lnTo>
                  <a:lnTo>
                    <a:pt x="29" y="595"/>
                  </a:lnTo>
                  <a:lnTo>
                    <a:pt x="26" y="601"/>
                  </a:lnTo>
                  <a:lnTo>
                    <a:pt x="26" y="607"/>
                  </a:lnTo>
                  <a:lnTo>
                    <a:pt x="25" y="614"/>
                  </a:lnTo>
                  <a:lnTo>
                    <a:pt x="23" y="621"/>
                  </a:lnTo>
                  <a:lnTo>
                    <a:pt x="22" y="628"/>
                  </a:lnTo>
                  <a:lnTo>
                    <a:pt x="22" y="634"/>
                  </a:lnTo>
                  <a:lnTo>
                    <a:pt x="20" y="642"/>
                  </a:lnTo>
                  <a:lnTo>
                    <a:pt x="20" y="648"/>
                  </a:lnTo>
                  <a:lnTo>
                    <a:pt x="18" y="654"/>
                  </a:lnTo>
                  <a:lnTo>
                    <a:pt x="17" y="660"/>
                  </a:lnTo>
                  <a:lnTo>
                    <a:pt x="17" y="666"/>
                  </a:lnTo>
                  <a:lnTo>
                    <a:pt x="17" y="673"/>
                  </a:lnTo>
                  <a:lnTo>
                    <a:pt x="15" y="679"/>
                  </a:lnTo>
                  <a:lnTo>
                    <a:pt x="15" y="685"/>
                  </a:lnTo>
                  <a:lnTo>
                    <a:pt x="15" y="690"/>
                  </a:lnTo>
                  <a:lnTo>
                    <a:pt x="17" y="697"/>
                  </a:lnTo>
                  <a:lnTo>
                    <a:pt x="17" y="702"/>
                  </a:lnTo>
                  <a:lnTo>
                    <a:pt x="17" y="708"/>
                  </a:lnTo>
                  <a:lnTo>
                    <a:pt x="17" y="713"/>
                  </a:lnTo>
                  <a:lnTo>
                    <a:pt x="18" y="719"/>
                  </a:lnTo>
                  <a:lnTo>
                    <a:pt x="20" y="724"/>
                  </a:lnTo>
                  <a:lnTo>
                    <a:pt x="22" y="730"/>
                  </a:lnTo>
                  <a:lnTo>
                    <a:pt x="23" y="735"/>
                  </a:lnTo>
                  <a:lnTo>
                    <a:pt x="25" y="741"/>
                  </a:lnTo>
                  <a:lnTo>
                    <a:pt x="26" y="744"/>
                  </a:lnTo>
                  <a:lnTo>
                    <a:pt x="29" y="749"/>
                  </a:lnTo>
                  <a:lnTo>
                    <a:pt x="31" y="753"/>
                  </a:lnTo>
                  <a:lnTo>
                    <a:pt x="34" y="758"/>
                  </a:lnTo>
                  <a:lnTo>
                    <a:pt x="37" y="761"/>
                  </a:lnTo>
                  <a:lnTo>
                    <a:pt x="40" y="766"/>
                  </a:lnTo>
                  <a:lnTo>
                    <a:pt x="45" y="769"/>
                  </a:lnTo>
                  <a:lnTo>
                    <a:pt x="49" y="773"/>
                  </a:lnTo>
                  <a:lnTo>
                    <a:pt x="53" y="776"/>
                  </a:lnTo>
                  <a:lnTo>
                    <a:pt x="57" y="780"/>
                  </a:lnTo>
                  <a:lnTo>
                    <a:pt x="62" y="783"/>
                  </a:lnTo>
                  <a:lnTo>
                    <a:pt x="68" y="784"/>
                  </a:lnTo>
                  <a:lnTo>
                    <a:pt x="73" y="787"/>
                  </a:lnTo>
                  <a:lnTo>
                    <a:pt x="79" y="789"/>
                  </a:lnTo>
                  <a:lnTo>
                    <a:pt x="87" y="792"/>
                  </a:lnTo>
                  <a:lnTo>
                    <a:pt x="93" y="795"/>
                  </a:lnTo>
                  <a:lnTo>
                    <a:pt x="97" y="798"/>
                  </a:lnTo>
                  <a:lnTo>
                    <a:pt x="104" y="804"/>
                  </a:lnTo>
                  <a:lnTo>
                    <a:pt x="107" y="807"/>
                  </a:lnTo>
                  <a:lnTo>
                    <a:pt x="111" y="812"/>
                  </a:lnTo>
                  <a:lnTo>
                    <a:pt x="118" y="815"/>
                  </a:lnTo>
                  <a:lnTo>
                    <a:pt x="122" y="820"/>
                  </a:lnTo>
                  <a:lnTo>
                    <a:pt x="127" y="823"/>
                  </a:lnTo>
                  <a:lnTo>
                    <a:pt x="133" y="826"/>
                  </a:lnTo>
                  <a:lnTo>
                    <a:pt x="138" y="829"/>
                  </a:lnTo>
                  <a:lnTo>
                    <a:pt x="142" y="834"/>
                  </a:lnTo>
                  <a:lnTo>
                    <a:pt x="147" y="835"/>
                  </a:lnTo>
                  <a:lnTo>
                    <a:pt x="152" y="838"/>
                  </a:lnTo>
                  <a:lnTo>
                    <a:pt x="156" y="840"/>
                  </a:lnTo>
                  <a:lnTo>
                    <a:pt x="161" y="842"/>
                  </a:lnTo>
                  <a:lnTo>
                    <a:pt x="164" y="828"/>
                  </a:lnTo>
                  <a:lnTo>
                    <a:pt x="169" y="815"/>
                  </a:lnTo>
                  <a:lnTo>
                    <a:pt x="173" y="801"/>
                  </a:lnTo>
                  <a:lnTo>
                    <a:pt x="180" y="789"/>
                  </a:lnTo>
                  <a:lnTo>
                    <a:pt x="183" y="775"/>
                  </a:lnTo>
                  <a:lnTo>
                    <a:pt x="187" y="762"/>
                  </a:lnTo>
                  <a:lnTo>
                    <a:pt x="190" y="749"/>
                  </a:lnTo>
                  <a:lnTo>
                    <a:pt x="195" y="736"/>
                  </a:lnTo>
                  <a:lnTo>
                    <a:pt x="198" y="722"/>
                  </a:lnTo>
                  <a:lnTo>
                    <a:pt x="201" y="708"/>
                  </a:lnTo>
                  <a:lnTo>
                    <a:pt x="204" y="696"/>
                  </a:lnTo>
                  <a:lnTo>
                    <a:pt x="207" y="682"/>
                  </a:lnTo>
                  <a:lnTo>
                    <a:pt x="211" y="668"/>
                  </a:lnTo>
                  <a:lnTo>
                    <a:pt x="214" y="656"/>
                  </a:lnTo>
                  <a:lnTo>
                    <a:pt x="215" y="642"/>
                  </a:lnTo>
                  <a:lnTo>
                    <a:pt x="218" y="629"/>
                  </a:lnTo>
                  <a:lnTo>
                    <a:pt x="220" y="615"/>
                  </a:lnTo>
                  <a:lnTo>
                    <a:pt x="221" y="601"/>
                  </a:lnTo>
                  <a:lnTo>
                    <a:pt x="223" y="589"/>
                  </a:lnTo>
                  <a:lnTo>
                    <a:pt x="225" y="575"/>
                  </a:lnTo>
                  <a:lnTo>
                    <a:pt x="225" y="561"/>
                  </a:lnTo>
                  <a:lnTo>
                    <a:pt x="226" y="549"/>
                  </a:lnTo>
                  <a:lnTo>
                    <a:pt x="228" y="535"/>
                  </a:lnTo>
                  <a:lnTo>
                    <a:pt x="228" y="521"/>
                  </a:lnTo>
                  <a:lnTo>
                    <a:pt x="228" y="508"/>
                  </a:lnTo>
                  <a:lnTo>
                    <a:pt x="228" y="494"/>
                  </a:lnTo>
                  <a:lnTo>
                    <a:pt x="228" y="480"/>
                  </a:lnTo>
                  <a:lnTo>
                    <a:pt x="228" y="468"/>
                  </a:lnTo>
                  <a:lnTo>
                    <a:pt x="228" y="454"/>
                  </a:lnTo>
                  <a:lnTo>
                    <a:pt x="228" y="440"/>
                  </a:lnTo>
                  <a:lnTo>
                    <a:pt x="226" y="428"/>
                  </a:lnTo>
                  <a:lnTo>
                    <a:pt x="226" y="414"/>
                  </a:lnTo>
                  <a:lnTo>
                    <a:pt x="225" y="400"/>
                  </a:lnTo>
                  <a:lnTo>
                    <a:pt x="223" y="387"/>
                  </a:lnTo>
                  <a:lnTo>
                    <a:pt x="220" y="373"/>
                  </a:lnTo>
                  <a:lnTo>
                    <a:pt x="218" y="359"/>
                  </a:lnTo>
                  <a:lnTo>
                    <a:pt x="217" y="347"/>
                  </a:lnTo>
                  <a:lnTo>
                    <a:pt x="215" y="333"/>
                  </a:lnTo>
                  <a:lnTo>
                    <a:pt x="212" y="319"/>
                  </a:lnTo>
                  <a:lnTo>
                    <a:pt x="211" y="307"/>
                  </a:lnTo>
                  <a:lnTo>
                    <a:pt x="206" y="293"/>
                  </a:lnTo>
                  <a:lnTo>
                    <a:pt x="203" y="280"/>
                  </a:lnTo>
                  <a:lnTo>
                    <a:pt x="200" y="266"/>
                  </a:lnTo>
                  <a:lnTo>
                    <a:pt x="197" y="253"/>
                  </a:lnTo>
                  <a:lnTo>
                    <a:pt x="194" y="240"/>
                  </a:lnTo>
                  <a:lnTo>
                    <a:pt x="189" y="226"/>
                  </a:lnTo>
                  <a:lnTo>
                    <a:pt x="184" y="214"/>
                  </a:lnTo>
                  <a:lnTo>
                    <a:pt x="181" y="201"/>
                  </a:lnTo>
                  <a:lnTo>
                    <a:pt x="176" y="187"/>
                  </a:lnTo>
                  <a:lnTo>
                    <a:pt x="172" y="175"/>
                  </a:lnTo>
                  <a:lnTo>
                    <a:pt x="166" y="163"/>
                  </a:lnTo>
                  <a:lnTo>
                    <a:pt x="163" y="149"/>
                  </a:lnTo>
                  <a:lnTo>
                    <a:pt x="156" y="136"/>
                  </a:lnTo>
                  <a:lnTo>
                    <a:pt x="150" y="124"/>
                  </a:lnTo>
                  <a:lnTo>
                    <a:pt x="145" y="110"/>
                  </a:lnTo>
                  <a:lnTo>
                    <a:pt x="139" y="99"/>
                  </a:lnTo>
                  <a:lnTo>
                    <a:pt x="133" y="85"/>
                  </a:lnTo>
                  <a:lnTo>
                    <a:pt x="127" y="73"/>
                  </a:lnTo>
                  <a:lnTo>
                    <a:pt x="121" y="60"/>
                  </a:lnTo>
                  <a:lnTo>
                    <a:pt x="113" y="48"/>
                  </a:lnTo>
                  <a:lnTo>
                    <a:pt x="107" y="36"/>
                  </a:lnTo>
                  <a:lnTo>
                    <a:pt x="99" y="23"/>
                  </a:lnTo>
                  <a:lnTo>
                    <a:pt x="91" y="11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1" name="Freeform 243"/>
            <p:cNvSpPr>
              <a:spLocks/>
            </p:cNvSpPr>
            <p:nvPr/>
          </p:nvSpPr>
          <p:spPr bwMode="auto">
            <a:xfrm>
              <a:off x="4558" y="619"/>
              <a:ext cx="430" cy="160"/>
            </a:xfrm>
            <a:custGeom>
              <a:avLst/>
              <a:gdLst/>
              <a:ahLst/>
              <a:cxnLst>
                <a:cxn ang="0">
                  <a:pos x="675" y="8"/>
                </a:cxn>
                <a:cxn ang="0">
                  <a:pos x="629" y="2"/>
                </a:cxn>
                <a:cxn ang="0">
                  <a:pos x="581" y="0"/>
                </a:cxn>
                <a:cxn ang="0">
                  <a:pos x="536" y="0"/>
                </a:cxn>
                <a:cxn ang="0">
                  <a:pos x="488" y="4"/>
                </a:cxn>
                <a:cxn ang="0">
                  <a:pos x="443" y="10"/>
                </a:cxn>
                <a:cxn ang="0">
                  <a:pos x="396" y="18"/>
                </a:cxn>
                <a:cxn ang="0">
                  <a:pos x="351" y="30"/>
                </a:cxn>
                <a:cxn ang="0">
                  <a:pos x="306" y="44"/>
                </a:cxn>
                <a:cxn ang="0">
                  <a:pos x="261" y="62"/>
                </a:cxn>
                <a:cxn ang="0">
                  <a:pos x="220" y="81"/>
                </a:cxn>
                <a:cxn ang="0">
                  <a:pos x="178" y="106"/>
                </a:cxn>
                <a:cxn ang="0">
                  <a:pos x="136" y="131"/>
                </a:cxn>
                <a:cxn ang="0">
                  <a:pos x="97" y="160"/>
                </a:cxn>
                <a:cxn ang="0">
                  <a:pos x="59" y="191"/>
                </a:cxn>
                <a:cxn ang="0">
                  <a:pos x="23" y="225"/>
                </a:cxn>
                <a:cxn ang="0">
                  <a:pos x="12" y="248"/>
                </a:cxn>
                <a:cxn ang="0">
                  <a:pos x="7" y="269"/>
                </a:cxn>
                <a:cxn ang="0">
                  <a:pos x="4" y="289"/>
                </a:cxn>
                <a:cxn ang="0">
                  <a:pos x="0" y="312"/>
                </a:cxn>
                <a:cxn ang="0">
                  <a:pos x="26" y="315"/>
                </a:cxn>
                <a:cxn ang="0">
                  <a:pos x="62" y="309"/>
                </a:cxn>
                <a:cxn ang="0">
                  <a:pos x="97" y="301"/>
                </a:cxn>
                <a:cxn ang="0">
                  <a:pos x="133" y="290"/>
                </a:cxn>
                <a:cxn ang="0">
                  <a:pos x="167" y="278"/>
                </a:cxn>
                <a:cxn ang="0">
                  <a:pos x="201" y="266"/>
                </a:cxn>
                <a:cxn ang="0">
                  <a:pos x="235" y="253"/>
                </a:cxn>
                <a:cxn ang="0">
                  <a:pos x="269" y="239"/>
                </a:cxn>
                <a:cxn ang="0">
                  <a:pos x="302" y="225"/>
                </a:cxn>
                <a:cxn ang="0">
                  <a:pos x="336" y="213"/>
                </a:cxn>
                <a:cxn ang="0">
                  <a:pos x="370" y="200"/>
                </a:cxn>
                <a:cxn ang="0">
                  <a:pos x="404" y="191"/>
                </a:cxn>
                <a:cxn ang="0">
                  <a:pos x="438" y="183"/>
                </a:cxn>
                <a:cxn ang="0">
                  <a:pos x="474" y="176"/>
                </a:cxn>
                <a:cxn ang="0">
                  <a:pos x="508" y="173"/>
                </a:cxn>
                <a:cxn ang="0">
                  <a:pos x="543" y="173"/>
                </a:cxn>
                <a:cxn ang="0">
                  <a:pos x="564" y="169"/>
                </a:cxn>
                <a:cxn ang="0">
                  <a:pos x="581" y="162"/>
                </a:cxn>
                <a:cxn ang="0">
                  <a:pos x="599" y="151"/>
                </a:cxn>
                <a:cxn ang="0">
                  <a:pos x="618" y="142"/>
                </a:cxn>
                <a:cxn ang="0">
                  <a:pos x="635" y="129"/>
                </a:cxn>
                <a:cxn ang="0">
                  <a:pos x="660" y="112"/>
                </a:cxn>
                <a:cxn ang="0">
                  <a:pos x="675" y="103"/>
                </a:cxn>
                <a:cxn ang="0">
                  <a:pos x="697" y="117"/>
                </a:cxn>
                <a:cxn ang="0">
                  <a:pos x="719" y="132"/>
                </a:cxn>
                <a:cxn ang="0">
                  <a:pos x="740" y="149"/>
                </a:cxn>
                <a:cxn ang="0">
                  <a:pos x="762" y="165"/>
                </a:cxn>
                <a:cxn ang="0">
                  <a:pos x="785" y="177"/>
                </a:cxn>
                <a:cxn ang="0">
                  <a:pos x="808" y="186"/>
                </a:cxn>
                <a:cxn ang="0">
                  <a:pos x="836" y="190"/>
                </a:cxn>
                <a:cxn ang="0">
                  <a:pos x="858" y="182"/>
                </a:cxn>
                <a:cxn ang="0">
                  <a:pos x="858" y="165"/>
                </a:cxn>
                <a:cxn ang="0">
                  <a:pos x="856" y="145"/>
                </a:cxn>
                <a:cxn ang="0">
                  <a:pos x="844" y="118"/>
                </a:cxn>
                <a:cxn ang="0">
                  <a:pos x="825" y="97"/>
                </a:cxn>
                <a:cxn ang="0">
                  <a:pos x="802" y="78"/>
                </a:cxn>
                <a:cxn ang="0">
                  <a:pos x="777" y="61"/>
                </a:cxn>
                <a:cxn ang="0">
                  <a:pos x="750" y="44"/>
                </a:cxn>
                <a:cxn ang="0">
                  <a:pos x="726" y="28"/>
                </a:cxn>
                <a:cxn ang="0">
                  <a:pos x="711" y="14"/>
                </a:cxn>
              </a:cxnLst>
              <a:rect l="0" t="0" r="r" b="b"/>
              <a:pathLst>
                <a:path w="860" h="320">
                  <a:moveTo>
                    <a:pt x="711" y="14"/>
                  </a:moveTo>
                  <a:lnTo>
                    <a:pt x="698" y="13"/>
                  </a:lnTo>
                  <a:lnTo>
                    <a:pt x="688" y="10"/>
                  </a:lnTo>
                  <a:lnTo>
                    <a:pt x="675" y="8"/>
                  </a:lnTo>
                  <a:lnTo>
                    <a:pt x="664" y="7"/>
                  </a:lnTo>
                  <a:lnTo>
                    <a:pt x="652" y="5"/>
                  </a:lnTo>
                  <a:lnTo>
                    <a:pt x="640" y="4"/>
                  </a:lnTo>
                  <a:lnTo>
                    <a:pt x="629" y="2"/>
                  </a:lnTo>
                  <a:lnTo>
                    <a:pt x="616" y="2"/>
                  </a:lnTo>
                  <a:lnTo>
                    <a:pt x="605" y="0"/>
                  </a:lnTo>
                  <a:lnTo>
                    <a:pt x="593" y="0"/>
                  </a:lnTo>
                  <a:lnTo>
                    <a:pt x="581" y="0"/>
                  </a:lnTo>
                  <a:lnTo>
                    <a:pt x="570" y="0"/>
                  </a:lnTo>
                  <a:lnTo>
                    <a:pt x="559" y="0"/>
                  </a:lnTo>
                  <a:lnTo>
                    <a:pt x="547" y="0"/>
                  </a:lnTo>
                  <a:lnTo>
                    <a:pt x="536" y="0"/>
                  </a:lnTo>
                  <a:lnTo>
                    <a:pt x="523" y="2"/>
                  </a:lnTo>
                  <a:lnTo>
                    <a:pt x="512" y="2"/>
                  </a:lnTo>
                  <a:lnTo>
                    <a:pt x="500" y="2"/>
                  </a:lnTo>
                  <a:lnTo>
                    <a:pt x="488" y="4"/>
                  </a:lnTo>
                  <a:lnTo>
                    <a:pt x="477" y="5"/>
                  </a:lnTo>
                  <a:lnTo>
                    <a:pt x="466" y="7"/>
                  </a:lnTo>
                  <a:lnTo>
                    <a:pt x="454" y="8"/>
                  </a:lnTo>
                  <a:lnTo>
                    <a:pt x="443" y="10"/>
                  </a:lnTo>
                  <a:lnTo>
                    <a:pt x="430" y="13"/>
                  </a:lnTo>
                  <a:lnTo>
                    <a:pt x="420" y="14"/>
                  </a:lnTo>
                  <a:lnTo>
                    <a:pt x="407" y="16"/>
                  </a:lnTo>
                  <a:lnTo>
                    <a:pt x="396" y="18"/>
                  </a:lnTo>
                  <a:lnTo>
                    <a:pt x="385" y="21"/>
                  </a:lnTo>
                  <a:lnTo>
                    <a:pt x="373" y="24"/>
                  </a:lnTo>
                  <a:lnTo>
                    <a:pt x="362" y="27"/>
                  </a:lnTo>
                  <a:lnTo>
                    <a:pt x="351" y="30"/>
                  </a:lnTo>
                  <a:lnTo>
                    <a:pt x="340" y="35"/>
                  </a:lnTo>
                  <a:lnTo>
                    <a:pt x="330" y="38"/>
                  </a:lnTo>
                  <a:lnTo>
                    <a:pt x="317" y="41"/>
                  </a:lnTo>
                  <a:lnTo>
                    <a:pt x="306" y="44"/>
                  </a:lnTo>
                  <a:lnTo>
                    <a:pt x="296" y="49"/>
                  </a:lnTo>
                  <a:lnTo>
                    <a:pt x="285" y="53"/>
                  </a:lnTo>
                  <a:lnTo>
                    <a:pt x="274" y="58"/>
                  </a:lnTo>
                  <a:lnTo>
                    <a:pt x="261" y="62"/>
                  </a:lnTo>
                  <a:lnTo>
                    <a:pt x="252" y="67"/>
                  </a:lnTo>
                  <a:lnTo>
                    <a:pt x="240" y="72"/>
                  </a:lnTo>
                  <a:lnTo>
                    <a:pt x="230" y="76"/>
                  </a:lnTo>
                  <a:lnTo>
                    <a:pt x="220" y="81"/>
                  </a:lnTo>
                  <a:lnTo>
                    <a:pt x="209" y="87"/>
                  </a:lnTo>
                  <a:lnTo>
                    <a:pt x="198" y="92"/>
                  </a:lnTo>
                  <a:lnTo>
                    <a:pt x="187" y="98"/>
                  </a:lnTo>
                  <a:lnTo>
                    <a:pt x="178" y="106"/>
                  </a:lnTo>
                  <a:lnTo>
                    <a:pt x="167" y="112"/>
                  </a:lnTo>
                  <a:lnTo>
                    <a:pt x="156" y="118"/>
                  </a:lnTo>
                  <a:lnTo>
                    <a:pt x="147" y="124"/>
                  </a:lnTo>
                  <a:lnTo>
                    <a:pt x="136" y="131"/>
                  </a:lnTo>
                  <a:lnTo>
                    <a:pt x="127" y="138"/>
                  </a:lnTo>
                  <a:lnTo>
                    <a:pt x="116" y="145"/>
                  </a:lnTo>
                  <a:lnTo>
                    <a:pt x="107" y="152"/>
                  </a:lnTo>
                  <a:lnTo>
                    <a:pt x="97" y="160"/>
                  </a:lnTo>
                  <a:lnTo>
                    <a:pt x="88" y="168"/>
                  </a:lnTo>
                  <a:lnTo>
                    <a:pt x="77" y="174"/>
                  </a:lnTo>
                  <a:lnTo>
                    <a:pt x="68" y="183"/>
                  </a:lnTo>
                  <a:lnTo>
                    <a:pt x="59" y="191"/>
                  </a:lnTo>
                  <a:lnTo>
                    <a:pt x="51" y="200"/>
                  </a:lnTo>
                  <a:lnTo>
                    <a:pt x="40" y="208"/>
                  </a:lnTo>
                  <a:lnTo>
                    <a:pt x="32" y="217"/>
                  </a:lnTo>
                  <a:lnTo>
                    <a:pt x="23" y="225"/>
                  </a:lnTo>
                  <a:lnTo>
                    <a:pt x="15" y="236"/>
                  </a:lnTo>
                  <a:lnTo>
                    <a:pt x="14" y="241"/>
                  </a:lnTo>
                  <a:lnTo>
                    <a:pt x="12" y="245"/>
                  </a:lnTo>
                  <a:lnTo>
                    <a:pt x="12" y="248"/>
                  </a:lnTo>
                  <a:lnTo>
                    <a:pt x="10" y="255"/>
                  </a:lnTo>
                  <a:lnTo>
                    <a:pt x="9" y="259"/>
                  </a:lnTo>
                  <a:lnTo>
                    <a:pt x="9" y="264"/>
                  </a:lnTo>
                  <a:lnTo>
                    <a:pt x="7" y="269"/>
                  </a:lnTo>
                  <a:lnTo>
                    <a:pt x="7" y="273"/>
                  </a:lnTo>
                  <a:lnTo>
                    <a:pt x="6" y="278"/>
                  </a:lnTo>
                  <a:lnTo>
                    <a:pt x="4" y="283"/>
                  </a:lnTo>
                  <a:lnTo>
                    <a:pt x="4" y="289"/>
                  </a:lnTo>
                  <a:lnTo>
                    <a:pt x="3" y="295"/>
                  </a:lnTo>
                  <a:lnTo>
                    <a:pt x="1" y="300"/>
                  </a:lnTo>
                  <a:lnTo>
                    <a:pt x="1" y="306"/>
                  </a:lnTo>
                  <a:lnTo>
                    <a:pt x="0" y="312"/>
                  </a:lnTo>
                  <a:lnTo>
                    <a:pt x="0" y="320"/>
                  </a:lnTo>
                  <a:lnTo>
                    <a:pt x="9" y="318"/>
                  </a:lnTo>
                  <a:lnTo>
                    <a:pt x="17" y="317"/>
                  </a:lnTo>
                  <a:lnTo>
                    <a:pt x="26" y="315"/>
                  </a:lnTo>
                  <a:lnTo>
                    <a:pt x="35" y="314"/>
                  </a:lnTo>
                  <a:lnTo>
                    <a:pt x="45" y="312"/>
                  </a:lnTo>
                  <a:lnTo>
                    <a:pt x="54" y="310"/>
                  </a:lnTo>
                  <a:lnTo>
                    <a:pt x="62" y="309"/>
                  </a:lnTo>
                  <a:lnTo>
                    <a:pt x="72" y="307"/>
                  </a:lnTo>
                  <a:lnTo>
                    <a:pt x="80" y="304"/>
                  </a:lnTo>
                  <a:lnTo>
                    <a:pt x="89" y="303"/>
                  </a:lnTo>
                  <a:lnTo>
                    <a:pt x="97" y="301"/>
                  </a:lnTo>
                  <a:lnTo>
                    <a:pt x="107" y="298"/>
                  </a:lnTo>
                  <a:lnTo>
                    <a:pt x="114" y="295"/>
                  </a:lnTo>
                  <a:lnTo>
                    <a:pt x="124" y="293"/>
                  </a:lnTo>
                  <a:lnTo>
                    <a:pt x="133" y="290"/>
                  </a:lnTo>
                  <a:lnTo>
                    <a:pt x="142" y="287"/>
                  </a:lnTo>
                  <a:lnTo>
                    <a:pt x="150" y="284"/>
                  </a:lnTo>
                  <a:lnTo>
                    <a:pt x="158" y="281"/>
                  </a:lnTo>
                  <a:lnTo>
                    <a:pt x="167" y="278"/>
                  </a:lnTo>
                  <a:lnTo>
                    <a:pt x="176" y="275"/>
                  </a:lnTo>
                  <a:lnTo>
                    <a:pt x="184" y="272"/>
                  </a:lnTo>
                  <a:lnTo>
                    <a:pt x="192" y="269"/>
                  </a:lnTo>
                  <a:lnTo>
                    <a:pt x="201" y="266"/>
                  </a:lnTo>
                  <a:lnTo>
                    <a:pt x="210" y="264"/>
                  </a:lnTo>
                  <a:lnTo>
                    <a:pt x="218" y="259"/>
                  </a:lnTo>
                  <a:lnTo>
                    <a:pt x="226" y="256"/>
                  </a:lnTo>
                  <a:lnTo>
                    <a:pt x="235" y="253"/>
                  </a:lnTo>
                  <a:lnTo>
                    <a:pt x="243" y="250"/>
                  </a:lnTo>
                  <a:lnTo>
                    <a:pt x="252" y="245"/>
                  </a:lnTo>
                  <a:lnTo>
                    <a:pt x="260" y="244"/>
                  </a:lnTo>
                  <a:lnTo>
                    <a:pt x="269" y="239"/>
                  </a:lnTo>
                  <a:lnTo>
                    <a:pt x="279" y="236"/>
                  </a:lnTo>
                  <a:lnTo>
                    <a:pt x="286" y="233"/>
                  </a:lnTo>
                  <a:lnTo>
                    <a:pt x="294" y="230"/>
                  </a:lnTo>
                  <a:lnTo>
                    <a:pt x="302" y="225"/>
                  </a:lnTo>
                  <a:lnTo>
                    <a:pt x="311" y="224"/>
                  </a:lnTo>
                  <a:lnTo>
                    <a:pt x="319" y="219"/>
                  </a:lnTo>
                  <a:lnTo>
                    <a:pt x="328" y="216"/>
                  </a:lnTo>
                  <a:lnTo>
                    <a:pt x="336" y="213"/>
                  </a:lnTo>
                  <a:lnTo>
                    <a:pt x="345" y="210"/>
                  </a:lnTo>
                  <a:lnTo>
                    <a:pt x="353" y="207"/>
                  </a:lnTo>
                  <a:lnTo>
                    <a:pt x="361" y="204"/>
                  </a:lnTo>
                  <a:lnTo>
                    <a:pt x="370" y="200"/>
                  </a:lnTo>
                  <a:lnTo>
                    <a:pt x="378" y="199"/>
                  </a:lnTo>
                  <a:lnTo>
                    <a:pt x="387" y="196"/>
                  </a:lnTo>
                  <a:lnTo>
                    <a:pt x="395" y="194"/>
                  </a:lnTo>
                  <a:lnTo>
                    <a:pt x="404" y="191"/>
                  </a:lnTo>
                  <a:lnTo>
                    <a:pt x="413" y="190"/>
                  </a:lnTo>
                  <a:lnTo>
                    <a:pt x="421" y="186"/>
                  </a:lnTo>
                  <a:lnTo>
                    <a:pt x="429" y="185"/>
                  </a:lnTo>
                  <a:lnTo>
                    <a:pt x="438" y="183"/>
                  </a:lnTo>
                  <a:lnTo>
                    <a:pt x="446" y="182"/>
                  </a:lnTo>
                  <a:lnTo>
                    <a:pt x="455" y="179"/>
                  </a:lnTo>
                  <a:lnTo>
                    <a:pt x="464" y="177"/>
                  </a:lnTo>
                  <a:lnTo>
                    <a:pt x="474" y="176"/>
                  </a:lnTo>
                  <a:lnTo>
                    <a:pt x="483" y="176"/>
                  </a:lnTo>
                  <a:lnTo>
                    <a:pt x="491" y="174"/>
                  </a:lnTo>
                  <a:lnTo>
                    <a:pt x="500" y="174"/>
                  </a:lnTo>
                  <a:lnTo>
                    <a:pt x="508" y="173"/>
                  </a:lnTo>
                  <a:lnTo>
                    <a:pt x="517" y="173"/>
                  </a:lnTo>
                  <a:lnTo>
                    <a:pt x="526" y="173"/>
                  </a:lnTo>
                  <a:lnTo>
                    <a:pt x="536" y="173"/>
                  </a:lnTo>
                  <a:lnTo>
                    <a:pt x="543" y="173"/>
                  </a:lnTo>
                  <a:lnTo>
                    <a:pt x="554" y="174"/>
                  </a:lnTo>
                  <a:lnTo>
                    <a:pt x="557" y="173"/>
                  </a:lnTo>
                  <a:lnTo>
                    <a:pt x="560" y="171"/>
                  </a:lnTo>
                  <a:lnTo>
                    <a:pt x="564" y="169"/>
                  </a:lnTo>
                  <a:lnTo>
                    <a:pt x="568" y="168"/>
                  </a:lnTo>
                  <a:lnTo>
                    <a:pt x="573" y="166"/>
                  </a:lnTo>
                  <a:lnTo>
                    <a:pt x="576" y="163"/>
                  </a:lnTo>
                  <a:lnTo>
                    <a:pt x="581" y="162"/>
                  </a:lnTo>
                  <a:lnTo>
                    <a:pt x="587" y="160"/>
                  </a:lnTo>
                  <a:lnTo>
                    <a:pt x="591" y="157"/>
                  </a:lnTo>
                  <a:lnTo>
                    <a:pt x="596" y="154"/>
                  </a:lnTo>
                  <a:lnTo>
                    <a:pt x="599" y="151"/>
                  </a:lnTo>
                  <a:lnTo>
                    <a:pt x="605" y="149"/>
                  </a:lnTo>
                  <a:lnTo>
                    <a:pt x="610" y="146"/>
                  </a:lnTo>
                  <a:lnTo>
                    <a:pt x="615" y="145"/>
                  </a:lnTo>
                  <a:lnTo>
                    <a:pt x="618" y="142"/>
                  </a:lnTo>
                  <a:lnTo>
                    <a:pt x="624" y="138"/>
                  </a:lnTo>
                  <a:lnTo>
                    <a:pt x="627" y="135"/>
                  </a:lnTo>
                  <a:lnTo>
                    <a:pt x="632" y="132"/>
                  </a:lnTo>
                  <a:lnTo>
                    <a:pt x="635" y="129"/>
                  </a:lnTo>
                  <a:lnTo>
                    <a:pt x="640" y="128"/>
                  </a:lnTo>
                  <a:lnTo>
                    <a:pt x="647" y="121"/>
                  </a:lnTo>
                  <a:lnTo>
                    <a:pt x="653" y="117"/>
                  </a:lnTo>
                  <a:lnTo>
                    <a:pt x="660" y="112"/>
                  </a:lnTo>
                  <a:lnTo>
                    <a:pt x="664" y="107"/>
                  </a:lnTo>
                  <a:lnTo>
                    <a:pt x="667" y="103"/>
                  </a:lnTo>
                  <a:lnTo>
                    <a:pt x="670" y="101"/>
                  </a:lnTo>
                  <a:lnTo>
                    <a:pt x="675" y="103"/>
                  </a:lnTo>
                  <a:lnTo>
                    <a:pt x="680" y="106"/>
                  </a:lnTo>
                  <a:lnTo>
                    <a:pt x="686" y="109"/>
                  </a:lnTo>
                  <a:lnTo>
                    <a:pt x="692" y="112"/>
                  </a:lnTo>
                  <a:lnTo>
                    <a:pt x="697" y="117"/>
                  </a:lnTo>
                  <a:lnTo>
                    <a:pt x="701" y="120"/>
                  </a:lnTo>
                  <a:lnTo>
                    <a:pt x="708" y="124"/>
                  </a:lnTo>
                  <a:lnTo>
                    <a:pt x="712" y="129"/>
                  </a:lnTo>
                  <a:lnTo>
                    <a:pt x="719" y="132"/>
                  </a:lnTo>
                  <a:lnTo>
                    <a:pt x="723" y="137"/>
                  </a:lnTo>
                  <a:lnTo>
                    <a:pt x="728" y="140"/>
                  </a:lnTo>
                  <a:lnTo>
                    <a:pt x="734" y="145"/>
                  </a:lnTo>
                  <a:lnTo>
                    <a:pt x="740" y="149"/>
                  </a:lnTo>
                  <a:lnTo>
                    <a:pt x="746" y="152"/>
                  </a:lnTo>
                  <a:lnTo>
                    <a:pt x="751" y="157"/>
                  </a:lnTo>
                  <a:lnTo>
                    <a:pt x="757" y="162"/>
                  </a:lnTo>
                  <a:lnTo>
                    <a:pt x="762" y="165"/>
                  </a:lnTo>
                  <a:lnTo>
                    <a:pt x="767" y="168"/>
                  </a:lnTo>
                  <a:lnTo>
                    <a:pt x="773" y="171"/>
                  </a:lnTo>
                  <a:lnTo>
                    <a:pt x="779" y="176"/>
                  </a:lnTo>
                  <a:lnTo>
                    <a:pt x="785" y="177"/>
                  </a:lnTo>
                  <a:lnTo>
                    <a:pt x="790" y="180"/>
                  </a:lnTo>
                  <a:lnTo>
                    <a:pt x="796" y="183"/>
                  </a:lnTo>
                  <a:lnTo>
                    <a:pt x="802" y="186"/>
                  </a:lnTo>
                  <a:lnTo>
                    <a:pt x="808" y="186"/>
                  </a:lnTo>
                  <a:lnTo>
                    <a:pt x="815" y="188"/>
                  </a:lnTo>
                  <a:lnTo>
                    <a:pt x="822" y="188"/>
                  </a:lnTo>
                  <a:lnTo>
                    <a:pt x="829" y="190"/>
                  </a:lnTo>
                  <a:lnTo>
                    <a:pt x="836" y="190"/>
                  </a:lnTo>
                  <a:lnTo>
                    <a:pt x="842" y="190"/>
                  </a:lnTo>
                  <a:lnTo>
                    <a:pt x="850" y="188"/>
                  </a:lnTo>
                  <a:lnTo>
                    <a:pt x="858" y="186"/>
                  </a:lnTo>
                  <a:lnTo>
                    <a:pt x="858" y="182"/>
                  </a:lnTo>
                  <a:lnTo>
                    <a:pt x="858" y="177"/>
                  </a:lnTo>
                  <a:lnTo>
                    <a:pt x="858" y="173"/>
                  </a:lnTo>
                  <a:lnTo>
                    <a:pt x="860" y="168"/>
                  </a:lnTo>
                  <a:lnTo>
                    <a:pt x="858" y="165"/>
                  </a:lnTo>
                  <a:lnTo>
                    <a:pt x="858" y="160"/>
                  </a:lnTo>
                  <a:lnTo>
                    <a:pt x="858" y="155"/>
                  </a:lnTo>
                  <a:lnTo>
                    <a:pt x="858" y="152"/>
                  </a:lnTo>
                  <a:lnTo>
                    <a:pt x="856" y="145"/>
                  </a:lnTo>
                  <a:lnTo>
                    <a:pt x="855" y="137"/>
                  </a:lnTo>
                  <a:lnTo>
                    <a:pt x="852" y="131"/>
                  </a:lnTo>
                  <a:lnTo>
                    <a:pt x="849" y="124"/>
                  </a:lnTo>
                  <a:lnTo>
                    <a:pt x="844" y="118"/>
                  </a:lnTo>
                  <a:lnTo>
                    <a:pt x="841" y="112"/>
                  </a:lnTo>
                  <a:lnTo>
                    <a:pt x="836" y="107"/>
                  </a:lnTo>
                  <a:lnTo>
                    <a:pt x="832" y="101"/>
                  </a:lnTo>
                  <a:lnTo>
                    <a:pt x="825" y="97"/>
                  </a:lnTo>
                  <a:lnTo>
                    <a:pt x="821" y="92"/>
                  </a:lnTo>
                  <a:lnTo>
                    <a:pt x="815" y="87"/>
                  </a:lnTo>
                  <a:lnTo>
                    <a:pt x="810" y="83"/>
                  </a:lnTo>
                  <a:lnTo>
                    <a:pt x="802" y="78"/>
                  </a:lnTo>
                  <a:lnTo>
                    <a:pt x="796" y="73"/>
                  </a:lnTo>
                  <a:lnTo>
                    <a:pt x="790" y="69"/>
                  </a:lnTo>
                  <a:lnTo>
                    <a:pt x="784" y="66"/>
                  </a:lnTo>
                  <a:lnTo>
                    <a:pt x="777" y="61"/>
                  </a:lnTo>
                  <a:lnTo>
                    <a:pt x="770" y="56"/>
                  </a:lnTo>
                  <a:lnTo>
                    <a:pt x="763" y="52"/>
                  </a:lnTo>
                  <a:lnTo>
                    <a:pt x="757" y="49"/>
                  </a:lnTo>
                  <a:lnTo>
                    <a:pt x="750" y="44"/>
                  </a:lnTo>
                  <a:lnTo>
                    <a:pt x="743" y="41"/>
                  </a:lnTo>
                  <a:lnTo>
                    <a:pt x="737" y="36"/>
                  </a:lnTo>
                  <a:lnTo>
                    <a:pt x="731" y="31"/>
                  </a:lnTo>
                  <a:lnTo>
                    <a:pt x="726" y="28"/>
                  </a:lnTo>
                  <a:lnTo>
                    <a:pt x="720" y="24"/>
                  </a:lnTo>
                  <a:lnTo>
                    <a:pt x="715" y="19"/>
                  </a:lnTo>
                  <a:lnTo>
                    <a:pt x="711" y="14"/>
                  </a:lnTo>
                  <a:lnTo>
                    <a:pt x="711" y="1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2" name="Freeform 244"/>
            <p:cNvSpPr>
              <a:spLocks/>
            </p:cNvSpPr>
            <p:nvPr/>
          </p:nvSpPr>
          <p:spPr bwMode="auto">
            <a:xfrm>
              <a:off x="4667" y="777"/>
              <a:ext cx="212" cy="89"/>
            </a:xfrm>
            <a:custGeom>
              <a:avLst/>
              <a:gdLst/>
              <a:ahLst/>
              <a:cxnLst>
                <a:cxn ang="0">
                  <a:pos x="399" y="0"/>
                </a:cxn>
                <a:cxn ang="0">
                  <a:pos x="379" y="0"/>
                </a:cxn>
                <a:cxn ang="0">
                  <a:pos x="359" y="0"/>
                </a:cxn>
                <a:cxn ang="0">
                  <a:pos x="337" y="0"/>
                </a:cxn>
                <a:cxn ang="0">
                  <a:pos x="317" y="0"/>
                </a:cxn>
                <a:cxn ang="0">
                  <a:pos x="295" y="2"/>
                </a:cxn>
                <a:cxn ang="0">
                  <a:pos x="275" y="2"/>
                </a:cxn>
                <a:cxn ang="0">
                  <a:pos x="255" y="3"/>
                </a:cxn>
                <a:cxn ang="0">
                  <a:pos x="235" y="6"/>
                </a:cxn>
                <a:cxn ang="0">
                  <a:pos x="215" y="9"/>
                </a:cxn>
                <a:cxn ang="0">
                  <a:pos x="195" y="14"/>
                </a:cxn>
                <a:cxn ang="0">
                  <a:pos x="175" y="17"/>
                </a:cxn>
                <a:cxn ang="0">
                  <a:pos x="156" y="23"/>
                </a:cxn>
                <a:cxn ang="0">
                  <a:pos x="136" y="30"/>
                </a:cxn>
                <a:cxn ang="0">
                  <a:pos x="117" y="37"/>
                </a:cxn>
                <a:cxn ang="0">
                  <a:pos x="99" y="45"/>
                </a:cxn>
                <a:cxn ang="0">
                  <a:pos x="80" y="54"/>
                </a:cxn>
                <a:cxn ang="0">
                  <a:pos x="62" y="65"/>
                </a:cxn>
                <a:cxn ang="0">
                  <a:pos x="43" y="79"/>
                </a:cxn>
                <a:cxn ang="0">
                  <a:pos x="26" y="93"/>
                </a:cxn>
                <a:cxn ang="0">
                  <a:pos x="9" y="109"/>
                </a:cxn>
                <a:cxn ang="0">
                  <a:pos x="4" y="127"/>
                </a:cxn>
                <a:cxn ang="0">
                  <a:pos x="18" y="149"/>
                </a:cxn>
                <a:cxn ang="0">
                  <a:pos x="29" y="171"/>
                </a:cxn>
                <a:cxn ang="0">
                  <a:pos x="43" y="171"/>
                </a:cxn>
                <a:cxn ang="0">
                  <a:pos x="62" y="163"/>
                </a:cxn>
                <a:cxn ang="0">
                  <a:pos x="80" y="155"/>
                </a:cxn>
                <a:cxn ang="0">
                  <a:pos x="97" y="146"/>
                </a:cxn>
                <a:cxn ang="0">
                  <a:pos x="116" y="140"/>
                </a:cxn>
                <a:cxn ang="0">
                  <a:pos x="134" y="132"/>
                </a:cxn>
                <a:cxn ang="0">
                  <a:pos x="153" y="126"/>
                </a:cxn>
                <a:cxn ang="0">
                  <a:pos x="170" y="119"/>
                </a:cxn>
                <a:cxn ang="0">
                  <a:pos x="189" y="113"/>
                </a:cxn>
                <a:cxn ang="0">
                  <a:pos x="207" y="107"/>
                </a:cxn>
                <a:cxn ang="0">
                  <a:pos x="226" y="102"/>
                </a:cxn>
                <a:cxn ang="0">
                  <a:pos x="243" y="98"/>
                </a:cxn>
                <a:cxn ang="0">
                  <a:pos x="261" y="93"/>
                </a:cxn>
                <a:cxn ang="0">
                  <a:pos x="280" y="88"/>
                </a:cxn>
                <a:cxn ang="0">
                  <a:pos x="299" y="85"/>
                </a:cxn>
                <a:cxn ang="0">
                  <a:pos x="317" y="82"/>
                </a:cxn>
                <a:cxn ang="0">
                  <a:pos x="336" y="81"/>
                </a:cxn>
                <a:cxn ang="0">
                  <a:pos x="354" y="79"/>
                </a:cxn>
                <a:cxn ang="0">
                  <a:pos x="373" y="79"/>
                </a:cxn>
                <a:cxn ang="0">
                  <a:pos x="392" y="78"/>
                </a:cxn>
                <a:cxn ang="0">
                  <a:pos x="410" y="78"/>
                </a:cxn>
                <a:cxn ang="0">
                  <a:pos x="424" y="75"/>
                </a:cxn>
                <a:cxn ang="0">
                  <a:pos x="424" y="62"/>
                </a:cxn>
                <a:cxn ang="0">
                  <a:pos x="423" y="44"/>
                </a:cxn>
                <a:cxn ang="0">
                  <a:pos x="419" y="25"/>
                </a:cxn>
                <a:cxn ang="0">
                  <a:pos x="416" y="9"/>
                </a:cxn>
                <a:cxn ang="0">
                  <a:pos x="413" y="0"/>
                </a:cxn>
              </a:cxnLst>
              <a:rect l="0" t="0" r="r" b="b"/>
              <a:pathLst>
                <a:path w="424" h="178">
                  <a:moveTo>
                    <a:pt x="413" y="0"/>
                  </a:moveTo>
                  <a:lnTo>
                    <a:pt x="405" y="0"/>
                  </a:lnTo>
                  <a:lnTo>
                    <a:pt x="399" y="0"/>
                  </a:lnTo>
                  <a:lnTo>
                    <a:pt x="392" y="0"/>
                  </a:lnTo>
                  <a:lnTo>
                    <a:pt x="385" y="0"/>
                  </a:lnTo>
                  <a:lnTo>
                    <a:pt x="379" y="0"/>
                  </a:lnTo>
                  <a:lnTo>
                    <a:pt x="371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1" y="0"/>
                  </a:lnTo>
                  <a:lnTo>
                    <a:pt x="343" y="0"/>
                  </a:lnTo>
                  <a:lnTo>
                    <a:pt x="337" y="0"/>
                  </a:lnTo>
                  <a:lnTo>
                    <a:pt x="330" y="0"/>
                  </a:lnTo>
                  <a:lnTo>
                    <a:pt x="323" y="0"/>
                  </a:lnTo>
                  <a:lnTo>
                    <a:pt x="317" y="0"/>
                  </a:lnTo>
                  <a:lnTo>
                    <a:pt x="309" y="0"/>
                  </a:lnTo>
                  <a:lnTo>
                    <a:pt x="303" y="2"/>
                  </a:lnTo>
                  <a:lnTo>
                    <a:pt x="295" y="2"/>
                  </a:lnTo>
                  <a:lnTo>
                    <a:pt x="289" y="2"/>
                  </a:lnTo>
                  <a:lnTo>
                    <a:pt x="283" y="2"/>
                  </a:lnTo>
                  <a:lnTo>
                    <a:pt x="275" y="2"/>
                  </a:lnTo>
                  <a:lnTo>
                    <a:pt x="268" y="2"/>
                  </a:lnTo>
                  <a:lnTo>
                    <a:pt x="261" y="3"/>
                  </a:lnTo>
                  <a:lnTo>
                    <a:pt x="255" y="3"/>
                  </a:lnTo>
                  <a:lnTo>
                    <a:pt x="249" y="5"/>
                  </a:lnTo>
                  <a:lnTo>
                    <a:pt x="241" y="5"/>
                  </a:lnTo>
                  <a:lnTo>
                    <a:pt x="235" y="6"/>
                  </a:lnTo>
                  <a:lnTo>
                    <a:pt x="229" y="8"/>
                  </a:lnTo>
                  <a:lnTo>
                    <a:pt x="221" y="8"/>
                  </a:lnTo>
                  <a:lnTo>
                    <a:pt x="215" y="9"/>
                  </a:lnTo>
                  <a:lnTo>
                    <a:pt x="209" y="11"/>
                  </a:lnTo>
                  <a:lnTo>
                    <a:pt x="201" y="11"/>
                  </a:lnTo>
                  <a:lnTo>
                    <a:pt x="195" y="14"/>
                  </a:lnTo>
                  <a:lnTo>
                    <a:pt x="189" y="14"/>
                  </a:lnTo>
                  <a:lnTo>
                    <a:pt x="182" y="16"/>
                  </a:lnTo>
                  <a:lnTo>
                    <a:pt x="175" y="17"/>
                  </a:lnTo>
                  <a:lnTo>
                    <a:pt x="168" y="19"/>
                  </a:lnTo>
                  <a:lnTo>
                    <a:pt x="162" y="20"/>
                  </a:lnTo>
                  <a:lnTo>
                    <a:pt x="156" y="23"/>
                  </a:lnTo>
                  <a:lnTo>
                    <a:pt x="148" y="25"/>
                  </a:lnTo>
                  <a:lnTo>
                    <a:pt x="142" y="28"/>
                  </a:lnTo>
                  <a:lnTo>
                    <a:pt x="136" y="30"/>
                  </a:lnTo>
                  <a:lnTo>
                    <a:pt x="130" y="31"/>
                  </a:lnTo>
                  <a:lnTo>
                    <a:pt x="122" y="34"/>
                  </a:lnTo>
                  <a:lnTo>
                    <a:pt x="117" y="37"/>
                  </a:lnTo>
                  <a:lnTo>
                    <a:pt x="110" y="39"/>
                  </a:lnTo>
                  <a:lnTo>
                    <a:pt x="103" y="42"/>
                  </a:lnTo>
                  <a:lnTo>
                    <a:pt x="99" y="45"/>
                  </a:lnTo>
                  <a:lnTo>
                    <a:pt x="93" y="48"/>
                  </a:lnTo>
                  <a:lnTo>
                    <a:pt x="85" y="51"/>
                  </a:lnTo>
                  <a:lnTo>
                    <a:pt x="80" y="54"/>
                  </a:lnTo>
                  <a:lnTo>
                    <a:pt x="74" y="57"/>
                  </a:lnTo>
                  <a:lnTo>
                    <a:pt x="68" y="62"/>
                  </a:lnTo>
                  <a:lnTo>
                    <a:pt x="62" y="65"/>
                  </a:lnTo>
                  <a:lnTo>
                    <a:pt x="55" y="70"/>
                  </a:lnTo>
                  <a:lnTo>
                    <a:pt x="49" y="75"/>
                  </a:lnTo>
                  <a:lnTo>
                    <a:pt x="43" y="79"/>
                  </a:lnTo>
                  <a:lnTo>
                    <a:pt x="37" y="84"/>
                  </a:lnTo>
                  <a:lnTo>
                    <a:pt x="32" y="88"/>
                  </a:lnTo>
                  <a:lnTo>
                    <a:pt x="26" y="93"/>
                  </a:lnTo>
                  <a:lnTo>
                    <a:pt x="21" y="99"/>
                  </a:lnTo>
                  <a:lnTo>
                    <a:pt x="15" y="102"/>
                  </a:lnTo>
                  <a:lnTo>
                    <a:pt x="9" y="109"/>
                  </a:lnTo>
                  <a:lnTo>
                    <a:pt x="4" y="115"/>
                  </a:lnTo>
                  <a:lnTo>
                    <a:pt x="0" y="121"/>
                  </a:lnTo>
                  <a:lnTo>
                    <a:pt x="4" y="127"/>
                  </a:lnTo>
                  <a:lnTo>
                    <a:pt x="9" y="135"/>
                  </a:lnTo>
                  <a:lnTo>
                    <a:pt x="13" y="141"/>
                  </a:lnTo>
                  <a:lnTo>
                    <a:pt x="18" y="149"/>
                  </a:lnTo>
                  <a:lnTo>
                    <a:pt x="23" y="155"/>
                  </a:lnTo>
                  <a:lnTo>
                    <a:pt x="26" y="163"/>
                  </a:lnTo>
                  <a:lnTo>
                    <a:pt x="29" y="171"/>
                  </a:lnTo>
                  <a:lnTo>
                    <a:pt x="32" y="178"/>
                  </a:lnTo>
                  <a:lnTo>
                    <a:pt x="37" y="174"/>
                  </a:lnTo>
                  <a:lnTo>
                    <a:pt x="43" y="171"/>
                  </a:lnTo>
                  <a:lnTo>
                    <a:pt x="49" y="168"/>
                  </a:lnTo>
                  <a:lnTo>
                    <a:pt x="55" y="166"/>
                  </a:lnTo>
                  <a:lnTo>
                    <a:pt x="62" y="163"/>
                  </a:lnTo>
                  <a:lnTo>
                    <a:pt x="66" y="160"/>
                  </a:lnTo>
                  <a:lnTo>
                    <a:pt x="72" y="158"/>
                  </a:lnTo>
                  <a:lnTo>
                    <a:pt x="80" y="155"/>
                  </a:lnTo>
                  <a:lnTo>
                    <a:pt x="85" y="152"/>
                  </a:lnTo>
                  <a:lnTo>
                    <a:pt x="91" y="149"/>
                  </a:lnTo>
                  <a:lnTo>
                    <a:pt x="97" y="146"/>
                  </a:lnTo>
                  <a:lnTo>
                    <a:pt x="103" y="144"/>
                  </a:lnTo>
                  <a:lnTo>
                    <a:pt x="110" y="143"/>
                  </a:lnTo>
                  <a:lnTo>
                    <a:pt x="116" y="140"/>
                  </a:lnTo>
                  <a:lnTo>
                    <a:pt x="122" y="138"/>
                  </a:lnTo>
                  <a:lnTo>
                    <a:pt x="128" y="135"/>
                  </a:lnTo>
                  <a:lnTo>
                    <a:pt x="134" y="132"/>
                  </a:lnTo>
                  <a:lnTo>
                    <a:pt x="139" y="130"/>
                  </a:lnTo>
                  <a:lnTo>
                    <a:pt x="145" y="127"/>
                  </a:lnTo>
                  <a:lnTo>
                    <a:pt x="153" y="126"/>
                  </a:lnTo>
                  <a:lnTo>
                    <a:pt x="158" y="123"/>
                  </a:lnTo>
                  <a:lnTo>
                    <a:pt x="164" y="121"/>
                  </a:lnTo>
                  <a:lnTo>
                    <a:pt x="170" y="119"/>
                  </a:lnTo>
                  <a:lnTo>
                    <a:pt x="176" y="118"/>
                  </a:lnTo>
                  <a:lnTo>
                    <a:pt x="182" y="115"/>
                  </a:lnTo>
                  <a:lnTo>
                    <a:pt x="189" y="113"/>
                  </a:lnTo>
                  <a:lnTo>
                    <a:pt x="193" y="110"/>
                  </a:lnTo>
                  <a:lnTo>
                    <a:pt x="201" y="109"/>
                  </a:lnTo>
                  <a:lnTo>
                    <a:pt x="207" y="107"/>
                  </a:lnTo>
                  <a:lnTo>
                    <a:pt x="212" y="106"/>
                  </a:lnTo>
                  <a:lnTo>
                    <a:pt x="218" y="104"/>
                  </a:lnTo>
                  <a:lnTo>
                    <a:pt x="226" y="102"/>
                  </a:lnTo>
                  <a:lnTo>
                    <a:pt x="232" y="101"/>
                  </a:lnTo>
                  <a:lnTo>
                    <a:pt x="237" y="99"/>
                  </a:lnTo>
                  <a:lnTo>
                    <a:pt x="243" y="98"/>
                  </a:lnTo>
                  <a:lnTo>
                    <a:pt x="249" y="96"/>
                  </a:lnTo>
                  <a:lnTo>
                    <a:pt x="255" y="93"/>
                  </a:lnTo>
                  <a:lnTo>
                    <a:pt x="261" y="93"/>
                  </a:lnTo>
                  <a:lnTo>
                    <a:pt x="268" y="92"/>
                  </a:lnTo>
                  <a:lnTo>
                    <a:pt x="274" y="90"/>
                  </a:lnTo>
                  <a:lnTo>
                    <a:pt x="280" y="88"/>
                  </a:lnTo>
                  <a:lnTo>
                    <a:pt x="286" y="87"/>
                  </a:lnTo>
                  <a:lnTo>
                    <a:pt x="292" y="85"/>
                  </a:lnTo>
                  <a:lnTo>
                    <a:pt x="299" y="85"/>
                  </a:lnTo>
                  <a:lnTo>
                    <a:pt x="305" y="84"/>
                  </a:lnTo>
                  <a:lnTo>
                    <a:pt x="311" y="84"/>
                  </a:lnTo>
                  <a:lnTo>
                    <a:pt x="317" y="82"/>
                  </a:lnTo>
                  <a:lnTo>
                    <a:pt x="323" y="82"/>
                  </a:lnTo>
                  <a:lnTo>
                    <a:pt x="330" y="81"/>
                  </a:lnTo>
                  <a:lnTo>
                    <a:pt x="336" y="81"/>
                  </a:lnTo>
                  <a:lnTo>
                    <a:pt x="342" y="79"/>
                  </a:lnTo>
                  <a:lnTo>
                    <a:pt x="348" y="79"/>
                  </a:lnTo>
                  <a:lnTo>
                    <a:pt x="354" y="79"/>
                  </a:lnTo>
                  <a:lnTo>
                    <a:pt x="359" y="79"/>
                  </a:lnTo>
                  <a:lnTo>
                    <a:pt x="365" y="79"/>
                  </a:lnTo>
                  <a:lnTo>
                    <a:pt x="373" y="79"/>
                  </a:lnTo>
                  <a:lnTo>
                    <a:pt x="379" y="78"/>
                  </a:lnTo>
                  <a:lnTo>
                    <a:pt x="385" y="78"/>
                  </a:lnTo>
                  <a:lnTo>
                    <a:pt x="392" y="78"/>
                  </a:lnTo>
                  <a:lnTo>
                    <a:pt x="398" y="78"/>
                  </a:lnTo>
                  <a:lnTo>
                    <a:pt x="404" y="78"/>
                  </a:lnTo>
                  <a:lnTo>
                    <a:pt x="410" y="78"/>
                  </a:lnTo>
                  <a:lnTo>
                    <a:pt x="416" y="79"/>
                  </a:lnTo>
                  <a:lnTo>
                    <a:pt x="424" y="79"/>
                  </a:lnTo>
                  <a:lnTo>
                    <a:pt x="424" y="75"/>
                  </a:lnTo>
                  <a:lnTo>
                    <a:pt x="424" y="71"/>
                  </a:lnTo>
                  <a:lnTo>
                    <a:pt x="424" y="65"/>
                  </a:lnTo>
                  <a:lnTo>
                    <a:pt x="424" y="62"/>
                  </a:lnTo>
                  <a:lnTo>
                    <a:pt x="423" y="56"/>
                  </a:lnTo>
                  <a:lnTo>
                    <a:pt x="423" y="50"/>
                  </a:lnTo>
                  <a:lnTo>
                    <a:pt x="423" y="44"/>
                  </a:lnTo>
                  <a:lnTo>
                    <a:pt x="423" y="37"/>
                  </a:lnTo>
                  <a:lnTo>
                    <a:pt x="421" y="31"/>
                  </a:lnTo>
                  <a:lnTo>
                    <a:pt x="419" y="25"/>
                  </a:lnTo>
                  <a:lnTo>
                    <a:pt x="418" y="19"/>
                  </a:lnTo>
                  <a:lnTo>
                    <a:pt x="418" y="14"/>
                  </a:lnTo>
                  <a:lnTo>
                    <a:pt x="416" y="9"/>
                  </a:lnTo>
                  <a:lnTo>
                    <a:pt x="416" y="6"/>
                  </a:lnTo>
                  <a:lnTo>
                    <a:pt x="415" y="2"/>
                  </a:lnTo>
                  <a:lnTo>
                    <a:pt x="413" y="0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3" name="Freeform 245"/>
            <p:cNvSpPr>
              <a:spLocks/>
            </p:cNvSpPr>
            <p:nvPr/>
          </p:nvSpPr>
          <p:spPr bwMode="auto">
            <a:xfrm>
              <a:off x="4648" y="937"/>
              <a:ext cx="44" cy="173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8" y="3"/>
                </a:cxn>
                <a:cxn ang="0">
                  <a:pos x="27" y="15"/>
                </a:cxn>
                <a:cxn ang="0">
                  <a:pos x="22" y="33"/>
                </a:cxn>
                <a:cxn ang="0">
                  <a:pos x="19" y="53"/>
                </a:cxn>
                <a:cxn ang="0">
                  <a:pos x="13" y="71"/>
                </a:cxn>
                <a:cxn ang="0">
                  <a:pos x="8" y="84"/>
                </a:cxn>
                <a:cxn ang="0">
                  <a:pos x="5" y="96"/>
                </a:cxn>
                <a:cxn ang="0">
                  <a:pos x="3" y="108"/>
                </a:cxn>
                <a:cxn ang="0">
                  <a:pos x="2" y="121"/>
                </a:cxn>
                <a:cxn ang="0">
                  <a:pos x="0" y="133"/>
                </a:cxn>
                <a:cxn ang="0">
                  <a:pos x="0" y="150"/>
                </a:cxn>
                <a:cxn ang="0">
                  <a:pos x="0" y="166"/>
                </a:cxn>
                <a:cxn ang="0">
                  <a:pos x="2" y="181"/>
                </a:cxn>
                <a:cxn ang="0">
                  <a:pos x="5" y="198"/>
                </a:cxn>
                <a:cxn ang="0">
                  <a:pos x="7" y="214"/>
                </a:cxn>
                <a:cxn ang="0">
                  <a:pos x="14" y="237"/>
                </a:cxn>
                <a:cxn ang="0">
                  <a:pos x="22" y="260"/>
                </a:cxn>
                <a:cxn ang="0">
                  <a:pos x="31" y="284"/>
                </a:cxn>
                <a:cxn ang="0">
                  <a:pos x="44" y="305"/>
                </a:cxn>
                <a:cxn ang="0">
                  <a:pos x="58" y="330"/>
                </a:cxn>
                <a:cxn ang="0">
                  <a:pos x="69" y="341"/>
                </a:cxn>
                <a:cxn ang="0">
                  <a:pos x="81" y="339"/>
                </a:cxn>
                <a:cxn ang="0">
                  <a:pos x="87" y="329"/>
                </a:cxn>
                <a:cxn ang="0">
                  <a:pos x="82" y="313"/>
                </a:cxn>
                <a:cxn ang="0">
                  <a:pos x="76" y="299"/>
                </a:cxn>
                <a:cxn ang="0">
                  <a:pos x="70" y="285"/>
                </a:cxn>
                <a:cxn ang="0">
                  <a:pos x="61" y="270"/>
                </a:cxn>
                <a:cxn ang="0">
                  <a:pos x="55" y="256"/>
                </a:cxn>
                <a:cxn ang="0">
                  <a:pos x="47" y="240"/>
                </a:cxn>
                <a:cxn ang="0">
                  <a:pos x="42" y="226"/>
                </a:cxn>
                <a:cxn ang="0">
                  <a:pos x="38" y="211"/>
                </a:cxn>
                <a:cxn ang="0">
                  <a:pos x="38" y="195"/>
                </a:cxn>
                <a:cxn ang="0">
                  <a:pos x="39" y="180"/>
                </a:cxn>
                <a:cxn ang="0">
                  <a:pos x="39" y="164"/>
                </a:cxn>
                <a:cxn ang="0">
                  <a:pos x="38" y="149"/>
                </a:cxn>
                <a:cxn ang="0">
                  <a:pos x="39" y="135"/>
                </a:cxn>
                <a:cxn ang="0">
                  <a:pos x="39" y="119"/>
                </a:cxn>
                <a:cxn ang="0">
                  <a:pos x="42" y="105"/>
                </a:cxn>
                <a:cxn ang="0">
                  <a:pos x="44" y="90"/>
                </a:cxn>
                <a:cxn ang="0">
                  <a:pos x="47" y="76"/>
                </a:cxn>
                <a:cxn ang="0">
                  <a:pos x="50" y="62"/>
                </a:cxn>
                <a:cxn ang="0">
                  <a:pos x="55" y="48"/>
                </a:cxn>
                <a:cxn ang="0">
                  <a:pos x="58" y="33"/>
                </a:cxn>
                <a:cxn ang="0">
                  <a:pos x="62" y="19"/>
                </a:cxn>
                <a:cxn ang="0">
                  <a:pos x="59" y="6"/>
                </a:cxn>
              </a:cxnLst>
              <a:rect l="0" t="0" r="r" b="b"/>
              <a:pathLst>
                <a:path w="89" h="346">
                  <a:moveTo>
                    <a:pt x="58" y="2"/>
                  </a:moveTo>
                  <a:lnTo>
                    <a:pt x="53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4" y="2"/>
                  </a:lnTo>
                  <a:lnTo>
                    <a:pt x="38" y="3"/>
                  </a:lnTo>
                  <a:lnTo>
                    <a:pt x="33" y="6"/>
                  </a:lnTo>
                  <a:lnTo>
                    <a:pt x="28" y="11"/>
                  </a:lnTo>
                  <a:lnTo>
                    <a:pt x="27" y="15"/>
                  </a:lnTo>
                  <a:lnTo>
                    <a:pt x="24" y="20"/>
                  </a:lnTo>
                  <a:lnTo>
                    <a:pt x="24" y="28"/>
                  </a:lnTo>
                  <a:lnTo>
                    <a:pt x="22" y="33"/>
                  </a:lnTo>
                  <a:lnTo>
                    <a:pt x="20" y="40"/>
                  </a:lnTo>
                  <a:lnTo>
                    <a:pt x="20" y="46"/>
                  </a:lnTo>
                  <a:lnTo>
                    <a:pt x="19" y="53"/>
                  </a:lnTo>
                  <a:lnTo>
                    <a:pt x="17" y="59"/>
                  </a:lnTo>
                  <a:lnTo>
                    <a:pt x="16" y="65"/>
                  </a:lnTo>
                  <a:lnTo>
                    <a:pt x="13" y="71"/>
                  </a:lnTo>
                  <a:lnTo>
                    <a:pt x="11" y="76"/>
                  </a:lnTo>
                  <a:lnTo>
                    <a:pt x="10" y="79"/>
                  </a:lnTo>
                  <a:lnTo>
                    <a:pt x="8" y="84"/>
                  </a:lnTo>
                  <a:lnTo>
                    <a:pt x="7" y="88"/>
                  </a:lnTo>
                  <a:lnTo>
                    <a:pt x="7" y="93"/>
                  </a:lnTo>
                  <a:lnTo>
                    <a:pt x="5" y="96"/>
                  </a:lnTo>
                  <a:lnTo>
                    <a:pt x="5" y="101"/>
                  </a:lnTo>
                  <a:lnTo>
                    <a:pt x="3" y="104"/>
                  </a:lnTo>
                  <a:lnTo>
                    <a:pt x="3" y="108"/>
                  </a:lnTo>
                  <a:lnTo>
                    <a:pt x="3" y="113"/>
                  </a:lnTo>
                  <a:lnTo>
                    <a:pt x="2" y="116"/>
                  </a:lnTo>
                  <a:lnTo>
                    <a:pt x="2" y="121"/>
                  </a:lnTo>
                  <a:lnTo>
                    <a:pt x="2" y="126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8"/>
                  </a:lnTo>
                  <a:lnTo>
                    <a:pt x="0" y="143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1"/>
                  </a:lnTo>
                  <a:lnTo>
                    <a:pt x="0" y="166"/>
                  </a:lnTo>
                  <a:lnTo>
                    <a:pt x="0" y="170"/>
                  </a:lnTo>
                  <a:lnTo>
                    <a:pt x="2" y="174"/>
                  </a:lnTo>
                  <a:lnTo>
                    <a:pt x="2" y="181"/>
                  </a:lnTo>
                  <a:lnTo>
                    <a:pt x="3" y="189"/>
                  </a:lnTo>
                  <a:lnTo>
                    <a:pt x="3" y="194"/>
                  </a:lnTo>
                  <a:lnTo>
                    <a:pt x="5" y="198"/>
                  </a:lnTo>
                  <a:lnTo>
                    <a:pt x="5" y="201"/>
                  </a:lnTo>
                  <a:lnTo>
                    <a:pt x="7" y="206"/>
                  </a:lnTo>
                  <a:lnTo>
                    <a:pt x="7" y="214"/>
                  </a:lnTo>
                  <a:lnTo>
                    <a:pt x="10" y="222"/>
                  </a:lnTo>
                  <a:lnTo>
                    <a:pt x="11" y="229"/>
                  </a:lnTo>
                  <a:lnTo>
                    <a:pt x="14" y="237"/>
                  </a:lnTo>
                  <a:lnTo>
                    <a:pt x="16" y="245"/>
                  </a:lnTo>
                  <a:lnTo>
                    <a:pt x="19" y="253"/>
                  </a:lnTo>
                  <a:lnTo>
                    <a:pt x="22" y="260"/>
                  </a:lnTo>
                  <a:lnTo>
                    <a:pt x="25" y="268"/>
                  </a:lnTo>
                  <a:lnTo>
                    <a:pt x="28" y="276"/>
                  </a:lnTo>
                  <a:lnTo>
                    <a:pt x="31" y="284"/>
                  </a:lnTo>
                  <a:lnTo>
                    <a:pt x="34" y="291"/>
                  </a:lnTo>
                  <a:lnTo>
                    <a:pt x="39" y="299"/>
                  </a:lnTo>
                  <a:lnTo>
                    <a:pt x="44" y="305"/>
                  </a:lnTo>
                  <a:lnTo>
                    <a:pt x="47" y="315"/>
                  </a:lnTo>
                  <a:lnTo>
                    <a:pt x="51" y="322"/>
                  </a:lnTo>
                  <a:lnTo>
                    <a:pt x="58" y="330"/>
                  </a:lnTo>
                  <a:lnTo>
                    <a:pt x="61" y="333"/>
                  </a:lnTo>
                  <a:lnTo>
                    <a:pt x="64" y="338"/>
                  </a:lnTo>
                  <a:lnTo>
                    <a:pt x="69" y="341"/>
                  </a:lnTo>
                  <a:lnTo>
                    <a:pt x="73" y="346"/>
                  </a:lnTo>
                  <a:lnTo>
                    <a:pt x="78" y="343"/>
                  </a:lnTo>
                  <a:lnTo>
                    <a:pt x="81" y="339"/>
                  </a:lnTo>
                  <a:lnTo>
                    <a:pt x="84" y="336"/>
                  </a:lnTo>
                  <a:lnTo>
                    <a:pt x="89" y="335"/>
                  </a:lnTo>
                  <a:lnTo>
                    <a:pt x="87" y="329"/>
                  </a:lnTo>
                  <a:lnTo>
                    <a:pt x="86" y="324"/>
                  </a:lnTo>
                  <a:lnTo>
                    <a:pt x="84" y="318"/>
                  </a:lnTo>
                  <a:lnTo>
                    <a:pt x="82" y="313"/>
                  </a:lnTo>
                  <a:lnTo>
                    <a:pt x="81" y="308"/>
                  </a:lnTo>
                  <a:lnTo>
                    <a:pt x="79" y="304"/>
                  </a:lnTo>
                  <a:lnTo>
                    <a:pt x="76" y="299"/>
                  </a:lnTo>
                  <a:lnTo>
                    <a:pt x="75" y="294"/>
                  </a:lnTo>
                  <a:lnTo>
                    <a:pt x="72" y="288"/>
                  </a:lnTo>
                  <a:lnTo>
                    <a:pt x="70" y="285"/>
                  </a:lnTo>
                  <a:lnTo>
                    <a:pt x="67" y="279"/>
                  </a:lnTo>
                  <a:lnTo>
                    <a:pt x="64" y="274"/>
                  </a:lnTo>
                  <a:lnTo>
                    <a:pt x="61" y="270"/>
                  </a:lnTo>
                  <a:lnTo>
                    <a:pt x="59" y="265"/>
                  </a:lnTo>
                  <a:lnTo>
                    <a:pt x="58" y="260"/>
                  </a:lnTo>
                  <a:lnTo>
                    <a:pt x="55" y="256"/>
                  </a:lnTo>
                  <a:lnTo>
                    <a:pt x="51" y="251"/>
                  </a:lnTo>
                  <a:lnTo>
                    <a:pt x="50" y="246"/>
                  </a:lnTo>
                  <a:lnTo>
                    <a:pt x="47" y="240"/>
                  </a:lnTo>
                  <a:lnTo>
                    <a:pt x="45" y="236"/>
                  </a:lnTo>
                  <a:lnTo>
                    <a:pt x="44" y="231"/>
                  </a:lnTo>
                  <a:lnTo>
                    <a:pt x="42" y="226"/>
                  </a:lnTo>
                  <a:lnTo>
                    <a:pt x="41" y="220"/>
                  </a:lnTo>
                  <a:lnTo>
                    <a:pt x="39" y="215"/>
                  </a:lnTo>
                  <a:lnTo>
                    <a:pt x="38" y="211"/>
                  </a:lnTo>
                  <a:lnTo>
                    <a:pt x="38" y="206"/>
                  </a:lnTo>
                  <a:lnTo>
                    <a:pt x="38" y="200"/>
                  </a:lnTo>
                  <a:lnTo>
                    <a:pt x="38" y="195"/>
                  </a:lnTo>
                  <a:lnTo>
                    <a:pt x="38" y="189"/>
                  </a:lnTo>
                  <a:lnTo>
                    <a:pt x="38" y="184"/>
                  </a:lnTo>
                  <a:lnTo>
                    <a:pt x="39" y="180"/>
                  </a:lnTo>
                  <a:lnTo>
                    <a:pt x="41" y="174"/>
                  </a:lnTo>
                  <a:lnTo>
                    <a:pt x="39" y="169"/>
                  </a:lnTo>
                  <a:lnTo>
                    <a:pt x="39" y="164"/>
                  </a:lnTo>
                  <a:lnTo>
                    <a:pt x="39" y="158"/>
                  </a:lnTo>
                  <a:lnTo>
                    <a:pt x="39" y="153"/>
                  </a:lnTo>
                  <a:lnTo>
                    <a:pt x="38" y="149"/>
                  </a:lnTo>
                  <a:lnTo>
                    <a:pt x="38" y="144"/>
                  </a:lnTo>
                  <a:lnTo>
                    <a:pt x="38" y="139"/>
                  </a:lnTo>
                  <a:lnTo>
                    <a:pt x="39" y="135"/>
                  </a:lnTo>
                  <a:lnTo>
                    <a:pt x="39" y="130"/>
                  </a:lnTo>
                  <a:lnTo>
                    <a:pt x="39" y="124"/>
                  </a:lnTo>
                  <a:lnTo>
                    <a:pt x="39" y="119"/>
                  </a:lnTo>
                  <a:lnTo>
                    <a:pt x="41" y="115"/>
                  </a:lnTo>
                  <a:lnTo>
                    <a:pt x="41" y="110"/>
                  </a:lnTo>
                  <a:lnTo>
                    <a:pt x="42" y="105"/>
                  </a:lnTo>
                  <a:lnTo>
                    <a:pt x="42" y="101"/>
                  </a:lnTo>
                  <a:lnTo>
                    <a:pt x="44" y="96"/>
                  </a:lnTo>
                  <a:lnTo>
                    <a:pt x="44" y="90"/>
                  </a:lnTo>
                  <a:lnTo>
                    <a:pt x="45" y="85"/>
                  </a:lnTo>
                  <a:lnTo>
                    <a:pt x="45" y="81"/>
                  </a:lnTo>
                  <a:lnTo>
                    <a:pt x="47" y="76"/>
                  </a:lnTo>
                  <a:lnTo>
                    <a:pt x="48" y="71"/>
                  </a:lnTo>
                  <a:lnTo>
                    <a:pt x="50" y="67"/>
                  </a:lnTo>
                  <a:lnTo>
                    <a:pt x="50" y="62"/>
                  </a:lnTo>
                  <a:lnTo>
                    <a:pt x="53" y="57"/>
                  </a:lnTo>
                  <a:lnTo>
                    <a:pt x="53" y="53"/>
                  </a:lnTo>
                  <a:lnTo>
                    <a:pt x="55" y="48"/>
                  </a:lnTo>
                  <a:lnTo>
                    <a:pt x="56" y="42"/>
                  </a:lnTo>
                  <a:lnTo>
                    <a:pt x="58" y="37"/>
                  </a:lnTo>
                  <a:lnTo>
                    <a:pt x="58" y="33"/>
                  </a:lnTo>
                  <a:lnTo>
                    <a:pt x="59" y="28"/>
                  </a:lnTo>
                  <a:lnTo>
                    <a:pt x="61" y="23"/>
                  </a:lnTo>
                  <a:lnTo>
                    <a:pt x="62" y="19"/>
                  </a:lnTo>
                  <a:lnTo>
                    <a:pt x="61" y="15"/>
                  </a:lnTo>
                  <a:lnTo>
                    <a:pt x="61" y="11"/>
                  </a:lnTo>
                  <a:lnTo>
                    <a:pt x="59" y="6"/>
                  </a:lnTo>
                  <a:lnTo>
                    <a:pt x="58" y="2"/>
                  </a:lnTo>
                  <a:lnTo>
                    <a:pt x="58" y="2"/>
                  </a:lnTo>
                  <a:close/>
                </a:path>
              </a:pathLst>
            </a:custGeom>
            <a:solidFill>
              <a:srgbClr val="BDAB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4" name="Freeform 246"/>
            <p:cNvSpPr>
              <a:spLocks/>
            </p:cNvSpPr>
            <p:nvPr/>
          </p:nvSpPr>
          <p:spPr bwMode="auto">
            <a:xfrm>
              <a:off x="4485" y="720"/>
              <a:ext cx="256" cy="227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151" y="5"/>
                </a:cxn>
                <a:cxn ang="0">
                  <a:pos x="145" y="11"/>
                </a:cxn>
                <a:cxn ang="0">
                  <a:pos x="138" y="19"/>
                </a:cxn>
                <a:cxn ang="0">
                  <a:pos x="127" y="28"/>
                </a:cxn>
                <a:cxn ang="0">
                  <a:pos x="118" y="40"/>
                </a:cxn>
                <a:cxn ang="0">
                  <a:pos x="107" y="53"/>
                </a:cxn>
                <a:cxn ang="0">
                  <a:pos x="98" y="65"/>
                </a:cxn>
                <a:cxn ang="0">
                  <a:pos x="86" y="79"/>
                </a:cxn>
                <a:cxn ang="0">
                  <a:pos x="75" y="91"/>
                </a:cxn>
                <a:cxn ang="0">
                  <a:pos x="64" y="104"/>
                </a:cxn>
                <a:cxn ang="0">
                  <a:pos x="53" y="116"/>
                </a:cxn>
                <a:cxn ang="0">
                  <a:pos x="44" y="127"/>
                </a:cxn>
                <a:cxn ang="0">
                  <a:pos x="36" y="136"/>
                </a:cxn>
                <a:cxn ang="0">
                  <a:pos x="27" y="150"/>
                </a:cxn>
                <a:cxn ang="0">
                  <a:pos x="19" y="158"/>
                </a:cxn>
                <a:cxn ang="0">
                  <a:pos x="14" y="166"/>
                </a:cxn>
                <a:cxn ang="0">
                  <a:pos x="10" y="175"/>
                </a:cxn>
                <a:cxn ang="0">
                  <a:pos x="7" y="181"/>
                </a:cxn>
                <a:cxn ang="0">
                  <a:pos x="2" y="192"/>
                </a:cxn>
                <a:cxn ang="0">
                  <a:pos x="0" y="197"/>
                </a:cxn>
                <a:cxn ang="0">
                  <a:pos x="7" y="200"/>
                </a:cxn>
                <a:cxn ang="0">
                  <a:pos x="16" y="208"/>
                </a:cxn>
                <a:cxn ang="0">
                  <a:pos x="27" y="215"/>
                </a:cxn>
                <a:cxn ang="0">
                  <a:pos x="36" y="222"/>
                </a:cxn>
                <a:cxn ang="0">
                  <a:pos x="45" y="229"/>
                </a:cxn>
                <a:cxn ang="0">
                  <a:pos x="53" y="236"/>
                </a:cxn>
                <a:cxn ang="0">
                  <a:pos x="64" y="243"/>
                </a:cxn>
                <a:cxn ang="0">
                  <a:pos x="75" y="253"/>
                </a:cxn>
                <a:cxn ang="0">
                  <a:pos x="87" y="260"/>
                </a:cxn>
                <a:cxn ang="0">
                  <a:pos x="98" y="270"/>
                </a:cxn>
                <a:cxn ang="0">
                  <a:pos x="110" y="277"/>
                </a:cxn>
                <a:cxn ang="0">
                  <a:pos x="123" y="287"/>
                </a:cxn>
                <a:cxn ang="0">
                  <a:pos x="135" y="294"/>
                </a:cxn>
                <a:cxn ang="0">
                  <a:pos x="148" y="304"/>
                </a:cxn>
                <a:cxn ang="0">
                  <a:pos x="160" y="313"/>
                </a:cxn>
                <a:cxn ang="0">
                  <a:pos x="171" y="322"/>
                </a:cxn>
                <a:cxn ang="0">
                  <a:pos x="183" y="330"/>
                </a:cxn>
                <a:cxn ang="0">
                  <a:pos x="194" y="339"/>
                </a:cxn>
                <a:cxn ang="0">
                  <a:pos x="205" y="347"/>
                </a:cxn>
                <a:cxn ang="0">
                  <a:pos x="216" y="355"/>
                </a:cxn>
                <a:cxn ang="0">
                  <a:pos x="225" y="363"/>
                </a:cxn>
                <a:cxn ang="0">
                  <a:pos x="234" y="369"/>
                </a:cxn>
                <a:cxn ang="0">
                  <a:pos x="242" y="375"/>
                </a:cxn>
                <a:cxn ang="0">
                  <a:pos x="250" y="380"/>
                </a:cxn>
                <a:cxn ang="0">
                  <a:pos x="259" y="387"/>
                </a:cxn>
                <a:cxn ang="0">
                  <a:pos x="267" y="392"/>
                </a:cxn>
                <a:cxn ang="0">
                  <a:pos x="273" y="397"/>
                </a:cxn>
                <a:cxn ang="0">
                  <a:pos x="282" y="405"/>
                </a:cxn>
                <a:cxn ang="0">
                  <a:pos x="296" y="412"/>
                </a:cxn>
                <a:cxn ang="0">
                  <a:pos x="312" y="423"/>
                </a:cxn>
                <a:cxn ang="0">
                  <a:pos x="326" y="432"/>
                </a:cxn>
                <a:cxn ang="0">
                  <a:pos x="340" y="442"/>
                </a:cxn>
                <a:cxn ang="0">
                  <a:pos x="351" y="449"/>
                </a:cxn>
                <a:cxn ang="0">
                  <a:pos x="355" y="453"/>
                </a:cxn>
                <a:cxn ang="0">
                  <a:pos x="427" y="333"/>
                </a:cxn>
                <a:cxn ang="0">
                  <a:pos x="513" y="256"/>
                </a:cxn>
              </a:cxnLst>
              <a:rect l="0" t="0" r="r" b="b"/>
              <a:pathLst>
                <a:path w="513" h="454">
                  <a:moveTo>
                    <a:pt x="513" y="256"/>
                  </a:moveTo>
                  <a:lnTo>
                    <a:pt x="155" y="0"/>
                  </a:lnTo>
                  <a:lnTo>
                    <a:pt x="154" y="0"/>
                  </a:lnTo>
                  <a:lnTo>
                    <a:pt x="151" y="5"/>
                  </a:lnTo>
                  <a:lnTo>
                    <a:pt x="148" y="6"/>
                  </a:lnTo>
                  <a:lnTo>
                    <a:pt x="145" y="11"/>
                  </a:lnTo>
                  <a:lnTo>
                    <a:pt x="141" y="14"/>
                  </a:lnTo>
                  <a:lnTo>
                    <a:pt x="138" y="19"/>
                  </a:lnTo>
                  <a:lnTo>
                    <a:pt x="132" y="23"/>
                  </a:lnTo>
                  <a:lnTo>
                    <a:pt x="127" y="28"/>
                  </a:lnTo>
                  <a:lnTo>
                    <a:pt x="123" y="34"/>
                  </a:lnTo>
                  <a:lnTo>
                    <a:pt x="118" y="40"/>
                  </a:lnTo>
                  <a:lnTo>
                    <a:pt x="114" y="45"/>
                  </a:lnTo>
                  <a:lnTo>
                    <a:pt x="107" y="53"/>
                  </a:lnTo>
                  <a:lnTo>
                    <a:pt x="103" y="59"/>
                  </a:lnTo>
                  <a:lnTo>
                    <a:pt x="98" y="65"/>
                  </a:lnTo>
                  <a:lnTo>
                    <a:pt x="90" y="71"/>
                  </a:lnTo>
                  <a:lnTo>
                    <a:pt x="86" y="79"/>
                  </a:lnTo>
                  <a:lnTo>
                    <a:pt x="79" y="84"/>
                  </a:lnTo>
                  <a:lnTo>
                    <a:pt x="75" y="91"/>
                  </a:lnTo>
                  <a:lnTo>
                    <a:pt x="69" y="98"/>
                  </a:lnTo>
                  <a:lnTo>
                    <a:pt x="64" y="104"/>
                  </a:lnTo>
                  <a:lnTo>
                    <a:pt x="58" y="110"/>
                  </a:lnTo>
                  <a:lnTo>
                    <a:pt x="53" y="116"/>
                  </a:lnTo>
                  <a:lnTo>
                    <a:pt x="48" y="121"/>
                  </a:lnTo>
                  <a:lnTo>
                    <a:pt x="44" y="127"/>
                  </a:lnTo>
                  <a:lnTo>
                    <a:pt x="39" y="132"/>
                  </a:lnTo>
                  <a:lnTo>
                    <a:pt x="36" y="136"/>
                  </a:lnTo>
                  <a:lnTo>
                    <a:pt x="30" y="144"/>
                  </a:lnTo>
                  <a:lnTo>
                    <a:pt x="27" y="150"/>
                  </a:lnTo>
                  <a:lnTo>
                    <a:pt x="22" y="153"/>
                  </a:lnTo>
                  <a:lnTo>
                    <a:pt x="19" y="158"/>
                  </a:lnTo>
                  <a:lnTo>
                    <a:pt x="17" y="161"/>
                  </a:lnTo>
                  <a:lnTo>
                    <a:pt x="14" y="166"/>
                  </a:lnTo>
                  <a:lnTo>
                    <a:pt x="13" y="170"/>
                  </a:lnTo>
                  <a:lnTo>
                    <a:pt x="10" y="175"/>
                  </a:lnTo>
                  <a:lnTo>
                    <a:pt x="8" y="178"/>
                  </a:lnTo>
                  <a:lnTo>
                    <a:pt x="7" y="181"/>
                  </a:lnTo>
                  <a:lnTo>
                    <a:pt x="4" y="188"/>
                  </a:lnTo>
                  <a:lnTo>
                    <a:pt x="2" y="192"/>
                  </a:lnTo>
                  <a:lnTo>
                    <a:pt x="0" y="195"/>
                  </a:lnTo>
                  <a:lnTo>
                    <a:pt x="0" y="197"/>
                  </a:lnTo>
                  <a:lnTo>
                    <a:pt x="4" y="198"/>
                  </a:lnTo>
                  <a:lnTo>
                    <a:pt x="7" y="200"/>
                  </a:lnTo>
                  <a:lnTo>
                    <a:pt x="11" y="205"/>
                  </a:lnTo>
                  <a:lnTo>
                    <a:pt x="16" y="208"/>
                  </a:lnTo>
                  <a:lnTo>
                    <a:pt x="24" y="214"/>
                  </a:lnTo>
                  <a:lnTo>
                    <a:pt x="27" y="215"/>
                  </a:lnTo>
                  <a:lnTo>
                    <a:pt x="31" y="219"/>
                  </a:lnTo>
                  <a:lnTo>
                    <a:pt x="36" y="222"/>
                  </a:lnTo>
                  <a:lnTo>
                    <a:pt x="41" y="226"/>
                  </a:lnTo>
                  <a:lnTo>
                    <a:pt x="45" y="229"/>
                  </a:lnTo>
                  <a:lnTo>
                    <a:pt x="50" y="232"/>
                  </a:lnTo>
                  <a:lnTo>
                    <a:pt x="53" y="236"/>
                  </a:lnTo>
                  <a:lnTo>
                    <a:pt x="59" y="240"/>
                  </a:lnTo>
                  <a:lnTo>
                    <a:pt x="64" y="243"/>
                  </a:lnTo>
                  <a:lnTo>
                    <a:pt x="70" y="248"/>
                  </a:lnTo>
                  <a:lnTo>
                    <a:pt x="75" y="253"/>
                  </a:lnTo>
                  <a:lnTo>
                    <a:pt x="81" y="256"/>
                  </a:lnTo>
                  <a:lnTo>
                    <a:pt x="87" y="260"/>
                  </a:lnTo>
                  <a:lnTo>
                    <a:pt x="92" y="265"/>
                  </a:lnTo>
                  <a:lnTo>
                    <a:pt x="98" y="270"/>
                  </a:lnTo>
                  <a:lnTo>
                    <a:pt x="106" y="273"/>
                  </a:lnTo>
                  <a:lnTo>
                    <a:pt x="110" y="277"/>
                  </a:lnTo>
                  <a:lnTo>
                    <a:pt x="117" y="282"/>
                  </a:lnTo>
                  <a:lnTo>
                    <a:pt x="123" y="287"/>
                  </a:lnTo>
                  <a:lnTo>
                    <a:pt x="129" y="291"/>
                  </a:lnTo>
                  <a:lnTo>
                    <a:pt x="135" y="294"/>
                  </a:lnTo>
                  <a:lnTo>
                    <a:pt x="141" y="299"/>
                  </a:lnTo>
                  <a:lnTo>
                    <a:pt x="148" y="304"/>
                  </a:lnTo>
                  <a:lnTo>
                    <a:pt x="154" y="308"/>
                  </a:lnTo>
                  <a:lnTo>
                    <a:pt x="160" y="313"/>
                  </a:lnTo>
                  <a:lnTo>
                    <a:pt x="165" y="318"/>
                  </a:lnTo>
                  <a:lnTo>
                    <a:pt x="171" y="322"/>
                  </a:lnTo>
                  <a:lnTo>
                    <a:pt x="179" y="327"/>
                  </a:lnTo>
                  <a:lnTo>
                    <a:pt x="183" y="330"/>
                  </a:lnTo>
                  <a:lnTo>
                    <a:pt x="189" y="335"/>
                  </a:lnTo>
                  <a:lnTo>
                    <a:pt x="194" y="339"/>
                  </a:lnTo>
                  <a:lnTo>
                    <a:pt x="200" y="344"/>
                  </a:lnTo>
                  <a:lnTo>
                    <a:pt x="205" y="347"/>
                  </a:lnTo>
                  <a:lnTo>
                    <a:pt x="211" y="352"/>
                  </a:lnTo>
                  <a:lnTo>
                    <a:pt x="216" y="355"/>
                  </a:lnTo>
                  <a:lnTo>
                    <a:pt x="222" y="360"/>
                  </a:lnTo>
                  <a:lnTo>
                    <a:pt x="225" y="363"/>
                  </a:lnTo>
                  <a:lnTo>
                    <a:pt x="230" y="366"/>
                  </a:lnTo>
                  <a:lnTo>
                    <a:pt x="234" y="369"/>
                  </a:lnTo>
                  <a:lnTo>
                    <a:pt x="239" y="372"/>
                  </a:lnTo>
                  <a:lnTo>
                    <a:pt x="242" y="375"/>
                  </a:lnTo>
                  <a:lnTo>
                    <a:pt x="247" y="378"/>
                  </a:lnTo>
                  <a:lnTo>
                    <a:pt x="250" y="380"/>
                  </a:lnTo>
                  <a:lnTo>
                    <a:pt x="255" y="383"/>
                  </a:lnTo>
                  <a:lnTo>
                    <a:pt x="259" y="387"/>
                  </a:lnTo>
                  <a:lnTo>
                    <a:pt x="264" y="391"/>
                  </a:lnTo>
                  <a:lnTo>
                    <a:pt x="267" y="392"/>
                  </a:lnTo>
                  <a:lnTo>
                    <a:pt x="270" y="395"/>
                  </a:lnTo>
                  <a:lnTo>
                    <a:pt x="273" y="397"/>
                  </a:lnTo>
                  <a:lnTo>
                    <a:pt x="278" y="400"/>
                  </a:lnTo>
                  <a:lnTo>
                    <a:pt x="282" y="405"/>
                  </a:lnTo>
                  <a:lnTo>
                    <a:pt x="290" y="409"/>
                  </a:lnTo>
                  <a:lnTo>
                    <a:pt x="296" y="412"/>
                  </a:lnTo>
                  <a:lnTo>
                    <a:pt x="304" y="418"/>
                  </a:lnTo>
                  <a:lnTo>
                    <a:pt x="312" y="423"/>
                  </a:lnTo>
                  <a:lnTo>
                    <a:pt x="320" y="429"/>
                  </a:lnTo>
                  <a:lnTo>
                    <a:pt x="326" y="432"/>
                  </a:lnTo>
                  <a:lnTo>
                    <a:pt x="334" y="437"/>
                  </a:lnTo>
                  <a:lnTo>
                    <a:pt x="340" y="442"/>
                  </a:lnTo>
                  <a:lnTo>
                    <a:pt x="346" y="446"/>
                  </a:lnTo>
                  <a:lnTo>
                    <a:pt x="351" y="449"/>
                  </a:lnTo>
                  <a:lnTo>
                    <a:pt x="354" y="451"/>
                  </a:lnTo>
                  <a:lnTo>
                    <a:pt x="355" y="453"/>
                  </a:lnTo>
                  <a:lnTo>
                    <a:pt x="357" y="454"/>
                  </a:lnTo>
                  <a:lnTo>
                    <a:pt x="427" y="333"/>
                  </a:lnTo>
                  <a:lnTo>
                    <a:pt x="513" y="256"/>
                  </a:lnTo>
                  <a:lnTo>
                    <a:pt x="513" y="256"/>
                  </a:lnTo>
                  <a:close/>
                </a:path>
              </a:pathLst>
            </a:custGeom>
            <a:solidFill>
              <a:srgbClr val="CC0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5" name="Freeform 247"/>
            <p:cNvSpPr>
              <a:spLocks/>
            </p:cNvSpPr>
            <p:nvPr/>
          </p:nvSpPr>
          <p:spPr bwMode="auto">
            <a:xfrm>
              <a:off x="4637" y="694"/>
              <a:ext cx="293" cy="79"/>
            </a:xfrm>
            <a:custGeom>
              <a:avLst/>
              <a:gdLst/>
              <a:ahLst/>
              <a:cxnLst>
                <a:cxn ang="0">
                  <a:pos x="433" y="14"/>
                </a:cxn>
                <a:cxn ang="0">
                  <a:pos x="412" y="10"/>
                </a:cxn>
                <a:cxn ang="0">
                  <a:pos x="390" y="8"/>
                </a:cxn>
                <a:cxn ang="0">
                  <a:pos x="367" y="5"/>
                </a:cxn>
                <a:cxn ang="0">
                  <a:pos x="345" y="2"/>
                </a:cxn>
                <a:cxn ang="0">
                  <a:pos x="325" y="2"/>
                </a:cxn>
                <a:cxn ang="0">
                  <a:pos x="303" y="0"/>
                </a:cxn>
                <a:cxn ang="0">
                  <a:pos x="282" y="0"/>
                </a:cxn>
                <a:cxn ang="0">
                  <a:pos x="262" y="2"/>
                </a:cxn>
                <a:cxn ang="0">
                  <a:pos x="240" y="3"/>
                </a:cxn>
                <a:cxn ang="0">
                  <a:pos x="220" y="8"/>
                </a:cxn>
                <a:cxn ang="0">
                  <a:pos x="198" y="10"/>
                </a:cxn>
                <a:cxn ang="0">
                  <a:pos x="178" y="14"/>
                </a:cxn>
                <a:cxn ang="0">
                  <a:pos x="156" y="19"/>
                </a:cxn>
                <a:cxn ang="0">
                  <a:pos x="136" y="27"/>
                </a:cxn>
                <a:cxn ang="0">
                  <a:pos x="116" y="34"/>
                </a:cxn>
                <a:cxn ang="0">
                  <a:pos x="94" y="42"/>
                </a:cxn>
                <a:cxn ang="0">
                  <a:pos x="74" y="51"/>
                </a:cxn>
                <a:cxn ang="0">
                  <a:pos x="54" y="62"/>
                </a:cxn>
                <a:cxn ang="0">
                  <a:pos x="32" y="75"/>
                </a:cxn>
                <a:cxn ang="0">
                  <a:pos x="12" y="87"/>
                </a:cxn>
                <a:cxn ang="0">
                  <a:pos x="1" y="103"/>
                </a:cxn>
                <a:cxn ang="0">
                  <a:pos x="4" y="118"/>
                </a:cxn>
                <a:cxn ang="0">
                  <a:pos x="6" y="130"/>
                </a:cxn>
                <a:cxn ang="0">
                  <a:pos x="9" y="143"/>
                </a:cxn>
                <a:cxn ang="0">
                  <a:pos x="20" y="155"/>
                </a:cxn>
                <a:cxn ang="0">
                  <a:pos x="43" y="148"/>
                </a:cxn>
                <a:cxn ang="0">
                  <a:pos x="66" y="138"/>
                </a:cxn>
                <a:cxn ang="0">
                  <a:pos x="90" y="130"/>
                </a:cxn>
                <a:cxn ang="0">
                  <a:pos x="111" y="124"/>
                </a:cxn>
                <a:cxn ang="0">
                  <a:pos x="136" y="118"/>
                </a:cxn>
                <a:cxn ang="0">
                  <a:pos x="158" y="112"/>
                </a:cxn>
                <a:cxn ang="0">
                  <a:pos x="181" y="107"/>
                </a:cxn>
                <a:cxn ang="0">
                  <a:pos x="204" y="103"/>
                </a:cxn>
                <a:cxn ang="0">
                  <a:pos x="227" y="99"/>
                </a:cxn>
                <a:cxn ang="0">
                  <a:pos x="251" y="96"/>
                </a:cxn>
                <a:cxn ang="0">
                  <a:pos x="272" y="95"/>
                </a:cxn>
                <a:cxn ang="0">
                  <a:pos x="296" y="93"/>
                </a:cxn>
                <a:cxn ang="0">
                  <a:pos x="320" y="93"/>
                </a:cxn>
                <a:cxn ang="0">
                  <a:pos x="344" y="93"/>
                </a:cxn>
                <a:cxn ang="0">
                  <a:pos x="367" y="96"/>
                </a:cxn>
                <a:cxn ang="0">
                  <a:pos x="390" y="98"/>
                </a:cxn>
                <a:cxn ang="0">
                  <a:pos x="415" y="103"/>
                </a:cxn>
                <a:cxn ang="0">
                  <a:pos x="438" y="107"/>
                </a:cxn>
                <a:cxn ang="0">
                  <a:pos x="463" y="115"/>
                </a:cxn>
                <a:cxn ang="0">
                  <a:pos x="488" y="121"/>
                </a:cxn>
                <a:cxn ang="0">
                  <a:pos x="512" y="130"/>
                </a:cxn>
                <a:cxn ang="0">
                  <a:pos x="526" y="124"/>
                </a:cxn>
                <a:cxn ang="0">
                  <a:pos x="542" y="120"/>
                </a:cxn>
                <a:cxn ang="0">
                  <a:pos x="556" y="115"/>
                </a:cxn>
                <a:cxn ang="0">
                  <a:pos x="568" y="110"/>
                </a:cxn>
                <a:cxn ang="0">
                  <a:pos x="581" y="104"/>
                </a:cxn>
                <a:cxn ang="0">
                  <a:pos x="573" y="92"/>
                </a:cxn>
                <a:cxn ang="0">
                  <a:pos x="562" y="84"/>
                </a:cxn>
                <a:cxn ang="0">
                  <a:pos x="548" y="75"/>
                </a:cxn>
                <a:cxn ang="0">
                  <a:pos x="531" y="65"/>
                </a:cxn>
                <a:cxn ang="0">
                  <a:pos x="517" y="56"/>
                </a:cxn>
                <a:cxn ang="0">
                  <a:pos x="500" y="45"/>
                </a:cxn>
                <a:cxn ang="0">
                  <a:pos x="485" y="37"/>
                </a:cxn>
                <a:cxn ang="0">
                  <a:pos x="471" y="30"/>
                </a:cxn>
                <a:cxn ang="0">
                  <a:pos x="458" y="24"/>
                </a:cxn>
                <a:cxn ang="0">
                  <a:pos x="449" y="17"/>
                </a:cxn>
              </a:cxnLst>
              <a:rect l="0" t="0" r="r" b="b"/>
              <a:pathLst>
                <a:path w="585" h="158">
                  <a:moveTo>
                    <a:pt x="449" y="17"/>
                  </a:moveTo>
                  <a:lnTo>
                    <a:pt x="440" y="16"/>
                  </a:lnTo>
                  <a:lnTo>
                    <a:pt x="433" y="14"/>
                  </a:lnTo>
                  <a:lnTo>
                    <a:pt x="426" y="13"/>
                  </a:lnTo>
                  <a:lnTo>
                    <a:pt x="418" y="11"/>
                  </a:lnTo>
                  <a:lnTo>
                    <a:pt x="412" y="10"/>
                  </a:lnTo>
                  <a:lnTo>
                    <a:pt x="404" y="10"/>
                  </a:lnTo>
                  <a:lnTo>
                    <a:pt x="396" y="8"/>
                  </a:lnTo>
                  <a:lnTo>
                    <a:pt x="390" y="8"/>
                  </a:lnTo>
                  <a:lnTo>
                    <a:pt x="382" y="6"/>
                  </a:lnTo>
                  <a:lnTo>
                    <a:pt x="375" y="5"/>
                  </a:lnTo>
                  <a:lnTo>
                    <a:pt x="367" y="5"/>
                  </a:lnTo>
                  <a:lnTo>
                    <a:pt x="361" y="3"/>
                  </a:lnTo>
                  <a:lnTo>
                    <a:pt x="353" y="3"/>
                  </a:lnTo>
                  <a:lnTo>
                    <a:pt x="345" y="2"/>
                  </a:lnTo>
                  <a:lnTo>
                    <a:pt x="339" y="2"/>
                  </a:lnTo>
                  <a:lnTo>
                    <a:pt x="331" y="2"/>
                  </a:lnTo>
                  <a:lnTo>
                    <a:pt x="325" y="2"/>
                  </a:lnTo>
                  <a:lnTo>
                    <a:pt x="317" y="0"/>
                  </a:lnTo>
                  <a:lnTo>
                    <a:pt x="310" y="0"/>
                  </a:lnTo>
                  <a:lnTo>
                    <a:pt x="303" y="0"/>
                  </a:lnTo>
                  <a:lnTo>
                    <a:pt x="296" y="0"/>
                  </a:lnTo>
                  <a:lnTo>
                    <a:pt x="288" y="0"/>
                  </a:lnTo>
                  <a:lnTo>
                    <a:pt x="282" y="0"/>
                  </a:lnTo>
                  <a:lnTo>
                    <a:pt x="275" y="2"/>
                  </a:lnTo>
                  <a:lnTo>
                    <a:pt x="268" y="2"/>
                  </a:lnTo>
                  <a:lnTo>
                    <a:pt x="262" y="2"/>
                  </a:lnTo>
                  <a:lnTo>
                    <a:pt x="254" y="2"/>
                  </a:lnTo>
                  <a:lnTo>
                    <a:pt x="248" y="3"/>
                  </a:lnTo>
                  <a:lnTo>
                    <a:pt x="240" y="3"/>
                  </a:lnTo>
                  <a:lnTo>
                    <a:pt x="232" y="5"/>
                  </a:lnTo>
                  <a:lnTo>
                    <a:pt x="226" y="6"/>
                  </a:lnTo>
                  <a:lnTo>
                    <a:pt x="220" y="8"/>
                  </a:lnTo>
                  <a:lnTo>
                    <a:pt x="212" y="8"/>
                  </a:lnTo>
                  <a:lnTo>
                    <a:pt x="206" y="10"/>
                  </a:lnTo>
                  <a:lnTo>
                    <a:pt x="198" y="10"/>
                  </a:lnTo>
                  <a:lnTo>
                    <a:pt x="192" y="11"/>
                  </a:lnTo>
                  <a:lnTo>
                    <a:pt x="184" y="13"/>
                  </a:lnTo>
                  <a:lnTo>
                    <a:pt x="178" y="14"/>
                  </a:lnTo>
                  <a:lnTo>
                    <a:pt x="170" y="16"/>
                  </a:lnTo>
                  <a:lnTo>
                    <a:pt x="164" y="17"/>
                  </a:lnTo>
                  <a:lnTo>
                    <a:pt x="156" y="19"/>
                  </a:lnTo>
                  <a:lnTo>
                    <a:pt x="150" y="22"/>
                  </a:lnTo>
                  <a:lnTo>
                    <a:pt x="142" y="24"/>
                  </a:lnTo>
                  <a:lnTo>
                    <a:pt x="136" y="27"/>
                  </a:lnTo>
                  <a:lnTo>
                    <a:pt x="128" y="28"/>
                  </a:lnTo>
                  <a:lnTo>
                    <a:pt x="122" y="31"/>
                  </a:lnTo>
                  <a:lnTo>
                    <a:pt x="116" y="34"/>
                  </a:lnTo>
                  <a:lnTo>
                    <a:pt x="108" y="37"/>
                  </a:lnTo>
                  <a:lnTo>
                    <a:pt x="102" y="39"/>
                  </a:lnTo>
                  <a:lnTo>
                    <a:pt x="94" y="42"/>
                  </a:lnTo>
                  <a:lnTo>
                    <a:pt x="88" y="45"/>
                  </a:lnTo>
                  <a:lnTo>
                    <a:pt x="82" y="48"/>
                  </a:lnTo>
                  <a:lnTo>
                    <a:pt x="74" y="51"/>
                  </a:lnTo>
                  <a:lnTo>
                    <a:pt x="66" y="55"/>
                  </a:lnTo>
                  <a:lnTo>
                    <a:pt x="60" y="58"/>
                  </a:lnTo>
                  <a:lnTo>
                    <a:pt x="54" y="62"/>
                  </a:lnTo>
                  <a:lnTo>
                    <a:pt x="46" y="65"/>
                  </a:lnTo>
                  <a:lnTo>
                    <a:pt x="40" y="70"/>
                  </a:lnTo>
                  <a:lnTo>
                    <a:pt x="32" y="75"/>
                  </a:lnTo>
                  <a:lnTo>
                    <a:pt x="26" y="78"/>
                  </a:lnTo>
                  <a:lnTo>
                    <a:pt x="20" y="82"/>
                  </a:lnTo>
                  <a:lnTo>
                    <a:pt x="12" y="87"/>
                  </a:lnTo>
                  <a:lnTo>
                    <a:pt x="6" y="92"/>
                  </a:lnTo>
                  <a:lnTo>
                    <a:pt x="0" y="96"/>
                  </a:lnTo>
                  <a:lnTo>
                    <a:pt x="1" y="103"/>
                  </a:lnTo>
                  <a:lnTo>
                    <a:pt x="3" y="110"/>
                  </a:lnTo>
                  <a:lnTo>
                    <a:pt x="3" y="115"/>
                  </a:lnTo>
                  <a:lnTo>
                    <a:pt x="4" y="118"/>
                  </a:lnTo>
                  <a:lnTo>
                    <a:pt x="4" y="123"/>
                  </a:lnTo>
                  <a:lnTo>
                    <a:pt x="6" y="127"/>
                  </a:lnTo>
                  <a:lnTo>
                    <a:pt x="6" y="130"/>
                  </a:lnTo>
                  <a:lnTo>
                    <a:pt x="7" y="135"/>
                  </a:lnTo>
                  <a:lnTo>
                    <a:pt x="7" y="138"/>
                  </a:lnTo>
                  <a:lnTo>
                    <a:pt x="9" y="143"/>
                  </a:lnTo>
                  <a:lnTo>
                    <a:pt x="11" y="151"/>
                  </a:lnTo>
                  <a:lnTo>
                    <a:pt x="14" y="158"/>
                  </a:lnTo>
                  <a:lnTo>
                    <a:pt x="20" y="155"/>
                  </a:lnTo>
                  <a:lnTo>
                    <a:pt x="28" y="152"/>
                  </a:lnTo>
                  <a:lnTo>
                    <a:pt x="35" y="149"/>
                  </a:lnTo>
                  <a:lnTo>
                    <a:pt x="43" y="148"/>
                  </a:lnTo>
                  <a:lnTo>
                    <a:pt x="51" y="144"/>
                  </a:lnTo>
                  <a:lnTo>
                    <a:pt x="59" y="141"/>
                  </a:lnTo>
                  <a:lnTo>
                    <a:pt x="66" y="138"/>
                  </a:lnTo>
                  <a:lnTo>
                    <a:pt x="74" y="135"/>
                  </a:lnTo>
                  <a:lnTo>
                    <a:pt x="82" y="134"/>
                  </a:lnTo>
                  <a:lnTo>
                    <a:pt x="90" y="130"/>
                  </a:lnTo>
                  <a:lnTo>
                    <a:pt x="96" y="129"/>
                  </a:lnTo>
                  <a:lnTo>
                    <a:pt x="103" y="126"/>
                  </a:lnTo>
                  <a:lnTo>
                    <a:pt x="111" y="124"/>
                  </a:lnTo>
                  <a:lnTo>
                    <a:pt x="121" y="121"/>
                  </a:lnTo>
                  <a:lnTo>
                    <a:pt x="127" y="120"/>
                  </a:lnTo>
                  <a:lnTo>
                    <a:pt x="136" y="118"/>
                  </a:lnTo>
                  <a:lnTo>
                    <a:pt x="142" y="115"/>
                  </a:lnTo>
                  <a:lnTo>
                    <a:pt x="150" y="113"/>
                  </a:lnTo>
                  <a:lnTo>
                    <a:pt x="158" y="112"/>
                  </a:lnTo>
                  <a:lnTo>
                    <a:pt x="165" y="110"/>
                  </a:lnTo>
                  <a:lnTo>
                    <a:pt x="173" y="109"/>
                  </a:lnTo>
                  <a:lnTo>
                    <a:pt x="181" y="107"/>
                  </a:lnTo>
                  <a:lnTo>
                    <a:pt x="189" y="106"/>
                  </a:lnTo>
                  <a:lnTo>
                    <a:pt x="196" y="104"/>
                  </a:lnTo>
                  <a:lnTo>
                    <a:pt x="204" y="103"/>
                  </a:lnTo>
                  <a:lnTo>
                    <a:pt x="212" y="101"/>
                  </a:lnTo>
                  <a:lnTo>
                    <a:pt x="218" y="99"/>
                  </a:lnTo>
                  <a:lnTo>
                    <a:pt x="227" y="99"/>
                  </a:lnTo>
                  <a:lnTo>
                    <a:pt x="234" y="98"/>
                  </a:lnTo>
                  <a:lnTo>
                    <a:pt x="243" y="96"/>
                  </a:lnTo>
                  <a:lnTo>
                    <a:pt x="251" y="96"/>
                  </a:lnTo>
                  <a:lnTo>
                    <a:pt x="258" y="96"/>
                  </a:lnTo>
                  <a:lnTo>
                    <a:pt x="265" y="95"/>
                  </a:lnTo>
                  <a:lnTo>
                    <a:pt x="272" y="95"/>
                  </a:lnTo>
                  <a:lnTo>
                    <a:pt x="280" y="93"/>
                  </a:lnTo>
                  <a:lnTo>
                    <a:pt x="288" y="93"/>
                  </a:lnTo>
                  <a:lnTo>
                    <a:pt x="296" y="93"/>
                  </a:lnTo>
                  <a:lnTo>
                    <a:pt x="305" y="93"/>
                  </a:lnTo>
                  <a:lnTo>
                    <a:pt x="311" y="93"/>
                  </a:lnTo>
                  <a:lnTo>
                    <a:pt x="320" y="93"/>
                  </a:lnTo>
                  <a:lnTo>
                    <a:pt x="327" y="93"/>
                  </a:lnTo>
                  <a:lnTo>
                    <a:pt x="336" y="93"/>
                  </a:lnTo>
                  <a:lnTo>
                    <a:pt x="344" y="93"/>
                  </a:lnTo>
                  <a:lnTo>
                    <a:pt x="351" y="95"/>
                  </a:lnTo>
                  <a:lnTo>
                    <a:pt x="359" y="95"/>
                  </a:lnTo>
                  <a:lnTo>
                    <a:pt x="367" y="96"/>
                  </a:lnTo>
                  <a:lnTo>
                    <a:pt x="375" y="96"/>
                  </a:lnTo>
                  <a:lnTo>
                    <a:pt x="384" y="98"/>
                  </a:lnTo>
                  <a:lnTo>
                    <a:pt x="390" y="98"/>
                  </a:lnTo>
                  <a:lnTo>
                    <a:pt x="399" y="99"/>
                  </a:lnTo>
                  <a:lnTo>
                    <a:pt x="406" y="101"/>
                  </a:lnTo>
                  <a:lnTo>
                    <a:pt x="415" y="103"/>
                  </a:lnTo>
                  <a:lnTo>
                    <a:pt x="421" y="104"/>
                  </a:lnTo>
                  <a:lnTo>
                    <a:pt x="430" y="106"/>
                  </a:lnTo>
                  <a:lnTo>
                    <a:pt x="438" y="107"/>
                  </a:lnTo>
                  <a:lnTo>
                    <a:pt x="447" y="110"/>
                  </a:lnTo>
                  <a:lnTo>
                    <a:pt x="455" y="112"/>
                  </a:lnTo>
                  <a:lnTo>
                    <a:pt x="463" y="115"/>
                  </a:lnTo>
                  <a:lnTo>
                    <a:pt x="471" y="117"/>
                  </a:lnTo>
                  <a:lnTo>
                    <a:pt x="478" y="118"/>
                  </a:lnTo>
                  <a:lnTo>
                    <a:pt x="488" y="121"/>
                  </a:lnTo>
                  <a:lnTo>
                    <a:pt x="495" y="124"/>
                  </a:lnTo>
                  <a:lnTo>
                    <a:pt x="503" y="127"/>
                  </a:lnTo>
                  <a:lnTo>
                    <a:pt x="512" y="130"/>
                  </a:lnTo>
                  <a:lnTo>
                    <a:pt x="517" y="129"/>
                  </a:lnTo>
                  <a:lnTo>
                    <a:pt x="522" y="126"/>
                  </a:lnTo>
                  <a:lnTo>
                    <a:pt x="526" y="124"/>
                  </a:lnTo>
                  <a:lnTo>
                    <a:pt x="531" y="123"/>
                  </a:lnTo>
                  <a:lnTo>
                    <a:pt x="536" y="120"/>
                  </a:lnTo>
                  <a:lnTo>
                    <a:pt x="542" y="120"/>
                  </a:lnTo>
                  <a:lnTo>
                    <a:pt x="547" y="117"/>
                  </a:lnTo>
                  <a:lnTo>
                    <a:pt x="551" y="117"/>
                  </a:lnTo>
                  <a:lnTo>
                    <a:pt x="556" y="115"/>
                  </a:lnTo>
                  <a:lnTo>
                    <a:pt x="561" y="113"/>
                  </a:lnTo>
                  <a:lnTo>
                    <a:pt x="565" y="112"/>
                  </a:lnTo>
                  <a:lnTo>
                    <a:pt x="568" y="110"/>
                  </a:lnTo>
                  <a:lnTo>
                    <a:pt x="573" y="109"/>
                  </a:lnTo>
                  <a:lnTo>
                    <a:pt x="578" y="106"/>
                  </a:lnTo>
                  <a:lnTo>
                    <a:pt x="581" y="104"/>
                  </a:lnTo>
                  <a:lnTo>
                    <a:pt x="585" y="103"/>
                  </a:lnTo>
                  <a:lnTo>
                    <a:pt x="579" y="96"/>
                  </a:lnTo>
                  <a:lnTo>
                    <a:pt x="573" y="92"/>
                  </a:lnTo>
                  <a:lnTo>
                    <a:pt x="570" y="89"/>
                  </a:lnTo>
                  <a:lnTo>
                    <a:pt x="567" y="87"/>
                  </a:lnTo>
                  <a:lnTo>
                    <a:pt x="562" y="84"/>
                  </a:lnTo>
                  <a:lnTo>
                    <a:pt x="557" y="81"/>
                  </a:lnTo>
                  <a:lnTo>
                    <a:pt x="553" y="78"/>
                  </a:lnTo>
                  <a:lnTo>
                    <a:pt x="548" y="75"/>
                  </a:lnTo>
                  <a:lnTo>
                    <a:pt x="542" y="72"/>
                  </a:lnTo>
                  <a:lnTo>
                    <a:pt x="537" y="68"/>
                  </a:lnTo>
                  <a:lnTo>
                    <a:pt x="531" y="65"/>
                  </a:lnTo>
                  <a:lnTo>
                    <a:pt x="528" y="62"/>
                  </a:lnTo>
                  <a:lnTo>
                    <a:pt x="522" y="58"/>
                  </a:lnTo>
                  <a:lnTo>
                    <a:pt x="517" y="56"/>
                  </a:lnTo>
                  <a:lnTo>
                    <a:pt x="511" y="53"/>
                  </a:lnTo>
                  <a:lnTo>
                    <a:pt x="506" y="50"/>
                  </a:lnTo>
                  <a:lnTo>
                    <a:pt x="500" y="45"/>
                  </a:lnTo>
                  <a:lnTo>
                    <a:pt x="495" y="42"/>
                  </a:lnTo>
                  <a:lnTo>
                    <a:pt x="489" y="39"/>
                  </a:lnTo>
                  <a:lnTo>
                    <a:pt x="485" y="37"/>
                  </a:lnTo>
                  <a:lnTo>
                    <a:pt x="480" y="34"/>
                  </a:lnTo>
                  <a:lnTo>
                    <a:pt x="475" y="33"/>
                  </a:lnTo>
                  <a:lnTo>
                    <a:pt x="471" y="30"/>
                  </a:lnTo>
                  <a:lnTo>
                    <a:pt x="466" y="27"/>
                  </a:lnTo>
                  <a:lnTo>
                    <a:pt x="463" y="25"/>
                  </a:lnTo>
                  <a:lnTo>
                    <a:pt x="458" y="24"/>
                  </a:lnTo>
                  <a:lnTo>
                    <a:pt x="452" y="19"/>
                  </a:lnTo>
                  <a:lnTo>
                    <a:pt x="449" y="17"/>
                  </a:lnTo>
                  <a:lnTo>
                    <a:pt x="449" y="17"/>
                  </a:lnTo>
                  <a:close/>
                </a:path>
              </a:pathLst>
            </a:custGeom>
            <a:solidFill>
              <a:srgbClr val="E8A60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6" name="Freeform 248"/>
            <p:cNvSpPr>
              <a:spLocks/>
            </p:cNvSpPr>
            <p:nvPr/>
          </p:nvSpPr>
          <p:spPr bwMode="auto">
            <a:xfrm>
              <a:off x="4482" y="714"/>
              <a:ext cx="87" cy="114"/>
            </a:xfrm>
            <a:custGeom>
              <a:avLst/>
              <a:gdLst/>
              <a:ahLst/>
              <a:cxnLst>
                <a:cxn ang="0">
                  <a:pos x="161" y="3"/>
                </a:cxn>
                <a:cxn ang="0">
                  <a:pos x="147" y="12"/>
                </a:cxn>
                <a:cxn ang="0">
                  <a:pos x="133" y="20"/>
                </a:cxn>
                <a:cxn ang="0">
                  <a:pos x="121" y="31"/>
                </a:cxn>
                <a:cxn ang="0">
                  <a:pos x="109" y="41"/>
                </a:cxn>
                <a:cxn ang="0">
                  <a:pos x="96" y="54"/>
                </a:cxn>
                <a:cxn ang="0">
                  <a:pos x="84" y="66"/>
                </a:cxn>
                <a:cxn ang="0">
                  <a:pos x="73" y="80"/>
                </a:cxn>
                <a:cxn ang="0">
                  <a:pos x="62" y="93"/>
                </a:cxn>
                <a:cxn ang="0">
                  <a:pos x="53" y="107"/>
                </a:cxn>
                <a:cxn ang="0">
                  <a:pos x="42" y="120"/>
                </a:cxn>
                <a:cxn ang="0">
                  <a:pos x="34" y="134"/>
                </a:cxn>
                <a:cxn ang="0">
                  <a:pos x="25" y="150"/>
                </a:cxn>
                <a:cxn ang="0">
                  <a:pos x="17" y="164"/>
                </a:cxn>
                <a:cxn ang="0">
                  <a:pos x="10" y="179"/>
                </a:cxn>
                <a:cxn ang="0">
                  <a:pos x="3" y="193"/>
                </a:cxn>
                <a:cxn ang="0">
                  <a:pos x="5" y="207"/>
                </a:cxn>
                <a:cxn ang="0">
                  <a:pos x="16" y="221"/>
                </a:cxn>
                <a:cxn ang="0">
                  <a:pos x="23" y="221"/>
                </a:cxn>
                <a:cxn ang="0">
                  <a:pos x="33" y="207"/>
                </a:cxn>
                <a:cxn ang="0">
                  <a:pos x="42" y="193"/>
                </a:cxn>
                <a:cxn ang="0">
                  <a:pos x="53" y="179"/>
                </a:cxn>
                <a:cxn ang="0">
                  <a:pos x="64" y="167"/>
                </a:cxn>
                <a:cxn ang="0">
                  <a:pos x="76" y="153"/>
                </a:cxn>
                <a:cxn ang="0">
                  <a:pos x="87" y="141"/>
                </a:cxn>
                <a:cxn ang="0">
                  <a:pos x="98" y="130"/>
                </a:cxn>
                <a:cxn ang="0">
                  <a:pos x="110" y="116"/>
                </a:cxn>
                <a:cxn ang="0">
                  <a:pos x="120" y="103"/>
                </a:cxn>
                <a:cxn ang="0">
                  <a:pos x="130" y="89"/>
                </a:cxn>
                <a:cxn ang="0">
                  <a:pos x="141" y="76"/>
                </a:cxn>
                <a:cxn ang="0">
                  <a:pos x="151" y="62"/>
                </a:cxn>
                <a:cxn ang="0">
                  <a:pos x="158" y="48"/>
                </a:cxn>
                <a:cxn ang="0">
                  <a:pos x="166" y="32"/>
                </a:cxn>
                <a:cxn ang="0">
                  <a:pos x="171" y="17"/>
                </a:cxn>
                <a:cxn ang="0">
                  <a:pos x="171" y="4"/>
                </a:cxn>
                <a:cxn ang="0">
                  <a:pos x="169" y="0"/>
                </a:cxn>
              </a:cxnLst>
              <a:rect l="0" t="0" r="r" b="b"/>
              <a:pathLst>
                <a:path w="175" h="227">
                  <a:moveTo>
                    <a:pt x="169" y="0"/>
                  </a:moveTo>
                  <a:lnTo>
                    <a:pt x="161" y="3"/>
                  </a:lnTo>
                  <a:lnTo>
                    <a:pt x="154" y="7"/>
                  </a:lnTo>
                  <a:lnTo>
                    <a:pt x="147" y="12"/>
                  </a:lnTo>
                  <a:lnTo>
                    <a:pt x="140" y="17"/>
                  </a:lnTo>
                  <a:lnTo>
                    <a:pt x="133" y="20"/>
                  </a:lnTo>
                  <a:lnTo>
                    <a:pt x="127" y="26"/>
                  </a:lnTo>
                  <a:lnTo>
                    <a:pt x="121" y="31"/>
                  </a:lnTo>
                  <a:lnTo>
                    <a:pt x="115" y="37"/>
                  </a:lnTo>
                  <a:lnTo>
                    <a:pt x="109" y="41"/>
                  </a:lnTo>
                  <a:lnTo>
                    <a:pt x="101" y="48"/>
                  </a:lnTo>
                  <a:lnTo>
                    <a:pt x="96" y="54"/>
                  </a:lnTo>
                  <a:lnTo>
                    <a:pt x="90" y="60"/>
                  </a:lnTo>
                  <a:lnTo>
                    <a:pt x="84" y="66"/>
                  </a:lnTo>
                  <a:lnTo>
                    <a:pt x="79" y="74"/>
                  </a:lnTo>
                  <a:lnTo>
                    <a:pt x="73" y="80"/>
                  </a:lnTo>
                  <a:lnTo>
                    <a:pt x="68" y="86"/>
                  </a:lnTo>
                  <a:lnTo>
                    <a:pt x="62" y="93"/>
                  </a:lnTo>
                  <a:lnTo>
                    <a:pt x="58" y="100"/>
                  </a:lnTo>
                  <a:lnTo>
                    <a:pt x="53" y="107"/>
                  </a:lnTo>
                  <a:lnTo>
                    <a:pt x="48" y="113"/>
                  </a:lnTo>
                  <a:lnTo>
                    <a:pt x="42" y="120"/>
                  </a:lnTo>
                  <a:lnTo>
                    <a:pt x="37" y="128"/>
                  </a:lnTo>
                  <a:lnTo>
                    <a:pt x="34" y="134"/>
                  </a:lnTo>
                  <a:lnTo>
                    <a:pt x="30" y="142"/>
                  </a:lnTo>
                  <a:lnTo>
                    <a:pt x="25" y="150"/>
                  </a:lnTo>
                  <a:lnTo>
                    <a:pt x="20" y="156"/>
                  </a:lnTo>
                  <a:lnTo>
                    <a:pt x="17" y="164"/>
                  </a:lnTo>
                  <a:lnTo>
                    <a:pt x="14" y="172"/>
                  </a:lnTo>
                  <a:lnTo>
                    <a:pt x="10" y="179"/>
                  </a:lnTo>
                  <a:lnTo>
                    <a:pt x="6" y="187"/>
                  </a:lnTo>
                  <a:lnTo>
                    <a:pt x="3" y="193"/>
                  </a:lnTo>
                  <a:lnTo>
                    <a:pt x="0" y="203"/>
                  </a:lnTo>
                  <a:lnTo>
                    <a:pt x="5" y="207"/>
                  </a:lnTo>
                  <a:lnTo>
                    <a:pt x="10" y="213"/>
                  </a:lnTo>
                  <a:lnTo>
                    <a:pt x="16" y="221"/>
                  </a:lnTo>
                  <a:lnTo>
                    <a:pt x="20" y="227"/>
                  </a:lnTo>
                  <a:lnTo>
                    <a:pt x="23" y="221"/>
                  </a:lnTo>
                  <a:lnTo>
                    <a:pt x="28" y="213"/>
                  </a:lnTo>
                  <a:lnTo>
                    <a:pt x="33" y="207"/>
                  </a:lnTo>
                  <a:lnTo>
                    <a:pt x="37" y="200"/>
                  </a:lnTo>
                  <a:lnTo>
                    <a:pt x="42" y="193"/>
                  </a:lnTo>
                  <a:lnTo>
                    <a:pt x="48" y="187"/>
                  </a:lnTo>
                  <a:lnTo>
                    <a:pt x="53" y="179"/>
                  </a:lnTo>
                  <a:lnTo>
                    <a:pt x="59" y="173"/>
                  </a:lnTo>
                  <a:lnTo>
                    <a:pt x="64" y="167"/>
                  </a:lnTo>
                  <a:lnTo>
                    <a:pt x="70" y="159"/>
                  </a:lnTo>
                  <a:lnTo>
                    <a:pt x="76" y="153"/>
                  </a:lnTo>
                  <a:lnTo>
                    <a:pt x="81" y="148"/>
                  </a:lnTo>
                  <a:lnTo>
                    <a:pt x="87" y="141"/>
                  </a:lnTo>
                  <a:lnTo>
                    <a:pt x="93" y="134"/>
                  </a:lnTo>
                  <a:lnTo>
                    <a:pt x="98" y="130"/>
                  </a:lnTo>
                  <a:lnTo>
                    <a:pt x="104" y="124"/>
                  </a:lnTo>
                  <a:lnTo>
                    <a:pt x="110" y="116"/>
                  </a:lnTo>
                  <a:lnTo>
                    <a:pt x="115" y="110"/>
                  </a:lnTo>
                  <a:lnTo>
                    <a:pt x="120" y="103"/>
                  </a:lnTo>
                  <a:lnTo>
                    <a:pt x="126" y="96"/>
                  </a:lnTo>
                  <a:lnTo>
                    <a:pt x="130" y="89"/>
                  </a:lnTo>
                  <a:lnTo>
                    <a:pt x="135" y="83"/>
                  </a:lnTo>
                  <a:lnTo>
                    <a:pt x="141" y="76"/>
                  </a:lnTo>
                  <a:lnTo>
                    <a:pt x="146" y="69"/>
                  </a:lnTo>
                  <a:lnTo>
                    <a:pt x="151" y="62"/>
                  </a:lnTo>
                  <a:lnTo>
                    <a:pt x="154" y="55"/>
                  </a:lnTo>
                  <a:lnTo>
                    <a:pt x="158" y="48"/>
                  </a:lnTo>
                  <a:lnTo>
                    <a:pt x="163" y="40"/>
                  </a:lnTo>
                  <a:lnTo>
                    <a:pt x="166" y="32"/>
                  </a:lnTo>
                  <a:lnTo>
                    <a:pt x="169" y="24"/>
                  </a:lnTo>
                  <a:lnTo>
                    <a:pt x="171" y="17"/>
                  </a:lnTo>
                  <a:lnTo>
                    <a:pt x="175" y="9"/>
                  </a:lnTo>
                  <a:lnTo>
                    <a:pt x="171" y="4"/>
                  </a:lnTo>
                  <a:lnTo>
                    <a:pt x="169" y="0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791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7" name="Freeform 249"/>
            <p:cNvSpPr>
              <a:spLocks/>
            </p:cNvSpPr>
            <p:nvPr/>
          </p:nvSpPr>
          <p:spPr bwMode="auto">
            <a:xfrm>
              <a:off x="4917" y="1044"/>
              <a:ext cx="242" cy="232"/>
            </a:xfrm>
            <a:custGeom>
              <a:avLst/>
              <a:gdLst/>
              <a:ahLst/>
              <a:cxnLst>
                <a:cxn ang="0">
                  <a:pos x="356" y="178"/>
                </a:cxn>
                <a:cxn ang="0">
                  <a:pos x="113" y="94"/>
                </a:cxn>
                <a:cxn ang="0">
                  <a:pos x="0" y="197"/>
                </a:cxn>
                <a:cxn ang="0">
                  <a:pos x="8" y="203"/>
                </a:cxn>
                <a:cxn ang="0">
                  <a:pos x="17" y="208"/>
                </a:cxn>
                <a:cxn ang="0">
                  <a:pos x="29" y="217"/>
                </a:cxn>
                <a:cxn ang="0">
                  <a:pos x="43" y="225"/>
                </a:cxn>
                <a:cxn ang="0">
                  <a:pos x="50" y="231"/>
                </a:cxn>
                <a:cxn ang="0">
                  <a:pos x="59" y="237"/>
                </a:cxn>
                <a:cxn ang="0">
                  <a:pos x="68" y="243"/>
                </a:cxn>
                <a:cxn ang="0">
                  <a:pos x="76" y="249"/>
                </a:cxn>
                <a:cxn ang="0">
                  <a:pos x="85" y="256"/>
                </a:cxn>
                <a:cxn ang="0">
                  <a:pos x="96" y="262"/>
                </a:cxn>
                <a:cxn ang="0">
                  <a:pos x="105" y="270"/>
                </a:cxn>
                <a:cxn ang="0">
                  <a:pos x="113" y="276"/>
                </a:cxn>
                <a:cxn ang="0">
                  <a:pos x="122" y="282"/>
                </a:cxn>
                <a:cxn ang="0">
                  <a:pos x="133" y="290"/>
                </a:cxn>
                <a:cxn ang="0">
                  <a:pos x="143" y="296"/>
                </a:cxn>
                <a:cxn ang="0">
                  <a:pos x="152" y="302"/>
                </a:cxn>
                <a:cxn ang="0">
                  <a:pos x="161" y="310"/>
                </a:cxn>
                <a:cxn ang="0">
                  <a:pos x="169" y="316"/>
                </a:cxn>
                <a:cxn ang="0">
                  <a:pos x="184" y="327"/>
                </a:cxn>
                <a:cxn ang="0">
                  <a:pos x="200" y="339"/>
                </a:cxn>
                <a:cxn ang="0">
                  <a:pos x="212" y="349"/>
                </a:cxn>
                <a:cxn ang="0">
                  <a:pos x="222" y="358"/>
                </a:cxn>
                <a:cxn ang="0">
                  <a:pos x="229" y="364"/>
                </a:cxn>
                <a:cxn ang="0">
                  <a:pos x="239" y="372"/>
                </a:cxn>
                <a:cxn ang="0">
                  <a:pos x="249" y="380"/>
                </a:cxn>
                <a:cxn ang="0">
                  <a:pos x="260" y="389"/>
                </a:cxn>
                <a:cxn ang="0">
                  <a:pos x="271" y="398"/>
                </a:cxn>
                <a:cxn ang="0">
                  <a:pos x="282" y="406"/>
                </a:cxn>
                <a:cxn ang="0">
                  <a:pos x="293" y="415"/>
                </a:cxn>
                <a:cxn ang="0">
                  <a:pos x="305" y="425"/>
                </a:cxn>
                <a:cxn ang="0">
                  <a:pos x="316" y="432"/>
                </a:cxn>
                <a:cxn ang="0">
                  <a:pos x="327" y="439"/>
                </a:cxn>
                <a:cxn ang="0">
                  <a:pos x="335" y="446"/>
                </a:cxn>
                <a:cxn ang="0">
                  <a:pos x="344" y="452"/>
                </a:cxn>
                <a:cxn ang="0">
                  <a:pos x="355" y="460"/>
                </a:cxn>
                <a:cxn ang="0">
                  <a:pos x="359" y="465"/>
                </a:cxn>
                <a:cxn ang="0">
                  <a:pos x="483" y="277"/>
                </a:cxn>
              </a:cxnLst>
              <a:rect l="0" t="0" r="r" b="b"/>
              <a:pathLst>
                <a:path w="483" h="465">
                  <a:moveTo>
                    <a:pt x="483" y="277"/>
                  </a:moveTo>
                  <a:lnTo>
                    <a:pt x="356" y="178"/>
                  </a:lnTo>
                  <a:lnTo>
                    <a:pt x="125" y="0"/>
                  </a:lnTo>
                  <a:lnTo>
                    <a:pt x="113" y="94"/>
                  </a:lnTo>
                  <a:lnTo>
                    <a:pt x="54" y="156"/>
                  </a:lnTo>
                  <a:lnTo>
                    <a:pt x="0" y="197"/>
                  </a:lnTo>
                  <a:lnTo>
                    <a:pt x="2" y="198"/>
                  </a:lnTo>
                  <a:lnTo>
                    <a:pt x="8" y="203"/>
                  </a:lnTo>
                  <a:lnTo>
                    <a:pt x="11" y="204"/>
                  </a:lnTo>
                  <a:lnTo>
                    <a:pt x="17" y="208"/>
                  </a:lnTo>
                  <a:lnTo>
                    <a:pt x="22" y="212"/>
                  </a:lnTo>
                  <a:lnTo>
                    <a:pt x="29" y="217"/>
                  </a:lnTo>
                  <a:lnTo>
                    <a:pt x="36" y="222"/>
                  </a:lnTo>
                  <a:lnTo>
                    <a:pt x="43" y="225"/>
                  </a:lnTo>
                  <a:lnTo>
                    <a:pt x="46" y="228"/>
                  </a:lnTo>
                  <a:lnTo>
                    <a:pt x="50" y="231"/>
                  </a:lnTo>
                  <a:lnTo>
                    <a:pt x="54" y="234"/>
                  </a:lnTo>
                  <a:lnTo>
                    <a:pt x="59" y="237"/>
                  </a:lnTo>
                  <a:lnTo>
                    <a:pt x="64" y="240"/>
                  </a:lnTo>
                  <a:lnTo>
                    <a:pt x="68" y="243"/>
                  </a:lnTo>
                  <a:lnTo>
                    <a:pt x="71" y="245"/>
                  </a:lnTo>
                  <a:lnTo>
                    <a:pt x="76" y="249"/>
                  </a:lnTo>
                  <a:lnTo>
                    <a:pt x="81" y="253"/>
                  </a:lnTo>
                  <a:lnTo>
                    <a:pt x="85" y="256"/>
                  </a:lnTo>
                  <a:lnTo>
                    <a:pt x="90" y="259"/>
                  </a:lnTo>
                  <a:lnTo>
                    <a:pt x="96" y="262"/>
                  </a:lnTo>
                  <a:lnTo>
                    <a:pt x="101" y="265"/>
                  </a:lnTo>
                  <a:lnTo>
                    <a:pt x="105" y="270"/>
                  </a:lnTo>
                  <a:lnTo>
                    <a:pt x="108" y="273"/>
                  </a:lnTo>
                  <a:lnTo>
                    <a:pt x="113" y="276"/>
                  </a:lnTo>
                  <a:lnTo>
                    <a:pt x="118" y="279"/>
                  </a:lnTo>
                  <a:lnTo>
                    <a:pt x="122" y="282"/>
                  </a:lnTo>
                  <a:lnTo>
                    <a:pt x="127" y="285"/>
                  </a:lnTo>
                  <a:lnTo>
                    <a:pt x="133" y="290"/>
                  </a:lnTo>
                  <a:lnTo>
                    <a:pt x="138" y="293"/>
                  </a:lnTo>
                  <a:lnTo>
                    <a:pt x="143" y="296"/>
                  </a:lnTo>
                  <a:lnTo>
                    <a:pt x="146" y="299"/>
                  </a:lnTo>
                  <a:lnTo>
                    <a:pt x="152" y="302"/>
                  </a:lnTo>
                  <a:lnTo>
                    <a:pt x="156" y="305"/>
                  </a:lnTo>
                  <a:lnTo>
                    <a:pt x="161" y="310"/>
                  </a:lnTo>
                  <a:lnTo>
                    <a:pt x="164" y="313"/>
                  </a:lnTo>
                  <a:lnTo>
                    <a:pt x="169" y="316"/>
                  </a:lnTo>
                  <a:lnTo>
                    <a:pt x="177" y="322"/>
                  </a:lnTo>
                  <a:lnTo>
                    <a:pt x="184" y="327"/>
                  </a:lnTo>
                  <a:lnTo>
                    <a:pt x="192" y="333"/>
                  </a:lnTo>
                  <a:lnTo>
                    <a:pt x="200" y="339"/>
                  </a:lnTo>
                  <a:lnTo>
                    <a:pt x="206" y="342"/>
                  </a:lnTo>
                  <a:lnTo>
                    <a:pt x="212" y="349"/>
                  </a:lnTo>
                  <a:lnTo>
                    <a:pt x="215" y="353"/>
                  </a:lnTo>
                  <a:lnTo>
                    <a:pt x="222" y="358"/>
                  </a:lnTo>
                  <a:lnTo>
                    <a:pt x="225" y="359"/>
                  </a:lnTo>
                  <a:lnTo>
                    <a:pt x="229" y="364"/>
                  </a:lnTo>
                  <a:lnTo>
                    <a:pt x="234" y="367"/>
                  </a:lnTo>
                  <a:lnTo>
                    <a:pt x="239" y="372"/>
                  </a:lnTo>
                  <a:lnTo>
                    <a:pt x="243" y="377"/>
                  </a:lnTo>
                  <a:lnTo>
                    <a:pt x="249" y="380"/>
                  </a:lnTo>
                  <a:lnTo>
                    <a:pt x="254" y="384"/>
                  </a:lnTo>
                  <a:lnTo>
                    <a:pt x="260" y="389"/>
                  </a:lnTo>
                  <a:lnTo>
                    <a:pt x="265" y="394"/>
                  </a:lnTo>
                  <a:lnTo>
                    <a:pt x="271" y="398"/>
                  </a:lnTo>
                  <a:lnTo>
                    <a:pt x="276" y="401"/>
                  </a:lnTo>
                  <a:lnTo>
                    <a:pt x="282" y="406"/>
                  </a:lnTo>
                  <a:lnTo>
                    <a:pt x="288" y="411"/>
                  </a:lnTo>
                  <a:lnTo>
                    <a:pt x="293" y="415"/>
                  </a:lnTo>
                  <a:lnTo>
                    <a:pt x="299" y="420"/>
                  </a:lnTo>
                  <a:lnTo>
                    <a:pt x="305" y="425"/>
                  </a:lnTo>
                  <a:lnTo>
                    <a:pt x="311" y="428"/>
                  </a:lnTo>
                  <a:lnTo>
                    <a:pt x="316" y="432"/>
                  </a:lnTo>
                  <a:lnTo>
                    <a:pt x="321" y="435"/>
                  </a:lnTo>
                  <a:lnTo>
                    <a:pt x="327" y="439"/>
                  </a:lnTo>
                  <a:lnTo>
                    <a:pt x="330" y="442"/>
                  </a:lnTo>
                  <a:lnTo>
                    <a:pt x="335" y="446"/>
                  </a:lnTo>
                  <a:lnTo>
                    <a:pt x="339" y="449"/>
                  </a:lnTo>
                  <a:lnTo>
                    <a:pt x="344" y="452"/>
                  </a:lnTo>
                  <a:lnTo>
                    <a:pt x="349" y="457"/>
                  </a:lnTo>
                  <a:lnTo>
                    <a:pt x="355" y="460"/>
                  </a:lnTo>
                  <a:lnTo>
                    <a:pt x="358" y="463"/>
                  </a:lnTo>
                  <a:lnTo>
                    <a:pt x="359" y="465"/>
                  </a:lnTo>
                  <a:lnTo>
                    <a:pt x="483" y="277"/>
                  </a:lnTo>
                  <a:lnTo>
                    <a:pt x="483" y="277"/>
                  </a:lnTo>
                  <a:close/>
                </a:path>
              </a:pathLst>
            </a:custGeom>
            <a:solidFill>
              <a:srgbClr val="DB1C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8" name="Freeform 250"/>
            <p:cNvSpPr>
              <a:spLocks/>
            </p:cNvSpPr>
            <p:nvPr/>
          </p:nvSpPr>
          <p:spPr bwMode="auto">
            <a:xfrm>
              <a:off x="4500" y="729"/>
              <a:ext cx="96" cy="130"/>
            </a:xfrm>
            <a:custGeom>
              <a:avLst/>
              <a:gdLst/>
              <a:ahLst/>
              <a:cxnLst>
                <a:cxn ang="0">
                  <a:pos x="148" y="3"/>
                </a:cxn>
                <a:cxn ang="0">
                  <a:pos x="134" y="10"/>
                </a:cxn>
                <a:cxn ang="0">
                  <a:pos x="120" y="20"/>
                </a:cxn>
                <a:cxn ang="0">
                  <a:pos x="107" y="29"/>
                </a:cxn>
                <a:cxn ang="0">
                  <a:pos x="95" y="38"/>
                </a:cxn>
                <a:cxn ang="0">
                  <a:pos x="81" y="49"/>
                </a:cxn>
                <a:cxn ang="0">
                  <a:pos x="70" y="62"/>
                </a:cxn>
                <a:cxn ang="0">
                  <a:pos x="59" y="72"/>
                </a:cxn>
                <a:cxn ang="0">
                  <a:pos x="50" y="85"/>
                </a:cxn>
                <a:cxn ang="0">
                  <a:pos x="41" y="99"/>
                </a:cxn>
                <a:cxn ang="0">
                  <a:pos x="31" y="113"/>
                </a:cxn>
                <a:cxn ang="0">
                  <a:pos x="22" y="127"/>
                </a:cxn>
                <a:cxn ang="0">
                  <a:pos x="16" y="141"/>
                </a:cxn>
                <a:cxn ang="0">
                  <a:pos x="10" y="156"/>
                </a:cxn>
                <a:cxn ang="0">
                  <a:pos x="5" y="172"/>
                </a:cxn>
                <a:cxn ang="0">
                  <a:pos x="2" y="182"/>
                </a:cxn>
                <a:cxn ang="0">
                  <a:pos x="0" y="192"/>
                </a:cxn>
                <a:cxn ang="0">
                  <a:pos x="2" y="198"/>
                </a:cxn>
                <a:cxn ang="0">
                  <a:pos x="10" y="204"/>
                </a:cxn>
                <a:cxn ang="0">
                  <a:pos x="19" y="212"/>
                </a:cxn>
                <a:cxn ang="0">
                  <a:pos x="28" y="221"/>
                </a:cxn>
                <a:cxn ang="0">
                  <a:pos x="41" y="232"/>
                </a:cxn>
                <a:cxn ang="0">
                  <a:pos x="50" y="241"/>
                </a:cxn>
                <a:cxn ang="0">
                  <a:pos x="59" y="249"/>
                </a:cxn>
                <a:cxn ang="0">
                  <a:pos x="67" y="257"/>
                </a:cxn>
                <a:cxn ang="0">
                  <a:pos x="76" y="257"/>
                </a:cxn>
                <a:cxn ang="0">
                  <a:pos x="87" y="254"/>
                </a:cxn>
                <a:cxn ang="0">
                  <a:pos x="98" y="246"/>
                </a:cxn>
                <a:cxn ang="0">
                  <a:pos x="106" y="238"/>
                </a:cxn>
                <a:cxn ang="0">
                  <a:pos x="114" y="227"/>
                </a:cxn>
                <a:cxn ang="0">
                  <a:pos x="118" y="217"/>
                </a:cxn>
                <a:cxn ang="0">
                  <a:pos x="123" y="204"/>
                </a:cxn>
                <a:cxn ang="0">
                  <a:pos x="127" y="192"/>
                </a:cxn>
                <a:cxn ang="0">
                  <a:pos x="131" y="178"/>
                </a:cxn>
                <a:cxn ang="0">
                  <a:pos x="132" y="164"/>
                </a:cxn>
                <a:cxn ang="0">
                  <a:pos x="135" y="150"/>
                </a:cxn>
                <a:cxn ang="0">
                  <a:pos x="138" y="136"/>
                </a:cxn>
                <a:cxn ang="0">
                  <a:pos x="143" y="122"/>
                </a:cxn>
                <a:cxn ang="0">
                  <a:pos x="148" y="110"/>
                </a:cxn>
                <a:cxn ang="0">
                  <a:pos x="152" y="99"/>
                </a:cxn>
                <a:cxn ang="0">
                  <a:pos x="162" y="88"/>
                </a:cxn>
                <a:cxn ang="0">
                  <a:pos x="171" y="82"/>
                </a:cxn>
                <a:cxn ang="0">
                  <a:pos x="177" y="77"/>
                </a:cxn>
                <a:cxn ang="0">
                  <a:pos x="186" y="68"/>
                </a:cxn>
                <a:cxn ang="0">
                  <a:pos x="191" y="57"/>
                </a:cxn>
                <a:cxn ang="0">
                  <a:pos x="193" y="43"/>
                </a:cxn>
                <a:cxn ang="0">
                  <a:pos x="188" y="31"/>
                </a:cxn>
                <a:cxn ang="0">
                  <a:pos x="180" y="18"/>
                </a:cxn>
                <a:cxn ang="0">
                  <a:pos x="171" y="9"/>
                </a:cxn>
                <a:cxn ang="0">
                  <a:pos x="160" y="1"/>
                </a:cxn>
                <a:cxn ang="0">
                  <a:pos x="155" y="0"/>
                </a:cxn>
              </a:cxnLst>
              <a:rect l="0" t="0" r="r" b="b"/>
              <a:pathLst>
                <a:path w="193" h="260">
                  <a:moveTo>
                    <a:pt x="155" y="0"/>
                  </a:moveTo>
                  <a:lnTo>
                    <a:pt x="148" y="3"/>
                  </a:lnTo>
                  <a:lnTo>
                    <a:pt x="140" y="6"/>
                  </a:lnTo>
                  <a:lnTo>
                    <a:pt x="134" y="10"/>
                  </a:lnTo>
                  <a:lnTo>
                    <a:pt x="127" y="15"/>
                  </a:lnTo>
                  <a:lnTo>
                    <a:pt x="120" y="20"/>
                  </a:lnTo>
                  <a:lnTo>
                    <a:pt x="114" y="24"/>
                  </a:lnTo>
                  <a:lnTo>
                    <a:pt x="107" y="29"/>
                  </a:lnTo>
                  <a:lnTo>
                    <a:pt x="101" y="34"/>
                  </a:lnTo>
                  <a:lnTo>
                    <a:pt x="95" y="38"/>
                  </a:lnTo>
                  <a:lnTo>
                    <a:pt x="87" y="43"/>
                  </a:lnTo>
                  <a:lnTo>
                    <a:pt x="81" y="49"/>
                  </a:lnTo>
                  <a:lnTo>
                    <a:pt x="76" y="55"/>
                  </a:lnTo>
                  <a:lnTo>
                    <a:pt x="70" y="62"/>
                  </a:lnTo>
                  <a:lnTo>
                    <a:pt x="66" y="66"/>
                  </a:lnTo>
                  <a:lnTo>
                    <a:pt x="59" y="72"/>
                  </a:lnTo>
                  <a:lnTo>
                    <a:pt x="56" y="80"/>
                  </a:lnTo>
                  <a:lnTo>
                    <a:pt x="50" y="85"/>
                  </a:lnTo>
                  <a:lnTo>
                    <a:pt x="44" y="91"/>
                  </a:lnTo>
                  <a:lnTo>
                    <a:pt x="41" y="99"/>
                  </a:lnTo>
                  <a:lnTo>
                    <a:pt x="36" y="105"/>
                  </a:lnTo>
                  <a:lnTo>
                    <a:pt x="31" y="113"/>
                  </a:lnTo>
                  <a:lnTo>
                    <a:pt x="27" y="119"/>
                  </a:lnTo>
                  <a:lnTo>
                    <a:pt x="22" y="127"/>
                  </a:lnTo>
                  <a:lnTo>
                    <a:pt x="21" y="134"/>
                  </a:lnTo>
                  <a:lnTo>
                    <a:pt x="16" y="141"/>
                  </a:lnTo>
                  <a:lnTo>
                    <a:pt x="13" y="148"/>
                  </a:lnTo>
                  <a:lnTo>
                    <a:pt x="10" y="156"/>
                  </a:lnTo>
                  <a:lnTo>
                    <a:pt x="8" y="164"/>
                  </a:lnTo>
                  <a:lnTo>
                    <a:pt x="5" y="172"/>
                  </a:lnTo>
                  <a:lnTo>
                    <a:pt x="4" y="179"/>
                  </a:lnTo>
                  <a:lnTo>
                    <a:pt x="2" y="182"/>
                  </a:lnTo>
                  <a:lnTo>
                    <a:pt x="0" y="187"/>
                  </a:lnTo>
                  <a:lnTo>
                    <a:pt x="0" y="192"/>
                  </a:lnTo>
                  <a:lnTo>
                    <a:pt x="0" y="196"/>
                  </a:lnTo>
                  <a:lnTo>
                    <a:pt x="2" y="198"/>
                  </a:lnTo>
                  <a:lnTo>
                    <a:pt x="5" y="201"/>
                  </a:lnTo>
                  <a:lnTo>
                    <a:pt x="10" y="204"/>
                  </a:lnTo>
                  <a:lnTo>
                    <a:pt x="14" y="209"/>
                  </a:lnTo>
                  <a:lnTo>
                    <a:pt x="19" y="212"/>
                  </a:lnTo>
                  <a:lnTo>
                    <a:pt x="24" y="217"/>
                  </a:lnTo>
                  <a:lnTo>
                    <a:pt x="28" y="221"/>
                  </a:lnTo>
                  <a:lnTo>
                    <a:pt x="35" y="227"/>
                  </a:lnTo>
                  <a:lnTo>
                    <a:pt x="41" y="232"/>
                  </a:lnTo>
                  <a:lnTo>
                    <a:pt x="45" y="237"/>
                  </a:lnTo>
                  <a:lnTo>
                    <a:pt x="50" y="241"/>
                  </a:lnTo>
                  <a:lnTo>
                    <a:pt x="56" y="246"/>
                  </a:lnTo>
                  <a:lnTo>
                    <a:pt x="59" y="249"/>
                  </a:lnTo>
                  <a:lnTo>
                    <a:pt x="64" y="254"/>
                  </a:lnTo>
                  <a:lnTo>
                    <a:pt x="67" y="257"/>
                  </a:lnTo>
                  <a:lnTo>
                    <a:pt x="70" y="260"/>
                  </a:lnTo>
                  <a:lnTo>
                    <a:pt x="76" y="257"/>
                  </a:lnTo>
                  <a:lnTo>
                    <a:pt x="83" y="257"/>
                  </a:lnTo>
                  <a:lnTo>
                    <a:pt x="87" y="254"/>
                  </a:lnTo>
                  <a:lnTo>
                    <a:pt x="93" y="251"/>
                  </a:lnTo>
                  <a:lnTo>
                    <a:pt x="98" y="246"/>
                  </a:lnTo>
                  <a:lnTo>
                    <a:pt x="103" y="243"/>
                  </a:lnTo>
                  <a:lnTo>
                    <a:pt x="106" y="238"/>
                  </a:lnTo>
                  <a:lnTo>
                    <a:pt x="110" y="234"/>
                  </a:lnTo>
                  <a:lnTo>
                    <a:pt x="114" y="227"/>
                  </a:lnTo>
                  <a:lnTo>
                    <a:pt x="117" y="223"/>
                  </a:lnTo>
                  <a:lnTo>
                    <a:pt x="118" y="217"/>
                  </a:lnTo>
                  <a:lnTo>
                    <a:pt x="121" y="210"/>
                  </a:lnTo>
                  <a:lnTo>
                    <a:pt x="123" y="204"/>
                  </a:lnTo>
                  <a:lnTo>
                    <a:pt x="124" y="198"/>
                  </a:lnTo>
                  <a:lnTo>
                    <a:pt x="127" y="192"/>
                  </a:lnTo>
                  <a:lnTo>
                    <a:pt x="129" y="186"/>
                  </a:lnTo>
                  <a:lnTo>
                    <a:pt x="131" y="178"/>
                  </a:lnTo>
                  <a:lnTo>
                    <a:pt x="132" y="170"/>
                  </a:lnTo>
                  <a:lnTo>
                    <a:pt x="132" y="164"/>
                  </a:lnTo>
                  <a:lnTo>
                    <a:pt x="134" y="158"/>
                  </a:lnTo>
                  <a:lnTo>
                    <a:pt x="135" y="150"/>
                  </a:lnTo>
                  <a:lnTo>
                    <a:pt x="137" y="142"/>
                  </a:lnTo>
                  <a:lnTo>
                    <a:pt x="138" y="136"/>
                  </a:lnTo>
                  <a:lnTo>
                    <a:pt x="141" y="130"/>
                  </a:lnTo>
                  <a:lnTo>
                    <a:pt x="143" y="122"/>
                  </a:lnTo>
                  <a:lnTo>
                    <a:pt x="145" y="116"/>
                  </a:lnTo>
                  <a:lnTo>
                    <a:pt x="148" y="110"/>
                  </a:lnTo>
                  <a:lnTo>
                    <a:pt x="151" y="105"/>
                  </a:lnTo>
                  <a:lnTo>
                    <a:pt x="152" y="99"/>
                  </a:lnTo>
                  <a:lnTo>
                    <a:pt x="157" y="94"/>
                  </a:lnTo>
                  <a:lnTo>
                    <a:pt x="162" y="88"/>
                  </a:lnTo>
                  <a:lnTo>
                    <a:pt x="166" y="85"/>
                  </a:lnTo>
                  <a:lnTo>
                    <a:pt x="171" y="82"/>
                  </a:lnTo>
                  <a:lnTo>
                    <a:pt x="174" y="80"/>
                  </a:lnTo>
                  <a:lnTo>
                    <a:pt x="177" y="77"/>
                  </a:lnTo>
                  <a:lnTo>
                    <a:pt x="182" y="74"/>
                  </a:lnTo>
                  <a:lnTo>
                    <a:pt x="186" y="68"/>
                  </a:lnTo>
                  <a:lnTo>
                    <a:pt x="189" y="63"/>
                  </a:lnTo>
                  <a:lnTo>
                    <a:pt x="191" y="57"/>
                  </a:lnTo>
                  <a:lnTo>
                    <a:pt x="193" y="51"/>
                  </a:lnTo>
                  <a:lnTo>
                    <a:pt x="193" y="43"/>
                  </a:lnTo>
                  <a:lnTo>
                    <a:pt x="191" y="38"/>
                  </a:lnTo>
                  <a:lnTo>
                    <a:pt x="188" y="31"/>
                  </a:lnTo>
                  <a:lnTo>
                    <a:pt x="185" y="24"/>
                  </a:lnTo>
                  <a:lnTo>
                    <a:pt x="180" y="18"/>
                  </a:lnTo>
                  <a:lnTo>
                    <a:pt x="176" y="14"/>
                  </a:lnTo>
                  <a:lnTo>
                    <a:pt x="171" y="9"/>
                  </a:lnTo>
                  <a:lnTo>
                    <a:pt x="165" y="4"/>
                  </a:lnTo>
                  <a:lnTo>
                    <a:pt x="160" y="1"/>
                  </a:lnTo>
                  <a:lnTo>
                    <a:pt x="155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DB0D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9" name="Freeform 251"/>
            <p:cNvSpPr>
              <a:spLocks/>
            </p:cNvSpPr>
            <p:nvPr/>
          </p:nvSpPr>
          <p:spPr bwMode="auto">
            <a:xfrm>
              <a:off x="4861" y="656"/>
              <a:ext cx="230" cy="255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129" y="204"/>
                </a:cxn>
                <a:cxn ang="0">
                  <a:pos x="0" y="377"/>
                </a:cxn>
                <a:cxn ang="0">
                  <a:pos x="2" y="377"/>
                </a:cxn>
                <a:cxn ang="0">
                  <a:pos x="7" y="380"/>
                </a:cxn>
                <a:cxn ang="0">
                  <a:pos x="11" y="381"/>
                </a:cxn>
                <a:cxn ang="0">
                  <a:pos x="14" y="383"/>
                </a:cxn>
                <a:cxn ang="0">
                  <a:pos x="19" y="384"/>
                </a:cxn>
                <a:cxn ang="0">
                  <a:pos x="25" y="387"/>
                </a:cxn>
                <a:cxn ang="0">
                  <a:pos x="30" y="389"/>
                </a:cxn>
                <a:cxn ang="0">
                  <a:pos x="36" y="390"/>
                </a:cxn>
                <a:cxn ang="0">
                  <a:pos x="41" y="394"/>
                </a:cxn>
                <a:cxn ang="0">
                  <a:pos x="47" y="395"/>
                </a:cxn>
                <a:cxn ang="0">
                  <a:pos x="50" y="397"/>
                </a:cxn>
                <a:cxn ang="0">
                  <a:pos x="55" y="398"/>
                </a:cxn>
                <a:cxn ang="0">
                  <a:pos x="59" y="400"/>
                </a:cxn>
                <a:cxn ang="0">
                  <a:pos x="64" y="401"/>
                </a:cxn>
                <a:cxn ang="0">
                  <a:pos x="67" y="403"/>
                </a:cxn>
                <a:cxn ang="0">
                  <a:pos x="70" y="404"/>
                </a:cxn>
                <a:cxn ang="0">
                  <a:pos x="76" y="406"/>
                </a:cxn>
                <a:cxn ang="0">
                  <a:pos x="84" y="411"/>
                </a:cxn>
                <a:cxn ang="0">
                  <a:pos x="90" y="415"/>
                </a:cxn>
                <a:cxn ang="0">
                  <a:pos x="98" y="420"/>
                </a:cxn>
                <a:cxn ang="0">
                  <a:pos x="104" y="425"/>
                </a:cxn>
                <a:cxn ang="0">
                  <a:pos x="114" y="429"/>
                </a:cxn>
                <a:cxn ang="0">
                  <a:pos x="120" y="434"/>
                </a:cxn>
                <a:cxn ang="0">
                  <a:pos x="127" y="439"/>
                </a:cxn>
                <a:cxn ang="0">
                  <a:pos x="134" y="442"/>
                </a:cxn>
                <a:cxn ang="0">
                  <a:pos x="140" y="446"/>
                </a:cxn>
                <a:cxn ang="0">
                  <a:pos x="143" y="449"/>
                </a:cxn>
                <a:cxn ang="0">
                  <a:pos x="148" y="452"/>
                </a:cxn>
                <a:cxn ang="0">
                  <a:pos x="151" y="454"/>
                </a:cxn>
                <a:cxn ang="0">
                  <a:pos x="152" y="456"/>
                </a:cxn>
                <a:cxn ang="0">
                  <a:pos x="197" y="510"/>
                </a:cxn>
                <a:cxn ang="0">
                  <a:pos x="349" y="325"/>
                </a:cxn>
                <a:cxn ang="0">
                  <a:pos x="459" y="150"/>
                </a:cxn>
                <a:cxn ang="0">
                  <a:pos x="358" y="76"/>
                </a:cxn>
                <a:cxn ang="0">
                  <a:pos x="270" y="0"/>
                </a:cxn>
                <a:cxn ang="0">
                  <a:pos x="270" y="0"/>
                </a:cxn>
              </a:cxnLst>
              <a:rect l="0" t="0" r="r" b="b"/>
              <a:pathLst>
                <a:path w="459" h="510">
                  <a:moveTo>
                    <a:pt x="270" y="0"/>
                  </a:moveTo>
                  <a:lnTo>
                    <a:pt x="129" y="204"/>
                  </a:lnTo>
                  <a:lnTo>
                    <a:pt x="0" y="377"/>
                  </a:lnTo>
                  <a:lnTo>
                    <a:pt x="2" y="377"/>
                  </a:lnTo>
                  <a:lnTo>
                    <a:pt x="7" y="380"/>
                  </a:lnTo>
                  <a:lnTo>
                    <a:pt x="11" y="381"/>
                  </a:lnTo>
                  <a:lnTo>
                    <a:pt x="14" y="383"/>
                  </a:lnTo>
                  <a:lnTo>
                    <a:pt x="19" y="384"/>
                  </a:lnTo>
                  <a:lnTo>
                    <a:pt x="25" y="387"/>
                  </a:lnTo>
                  <a:lnTo>
                    <a:pt x="30" y="389"/>
                  </a:lnTo>
                  <a:lnTo>
                    <a:pt x="36" y="390"/>
                  </a:lnTo>
                  <a:lnTo>
                    <a:pt x="41" y="394"/>
                  </a:lnTo>
                  <a:lnTo>
                    <a:pt x="47" y="395"/>
                  </a:lnTo>
                  <a:lnTo>
                    <a:pt x="50" y="397"/>
                  </a:lnTo>
                  <a:lnTo>
                    <a:pt x="55" y="398"/>
                  </a:lnTo>
                  <a:lnTo>
                    <a:pt x="59" y="400"/>
                  </a:lnTo>
                  <a:lnTo>
                    <a:pt x="64" y="401"/>
                  </a:lnTo>
                  <a:lnTo>
                    <a:pt x="67" y="403"/>
                  </a:lnTo>
                  <a:lnTo>
                    <a:pt x="70" y="404"/>
                  </a:lnTo>
                  <a:lnTo>
                    <a:pt x="76" y="406"/>
                  </a:lnTo>
                  <a:lnTo>
                    <a:pt x="84" y="411"/>
                  </a:lnTo>
                  <a:lnTo>
                    <a:pt x="90" y="415"/>
                  </a:lnTo>
                  <a:lnTo>
                    <a:pt x="98" y="420"/>
                  </a:lnTo>
                  <a:lnTo>
                    <a:pt x="104" y="425"/>
                  </a:lnTo>
                  <a:lnTo>
                    <a:pt x="114" y="429"/>
                  </a:lnTo>
                  <a:lnTo>
                    <a:pt x="120" y="434"/>
                  </a:lnTo>
                  <a:lnTo>
                    <a:pt x="127" y="439"/>
                  </a:lnTo>
                  <a:lnTo>
                    <a:pt x="134" y="442"/>
                  </a:lnTo>
                  <a:lnTo>
                    <a:pt x="140" y="446"/>
                  </a:lnTo>
                  <a:lnTo>
                    <a:pt x="143" y="449"/>
                  </a:lnTo>
                  <a:lnTo>
                    <a:pt x="148" y="452"/>
                  </a:lnTo>
                  <a:lnTo>
                    <a:pt x="151" y="454"/>
                  </a:lnTo>
                  <a:lnTo>
                    <a:pt x="152" y="456"/>
                  </a:lnTo>
                  <a:lnTo>
                    <a:pt x="197" y="510"/>
                  </a:lnTo>
                  <a:lnTo>
                    <a:pt x="349" y="325"/>
                  </a:lnTo>
                  <a:lnTo>
                    <a:pt x="459" y="150"/>
                  </a:lnTo>
                  <a:lnTo>
                    <a:pt x="358" y="76"/>
                  </a:lnTo>
                  <a:lnTo>
                    <a:pt x="270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CC0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0" name="Freeform 252"/>
            <p:cNvSpPr>
              <a:spLocks/>
            </p:cNvSpPr>
            <p:nvPr/>
          </p:nvSpPr>
          <p:spPr bwMode="auto">
            <a:xfrm>
              <a:off x="4554" y="745"/>
              <a:ext cx="60" cy="149"/>
            </a:xfrm>
            <a:custGeom>
              <a:avLst/>
              <a:gdLst/>
              <a:ahLst/>
              <a:cxnLst>
                <a:cxn ang="0">
                  <a:pos x="68" y="10"/>
                </a:cxn>
                <a:cxn ang="0">
                  <a:pos x="49" y="32"/>
                </a:cxn>
                <a:cxn ang="0">
                  <a:pos x="39" y="49"/>
                </a:cxn>
                <a:cxn ang="0">
                  <a:pos x="31" y="63"/>
                </a:cxn>
                <a:cxn ang="0">
                  <a:pos x="25" y="76"/>
                </a:cxn>
                <a:cxn ang="0">
                  <a:pos x="17" y="91"/>
                </a:cxn>
                <a:cxn ang="0">
                  <a:pos x="11" y="107"/>
                </a:cxn>
                <a:cxn ang="0">
                  <a:pos x="8" y="122"/>
                </a:cxn>
                <a:cxn ang="0">
                  <a:pos x="5" y="138"/>
                </a:cxn>
                <a:cxn ang="0">
                  <a:pos x="1" y="153"/>
                </a:cxn>
                <a:cxn ang="0">
                  <a:pos x="0" y="169"/>
                </a:cxn>
                <a:cxn ang="0">
                  <a:pos x="0" y="184"/>
                </a:cxn>
                <a:cxn ang="0">
                  <a:pos x="1" y="201"/>
                </a:cxn>
                <a:cxn ang="0">
                  <a:pos x="3" y="217"/>
                </a:cxn>
                <a:cxn ang="0">
                  <a:pos x="8" y="232"/>
                </a:cxn>
                <a:cxn ang="0">
                  <a:pos x="11" y="246"/>
                </a:cxn>
                <a:cxn ang="0">
                  <a:pos x="18" y="262"/>
                </a:cxn>
                <a:cxn ang="0">
                  <a:pos x="25" y="274"/>
                </a:cxn>
                <a:cxn ang="0">
                  <a:pos x="34" y="286"/>
                </a:cxn>
                <a:cxn ang="0">
                  <a:pos x="46" y="296"/>
                </a:cxn>
                <a:cxn ang="0">
                  <a:pos x="62" y="297"/>
                </a:cxn>
                <a:cxn ang="0">
                  <a:pos x="79" y="297"/>
                </a:cxn>
                <a:cxn ang="0">
                  <a:pos x="84" y="288"/>
                </a:cxn>
                <a:cxn ang="0">
                  <a:pos x="87" y="274"/>
                </a:cxn>
                <a:cxn ang="0">
                  <a:pos x="90" y="260"/>
                </a:cxn>
                <a:cxn ang="0">
                  <a:pos x="93" y="244"/>
                </a:cxn>
                <a:cxn ang="0">
                  <a:pos x="97" y="231"/>
                </a:cxn>
                <a:cxn ang="0">
                  <a:pos x="101" y="215"/>
                </a:cxn>
                <a:cxn ang="0">
                  <a:pos x="104" y="201"/>
                </a:cxn>
                <a:cxn ang="0">
                  <a:pos x="108" y="186"/>
                </a:cxn>
                <a:cxn ang="0">
                  <a:pos x="111" y="170"/>
                </a:cxn>
                <a:cxn ang="0">
                  <a:pos x="115" y="155"/>
                </a:cxn>
                <a:cxn ang="0">
                  <a:pos x="118" y="141"/>
                </a:cxn>
                <a:cxn ang="0">
                  <a:pos x="118" y="125"/>
                </a:cxn>
                <a:cxn ang="0">
                  <a:pos x="119" y="110"/>
                </a:cxn>
                <a:cxn ang="0">
                  <a:pos x="119" y="96"/>
                </a:cxn>
                <a:cxn ang="0">
                  <a:pos x="119" y="82"/>
                </a:cxn>
                <a:cxn ang="0">
                  <a:pos x="118" y="68"/>
                </a:cxn>
                <a:cxn ang="0">
                  <a:pos x="115" y="54"/>
                </a:cxn>
                <a:cxn ang="0">
                  <a:pos x="110" y="41"/>
                </a:cxn>
                <a:cxn ang="0">
                  <a:pos x="105" y="29"/>
                </a:cxn>
                <a:cxn ang="0">
                  <a:pos x="90" y="6"/>
                </a:cxn>
              </a:cxnLst>
              <a:rect l="0" t="0" r="r" b="b"/>
              <a:pathLst>
                <a:path w="119" h="299">
                  <a:moveTo>
                    <a:pt x="84" y="0"/>
                  </a:moveTo>
                  <a:lnTo>
                    <a:pt x="76" y="4"/>
                  </a:lnTo>
                  <a:lnTo>
                    <a:pt x="68" y="10"/>
                  </a:lnTo>
                  <a:lnTo>
                    <a:pt x="62" y="17"/>
                  </a:lnTo>
                  <a:lnTo>
                    <a:pt x="56" y="24"/>
                  </a:lnTo>
                  <a:lnTo>
                    <a:pt x="49" y="32"/>
                  </a:lnTo>
                  <a:lnTo>
                    <a:pt x="43" y="40"/>
                  </a:lnTo>
                  <a:lnTo>
                    <a:pt x="42" y="45"/>
                  </a:lnTo>
                  <a:lnTo>
                    <a:pt x="39" y="49"/>
                  </a:lnTo>
                  <a:lnTo>
                    <a:pt x="36" y="54"/>
                  </a:lnTo>
                  <a:lnTo>
                    <a:pt x="34" y="58"/>
                  </a:lnTo>
                  <a:lnTo>
                    <a:pt x="31" y="63"/>
                  </a:lnTo>
                  <a:lnTo>
                    <a:pt x="28" y="68"/>
                  </a:lnTo>
                  <a:lnTo>
                    <a:pt x="26" y="71"/>
                  </a:lnTo>
                  <a:lnTo>
                    <a:pt x="25" y="76"/>
                  </a:lnTo>
                  <a:lnTo>
                    <a:pt x="22" y="80"/>
                  </a:lnTo>
                  <a:lnTo>
                    <a:pt x="20" y="86"/>
                  </a:lnTo>
                  <a:lnTo>
                    <a:pt x="17" y="91"/>
                  </a:lnTo>
                  <a:lnTo>
                    <a:pt x="15" y="96"/>
                  </a:lnTo>
                  <a:lnTo>
                    <a:pt x="14" y="100"/>
                  </a:lnTo>
                  <a:lnTo>
                    <a:pt x="11" y="107"/>
                  </a:lnTo>
                  <a:lnTo>
                    <a:pt x="9" y="111"/>
                  </a:lnTo>
                  <a:lnTo>
                    <a:pt x="9" y="116"/>
                  </a:lnTo>
                  <a:lnTo>
                    <a:pt x="8" y="122"/>
                  </a:lnTo>
                  <a:lnTo>
                    <a:pt x="6" y="127"/>
                  </a:lnTo>
                  <a:lnTo>
                    <a:pt x="5" y="131"/>
                  </a:lnTo>
                  <a:lnTo>
                    <a:pt x="5" y="138"/>
                  </a:lnTo>
                  <a:lnTo>
                    <a:pt x="3" y="142"/>
                  </a:lnTo>
                  <a:lnTo>
                    <a:pt x="3" y="148"/>
                  </a:lnTo>
                  <a:lnTo>
                    <a:pt x="1" y="153"/>
                  </a:lnTo>
                  <a:lnTo>
                    <a:pt x="1" y="159"/>
                  </a:lnTo>
                  <a:lnTo>
                    <a:pt x="0" y="164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0" y="179"/>
                  </a:lnTo>
                  <a:lnTo>
                    <a:pt x="0" y="184"/>
                  </a:lnTo>
                  <a:lnTo>
                    <a:pt x="0" y="190"/>
                  </a:lnTo>
                  <a:lnTo>
                    <a:pt x="0" y="195"/>
                  </a:lnTo>
                  <a:lnTo>
                    <a:pt x="1" y="201"/>
                  </a:lnTo>
                  <a:lnTo>
                    <a:pt x="1" y="206"/>
                  </a:lnTo>
                  <a:lnTo>
                    <a:pt x="3" y="210"/>
                  </a:lnTo>
                  <a:lnTo>
                    <a:pt x="3" y="217"/>
                  </a:lnTo>
                  <a:lnTo>
                    <a:pt x="5" y="223"/>
                  </a:lnTo>
                  <a:lnTo>
                    <a:pt x="5" y="226"/>
                  </a:lnTo>
                  <a:lnTo>
                    <a:pt x="8" y="232"/>
                  </a:lnTo>
                  <a:lnTo>
                    <a:pt x="8" y="237"/>
                  </a:lnTo>
                  <a:lnTo>
                    <a:pt x="9" y="241"/>
                  </a:lnTo>
                  <a:lnTo>
                    <a:pt x="11" y="246"/>
                  </a:lnTo>
                  <a:lnTo>
                    <a:pt x="14" y="251"/>
                  </a:lnTo>
                  <a:lnTo>
                    <a:pt x="15" y="255"/>
                  </a:lnTo>
                  <a:lnTo>
                    <a:pt x="18" y="262"/>
                  </a:lnTo>
                  <a:lnTo>
                    <a:pt x="20" y="265"/>
                  </a:lnTo>
                  <a:lnTo>
                    <a:pt x="23" y="269"/>
                  </a:lnTo>
                  <a:lnTo>
                    <a:pt x="25" y="274"/>
                  </a:lnTo>
                  <a:lnTo>
                    <a:pt x="28" y="279"/>
                  </a:lnTo>
                  <a:lnTo>
                    <a:pt x="31" y="282"/>
                  </a:lnTo>
                  <a:lnTo>
                    <a:pt x="34" y="286"/>
                  </a:lnTo>
                  <a:lnTo>
                    <a:pt x="39" y="291"/>
                  </a:lnTo>
                  <a:lnTo>
                    <a:pt x="43" y="296"/>
                  </a:lnTo>
                  <a:lnTo>
                    <a:pt x="46" y="296"/>
                  </a:lnTo>
                  <a:lnTo>
                    <a:pt x="51" y="296"/>
                  </a:lnTo>
                  <a:lnTo>
                    <a:pt x="57" y="296"/>
                  </a:lnTo>
                  <a:lnTo>
                    <a:pt x="62" y="297"/>
                  </a:lnTo>
                  <a:lnTo>
                    <a:pt x="68" y="297"/>
                  </a:lnTo>
                  <a:lnTo>
                    <a:pt x="73" y="297"/>
                  </a:lnTo>
                  <a:lnTo>
                    <a:pt x="79" y="297"/>
                  </a:lnTo>
                  <a:lnTo>
                    <a:pt x="84" y="299"/>
                  </a:lnTo>
                  <a:lnTo>
                    <a:pt x="84" y="293"/>
                  </a:lnTo>
                  <a:lnTo>
                    <a:pt x="84" y="288"/>
                  </a:lnTo>
                  <a:lnTo>
                    <a:pt x="85" y="283"/>
                  </a:lnTo>
                  <a:lnTo>
                    <a:pt x="85" y="279"/>
                  </a:lnTo>
                  <a:lnTo>
                    <a:pt x="87" y="274"/>
                  </a:lnTo>
                  <a:lnTo>
                    <a:pt x="88" y="269"/>
                  </a:lnTo>
                  <a:lnTo>
                    <a:pt x="88" y="265"/>
                  </a:lnTo>
                  <a:lnTo>
                    <a:pt x="90" y="260"/>
                  </a:lnTo>
                  <a:lnTo>
                    <a:pt x="91" y="255"/>
                  </a:lnTo>
                  <a:lnTo>
                    <a:pt x="93" y="249"/>
                  </a:lnTo>
                  <a:lnTo>
                    <a:pt x="93" y="244"/>
                  </a:lnTo>
                  <a:lnTo>
                    <a:pt x="94" y="240"/>
                  </a:lnTo>
                  <a:lnTo>
                    <a:pt x="96" y="235"/>
                  </a:lnTo>
                  <a:lnTo>
                    <a:pt x="97" y="231"/>
                  </a:lnTo>
                  <a:lnTo>
                    <a:pt x="97" y="226"/>
                  </a:lnTo>
                  <a:lnTo>
                    <a:pt x="101" y="221"/>
                  </a:lnTo>
                  <a:lnTo>
                    <a:pt x="101" y="215"/>
                  </a:lnTo>
                  <a:lnTo>
                    <a:pt x="102" y="210"/>
                  </a:lnTo>
                  <a:lnTo>
                    <a:pt x="102" y="206"/>
                  </a:lnTo>
                  <a:lnTo>
                    <a:pt x="104" y="201"/>
                  </a:lnTo>
                  <a:lnTo>
                    <a:pt x="105" y="195"/>
                  </a:lnTo>
                  <a:lnTo>
                    <a:pt x="107" y="190"/>
                  </a:lnTo>
                  <a:lnTo>
                    <a:pt x="108" y="186"/>
                  </a:lnTo>
                  <a:lnTo>
                    <a:pt x="110" y="181"/>
                  </a:lnTo>
                  <a:lnTo>
                    <a:pt x="110" y="175"/>
                  </a:lnTo>
                  <a:lnTo>
                    <a:pt x="111" y="170"/>
                  </a:lnTo>
                  <a:lnTo>
                    <a:pt x="111" y="165"/>
                  </a:lnTo>
                  <a:lnTo>
                    <a:pt x="113" y="161"/>
                  </a:lnTo>
                  <a:lnTo>
                    <a:pt x="115" y="155"/>
                  </a:lnTo>
                  <a:lnTo>
                    <a:pt x="115" y="150"/>
                  </a:lnTo>
                  <a:lnTo>
                    <a:pt x="116" y="145"/>
                  </a:lnTo>
                  <a:lnTo>
                    <a:pt x="118" y="141"/>
                  </a:lnTo>
                  <a:lnTo>
                    <a:pt x="118" y="134"/>
                  </a:lnTo>
                  <a:lnTo>
                    <a:pt x="118" y="130"/>
                  </a:lnTo>
                  <a:lnTo>
                    <a:pt x="118" y="125"/>
                  </a:lnTo>
                  <a:lnTo>
                    <a:pt x="118" y="120"/>
                  </a:lnTo>
                  <a:lnTo>
                    <a:pt x="118" y="114"/>
                  </a:lnTo>
                  <a:lnTo>
                    <a:pt x="119" y="110"/>
                  </a:lnTo>
                  <a:lnTo>
                    <a:pt x="119" y="105"/>
                  </a:lnTo>
                  <a:lnTo>
                    <a:pt x="119" y="100"/>
                  </a:lnTo>
                  <a:lnTo>
                    <a:pt x="119" y="96"/>
                  </a:lnTo>
                  <a:lnTo>
                    <a:pt x="119" y="91"/>
                  </a:lnTo>
                  <a:lnTo>
                    <a:pt x="119" y="86"/>
                  </a:lnTo>
                  <a:lnTo>
                    <a:pt x="119" y="82"/>
                  </a:lnTo>
                  <a:lnTo>
                    <a:pt x="118" y="77"/>
                  </a:lnTo>
                  <a:lnTo>
                    <a:pt x="118" y="72"/>
                  </a:lnTo>
                  <a:lnTo>
                    <a:pt x="118" y="68"/>
                  </a:lnTo>
                  <a:lnTo>
                    <a:pt x="118" y="63"/>
                  </a:lnTo>
                  <a:lnTo>
                    <a:pt x="116" y="58"/>
                  </a:lnTo>
                  <a:lnTo>
                    <a:pt x="115" y="54"/>
                  </a:lnTo>
                  <a:lnTo>
                    <a:pt x="113" y="51"/>
                  </a:lnTo>
                  <a:lnTo>
                    <a:pt x="111" y="46"/>
                  </a:lnTo>
                  <a:lnTo>
                    <a:pt x="110" y="41"/>
                  </a:lnTo>
                  <a:lnTo>
                    <a:pt x="108" y="37"/>
                  </a:lnTo>
                  <a:lnTo>
                    <a:pt x="107" y="32"/>
                  </a:lnTo>
                  <a:lnTo>
                    <a:pt x="105" y="29"/>
                  </a:lnTo>
                  <a:lnTo>
                    <a:pt x="101" y="21"/>
                  </a:lnTo>
                  <a:lnTo>
                    <a:pt x="96" y="14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600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1" name="Freeform 253"/>
            <p:cNvSpPr>
              <a:spLocks/>
            </p:cNvSpPr>
            <p:nvPr/>
          </p:nvSpPr>
          <p:spPr bwMode="auto">
            <a:xfrm>
              <a:off x="4658" y="852"/>
              <a:ext cx="85" cy="94"/>
            </a:xfrm>
            <a:custGeom>
              <a:avLst/>
              <a:gdLst/>
              <a:ahLst/>
              <a:cxnLst>
                <a:cxn ang="0">
                  <a:pos x="149" y="2"/>
                </a:cxn>
                <a:cxn ang="0">
                  <a:pos x="135" y="7"/>
                </a:cxn>
                <a:cxn ang="0">
                  <a:pos x="121" y="13"/>
                </a:cxn>
                <a:cxn ang="0">
                  <a:pos x="107" y="21"/>
                </a:cxn>
                <a:cxn ang="0">
                  <a:pos x="95" y="30"/>
                </a:cxn>
                <a:cxn ang="0">
                  <a:pos x="81" y="39"/>
                </a:cxn>
                <a:cxn ang="0">
                  <a:pos x="67" y="49"/>
                </a:cxn>
                <a:cxn ang="0">
                  <a:pos x="56" y="59"/>
                </a:cxn>
                <a:cxn ang="0">
                  <a:pos x="44" y="72"/>
                </a:cxn>
                <a:cxn ang="0">
                  <a:pos x="33" y="84"/>
                </a:cxn>
                <a:cxn ang="0">
                  <a:pos x="24" y="98"/>
                </a:cxn>
                <a:cxn ang="0">
                  <a:pos x="16" y="111"/>
                </a:cxn>
                <a:cxn ang="0">
                  <a:pos x="10" y="126"/>
                </a:cxn>
                <a:cxn ang="0">
                  <a:pos x="4" y="140"/>
                </a:cxn>
                <a:cxn ang="0">
                  <a:pos x="0" y="154"/>
                </a:cxn>
                <a:cxn ang="0">
                  <a:pos x="0" y="168"/>
                </a:cxn>
                <a:cxn ang="0">
                  <a:pos x="4" y="177"/>
                </a:cxn>
                <a:cxn ang="0">
                  <a:pos x="11" y="182"/>
                </a:cxn>
                <a:cxn ang="0">
                  <a:pos x="21" y="183"/>
                </a:cxn>
                <a:cxn ang="0">
                  <a:pos x="28" y="186"/>
                </a:cxn>
                <a:cxn ang="0">
                  <a:pos x="35" y="183"/>
                </a:cxn>
                <a:cxn ang="0">
                  <a:pos x="41" y="171"/>
                </a:cxn>
                <a:cxn ang="0">
                  <a:pos x="45" y="159"/>
                </a:cxn>
                <a:cxn ang="0">
                  <a:pos x="53" y="148"/>
                </a:cxn>
                <a:cxn ang="0">
                  <a:pos x="59" y="135"/>
                </a:cxn>
                <a:cxn ang="0">
                  <a:pos x="67" y="124"/>
                </a:cxn>
                <a:cxn ang="0">
                  <a:pos x="75" y="114"/>
                </a:cxn>
                <a:cxn ang="0">
                  <a:pos x="83" y="104"/>
                </a:cxn>
                <a:cxn ang="0">
                  <a:pos x="92" y="93"/>
                </a:cxn>
                <a:cxn ang="0">
                  <a:pos x="100" y="84"/>
                </a:cxn>
                <a:cxn ang="0">
                  <a:pos x="109" y="73"/>
                </a:cxn>
                <a:cxn ang="0">
                  <a:pos x="118" y="64"/>
                </a:cxn>
                <a:cxn ang="0">
                  <a:pos x="129" y="55"/>
                </a:cxn>
                <a:cxn ang="0">
                  <a:pos x="140" y="45"/>
                </a:cxn>
                <a:cxn ang="0">
                  <a:pos x="151" y="36"/>
                </a:cxn>
                <a:cxn ang="0">
                  <a:pos x="163" y="28"/>
                </a:cxn>
                <a:cxn ang="0">
                  <a:pos x="166" y="16"/>
                </a:cxn>
                <a:cxn ang="0">
                  <a:pos x="159" y="5"/>
                </a:cxn>
                <a:cxn ang="0">
                  <a:pos x="157" y="0"/>
                </a:cxn>
              </a:cxnLst>
              <a:rect l="0" t="0" r="r" b="b"/>
              <a:pathLst>
                <a:path w="169" h="190">
                  <a:moveTo>
                    <a:pt x="157" y="0"/>
                  </a:moveTo>
                  <a:lnTo>
                    <a:pt x="149" y="2"/>
                  </a:lnTo>
                  <a:lnTo>
                    <a:pt x="143" y="4"/>
                  </a:lnTo>
                  <a:lnTo>
                    <a:pt x="135" y="7"/>
                  </a:lnTo>
                  <a:lnTo>
                    <a:pt x="129" y="10"/>
                  </a:lnTo>
                  <a:lnTo>
                    <a:pt x="121" y="13"/>
                  </a:lnTo>
                  <a:lnTo>
                    <a:pt x="115" y="16"/>
                  </a:lnTo>
                  <a:lnTo>
                    <a:pt x="107" y="21"/>
                  </a:lnTo>
                  <a:lnTo>
                    <a:pt x="101" y="25"/>
                  </a:lnTo>
                  <a:lnTo>
                    <a:pt x="95" y="30"/>
                  </a:lnTo>
                  <a:lnTo>
                    <a:pt x="87" y="33"/>
                  </a:lnTo>
                  <a:lnTo>
                    <a:pt x="81" y="39"/>
                  </a:lnTo>
                  <a:lnTo>
                    <a:pt x="75" y="44"/>
                  </a:lnTo>
                  <a:lnTo>
                    <a:pt x="67" y="49"/>
                  </a:lnTo>
                  <a:lnTo>
                    <a:pt x="61" y="55"/>
                  </a:lnTo>
                  <a:lnTo>
                    <a:pt x="56" y="59"/>
                  </a:lnTo>
                  <a:lnTo>
                    <a:pt x="50" y="67"/>
                  </a:lnTo>
                  <a:lnTo>
                    <a:pt x="44" y="72"/>
                  </a:lnTo>
                  <a:lnTo>
                    <a:pt x="39" y="78"/>
                  </a:lnTo>
                  <a:lnTo>
                    <a:pt x="33" y="84"/>
                  </a:lnTo>
                  <a:lnTo>
                    <a:pt x="28" y="90"/>
                  </a:lnTo>
                  <a:lnTo>
                    <a:pt x="24" y="98"/>
                  </a:lnTo>
                  <a:lnTo>
                    <a:pt x="21" y="104"/>
                  </a:lnTo>
                  <a:lnTo>
                    <a:pt x="16" y="111"/>
                  </a:lnTo>
                  <a:lnTo>
                    <a:pt x="13" y="118"/>
                  </a:lnTo>
                  <a:lnTo>
                    <a:pt x="10" y="126"/>
                  </a:lnTo>
                  <a:lnTo>
                    <a:pt x="7" y="132"/>
                  </a:lnTo>
                  <a:lnTo>
                    <a:pt x="4" y="140"/>
                  </a:lnTo>
                  <a:lnTo>
                    <a:pt x="4" y="146"/>
                  </a:lnTo>
                  <a:lnTo>
                    <a:pt x="0" y="154"/>
                  </a:lnTo>
                  <a:lnTo>
                    <a:pt x="0" y="162"/>
                  </a:lnTo>
                  <a:lnTo>
                    <a:pt x="0" y="168"/>
                  </a:lnTo>
                  <a:lnTo>
                    <a:pt x="0" y="176"/>
                  </a:lnTo>
                  <a:lnTo>
                    <a:pt x="4" y="177"/>
                  </a:lnTo>
                  <a:lnTo>
                    <a:pt x="8" y="180"/>
                  </a:lnTo>
                  <a:lnTo>
                    <a:pt x="11" y="182"/>
                  </a:lnTo>
                  <a:lnTo>
                    <a:pt x="16" y="183"/>
                  </a:lnTo>
                  <a:lnTo>
                    <a:pt x="21" y="183"/>
                  </a:lnTo>
                  <a:lnTo>
                    <a:pt x="24" y="186"/>
                  </a:lnTo>
                  <a:lnTo>
                    <a:pt x="28" y="186"/>
                  </a:lnTo>
                  <a:lnTo>
                    <a:pt x="33" y="190"/>
                  </a:lnTo>
                  <a:lnTo>
                    <a:pt x="35" y="183"/>
                  </a:lnTo>
                  <a:lnTo>
                    <a:pt x="38" y="177"/>
                  </a:lnTo>
                  <a:lnTo>
                    <a:pt x="41" y="171"/>
                  </a:lnTo>
                  <a:lnTo>
                    <a:pt x="44" y="165"/>
                  </a:lnTo>
                  <a:lnTo>
                    <a:pt x="45" y="159"/>
                  </a:lnTo>
                  <a:lnTo>
                    <a:pt x="50" y="154"/>
                  </a:lnTo>
                  <a:lnTo>
                    <a:pt x="53" y="148"/>
                  </a:lnTo>
                  <a:lnTo>
                    <a:pt x="56" y="143"/>
                  </a:lnTo>
                  <a:lnTo>
                    <a:pt x="59" y="135"/>
                  </a:lnTo>
                  <a:lnTo>
                    <a:pt x="62" y="131"/>
                  </a:lnTo>
                  <a:lnTo>
                    <a:pt x="67" y="124"/>
                  </a:lnTo>
                  <a:lnTo>
                    <a:pt x="72" y="120"/>
                  </a:lnTo>
                  <a:lnTo>
                    <a:pt x="75" y="114"/>
                  </a:lnTo>
                  <a:lnTo>
                    <a:pt x="80" y="109"/>
                  </a:lnTo>
                  <a:lnTo>
                    <a:pt x="83" y="104"/>
                  </a:lnTo>
                  <a:lnTo>
                    <a:pt x="87" y="100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4"/>
                  </a:lnTo>
                  <a:lnTo>
                    <a:pt x="104" y="80"/>
                  </a:lnTo>
                  <a:lnTo>
                    <a:pt x="109" y="73"/>
                  </a:lnTo>
                  <a:lnTo>
                    <a:pt x="114" y="69"/>
                  </a:lnTo>
                  <a:lnTo>
                    <a:pt x="118" y="64"/>
                  </a:lnTo>
                  <a:lnTo>
                    <a:pt x="124" y="59"/>
                  </a:lnTo>
                  <a:lnTo>
                    <a:pt x="129" y="55"/>
                  </a:lnTo>
                  <a:lnTo>
                    <a:pt x="135" y="50"/>
                  </a:lnTo>
                  <a:lnTo>
                    <a:pt x="140" y="45"/>
                  </a:lnTo>
                  <a:lnTo>
                    <a:pt x="146" y="41"/>
                  </a:lnTo>
                  <a:lnTo>
                    <a:pt x="151" y="36"/>
                  </a:lnTo>
                  <a:lnTo>
                    <a:pt x="157" y="31"/>
                  </a:lnTo>
                  <a:lnTo>
                    <a:pt x="163" y="28"/>
                  </a:lnTo>
                  <a:lnTo>
                    <a:pt x="169" y="24"/>
                  </a:lnTo>
                  <a:lnTo>
                    <a:pt x="166" y="16"/>
                  </a:lnTo>
                  <a:lnTo>
                    <a:pt x="163" y="11"/>
                  </a:lnTo>
                  <a:lnTo>
                    <a:pt x="159" y="5"/>
                  </a:lnTo>
                  <a:lnTo>
                    <a:pt x="157" y="0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64D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2" name="Freeform 254"/>
            <p:cNvSpPr>
              <a:spLocks/>
            </p:cNvSpPr>
            <p:nvPr/>
          </p:nvSpPr>
          <p:spPr bwMode="auto">
            <a:xfrm>
              <a:off x="4636" y="780"/>
              <a:ext cx="91" cy="102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3" y="1"/>
                </a:cxn>
                <a:cxn ang="0">
                  <a:pos x="15" y="6"/>
                </a:cxn>
                <a:cxn ang="0">
                  <a:pos x="6" y="12"/>
                </a:cxn>
                <a:cxn ang="0">
                  <a:pos x="1" y="20"/>
                </a:cxn>
                <a:cxn ang="0">
                  <a:pos x="0" y="29"/>
                </a:cxn>
                <a:cxn ang="0">
                  <a:pos x="1" y="40"/>
                </a:cxn>
                <a:cxn ang="0">
                  <a:pos x="4" y="49"/>
                </a:cxn>
                <a:cxn ang="0">
                  <a:pos x="9" y="62"/>
                </a:cxn>
                <a:cxn ang="0">
                  <a:pos x="14" y="74"/>
                </a:cxn>
                <a:cxn ang="0">
                  <a:pos x="18" y="87"/>
                </a:cxn>
                <a:cxn ang="0">
                  <a:pos x="26" y="99"/>
                </a:cxn>
                <a:cxn ang="0">
                  <a:pos x="31" y="111"/>
                </a:cxn>
                <a:cxn ang="0">
                  <a:pos x="37" y="122"/>
                </a:cxn>
                <a:cxn ang="0">
                  <a:pos x="43" y="135"/>
                </a:cxn>
                <a:cxn ang="0">
                  <a:pos x="46" y="146"/>
                </a:cxn>
                <a:cxn ang="0">
                  <a:pos x="48" y="155"/>
                </a:cxn>
                <a:cxn ang="0">
                  <a:pos x="51" y="166"/>
                </a:cxn>
                <a:cxn ang="0">
                  <a:pos x="57" y="177"/>
                </a:cxn>
                <a:cxn ang="0">
                  <a:pos x="63" y="187"/>
                </a:cxn>
                <a:cxn ang="0">
                  <a:pos x="68" y="197"/>
                </a:cxn>
                <a:cxn ang="0">
                  <a:pos x="75" y="200"/>
                </a:cxn>
                <a:cxn ang="0">
                  <a:pos x="89" y="194"/>
                </a:cxn>
                <a:cxn ang="0">
                  <a:pos x="103" y="186"/>
                </a:cxn>
                <a:cxn ang="0">
                  <a:pos x="116" y="177"/>
                </a:cxn>
                <a:cxn ang="0">
                  <a:pos x="130" y="170"/>
                </a:cxn>
                <a:cxn ang="0">
                  <a:pos x="144" y="164"/>
                </a:cxn>
                <a:cxn ang="0">
                  <a:pos x="159" y="163"/>
                </a:cxn>
                <a:cxn ang="0">
                  <a:pos x="170" y="163"/>
                </a:cxn>
                <a:cxn ang="0">
                  <a:pos x="179" y="166"/>
                </a:cxn>
                <a:cxn ang="0">
                  <a:pos x="181" y="163"/>
                </a:cxn>
                <a:cxn ang="0">
                  <a:pos x="181" y="153"/>
                </a:cxn>
                <a:cxn ang="0">
                  <a:pos x="181" y="144"/>
                </a:cxn>
                <a:cxn ang="0">
                  <a:pos x="181" y="135"/>
                </a:cxn>
                <a:cxn ang="0">
                  <a:pos x="176" y="125"/>
                </a:cxn>
                <a:cxn ang="0">
                  <a:pos x="167" y="116"/>
                </a:cxn>
                <a:cxn ang="0">
                  <a:pos x="159" y="108"/>
                </a:cxn>
                <a:cxn ang="0">
                  <a:pos x="150" y="101"/>
                </a:cxn>
                <a:cxn ang="0">
                  <a:pos x="141" y="93"/>
                </a:cxn>
                <a:cxn ang="0">
                  <a:pos x="131" y="84"/>
                </a:cxn>
                <a:cxn ang="0">
                  <a:pos x="122" y="76"/>
                </a:cxn>
                <a:cxn ang="0">
                  <a:pos x="113" y="68"/>
                </a:cxn>
                <a:cxn ang="0">
                  <a:pos x="103" y="60"/>
                </a:cxn>
                <a:cxn ang="0">
                  <a:pos x="93" y="54"/>
                </a:cxn>
                <a:cxn ang="0">
                  <a:pos x="85" y="45"/>
                </a:cxn>
                <a:cxn ang="0">
                  <a:pos x="75" y="37"/>
                </a:cxn>
                <a:cxn ang="0">
                  <a:pos x="66" y="29"/>
                </a:cxn>
                <a:cxn ang="0">
                  <a:pos x="57" y="20"/>
                </a:cxn>
                <a:cxn ang="0">
                  <a:pos x="48" y="12"/>
                </a:cxn>
                <a:cxn ang="0">
                  <a:pos x="38" y="5"/>
                </a:cxn>
                <a:cxn ang="0">
                  <a:pos x="35" y="0"/>
                </a:cxn>
              </a:cxnLst>
              <a:rect l="0" t="0" r="r" b="b"/>
              <a:pathLst>
                <a:path w="182" h="203">
                  <a:moveTo>
                    <a:pt x="35" y="0"/>
                  </a:moveTo>
                  <a:lnTo>
                    <a:pt x="31" y="0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0" y="3"/>
                  </a:lnTo>
                  <a:lnTo>
                    <a:pt x="15" y="6"/>
                  </a:lnTo>
                  <a:lnTo>
                    <a:pt x="10" y="9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1" y="20"/>
                  </a:lnTo>
                  <a:lnTo>
                    <a:pt x="1" y="25"/>
                  </a:lnTo>
                  <a:lnTo>
                    <a:pt x="0" y="29"/>
                  </a:lnTo>
                  <a:lnTo>
                    <a:pt x="1" y="34"/>
                  </a:lnTo>
                  <a:lnTo>
                    <a:pt x="1" y="40"/>
                  </a:lnTo>
                  <a:lnTo>
                    <a:pt x="3" y="45"/>
                  </a:lnTo>
                  <a:lnTo>
                    <a:pt x="4" y="49"/>
                  </a:lnTo>
                  <a:lnTo>
                    <a:pt x="6" y="56"/>
                  </a:lnTo>
                  <a:lnTo>
                    <a:pt x="9" y="62"/>
                  </a:lnTo>
                  <a:lnTo>
                    <a:pt x="12" y="68"/>
                  </a:lnTo>
                  <a:lnTo>
                    <a:pt x="14" y="74"/>
                  </a:lnTo>
                  <a:lnTo>
                    <a:pt x="17" y="80"/>
                  </a:lnTo>
                  <a:lnTo>
                    <a:pt x="18" y="87"/>
                  </a:lnTo>
                  <a:lnTo>
                    <a:pt x="23" y="93"/>
                  </a:lnTo>
                  <a:lnTo>
                    <a:pt x="26" y="99"/>
                  </a:lnTo>
                  <a:lnTo>
                    <a:pt x="29" y="105"/>
                  </a:lnTo>
                  <a:lnTo>
                    <a:pt x="31" y="111"/>
                  </a:lnTo>
                  <a:lnTo>
                    <a:pt x="35" y="118"/>
                  </a:lnTo>
                  <a:lnTo>
                    <a:pt x="37" y="122"/>
                  </a:lnTo>
                  <a:lnTo>
                    <a:pt x="40" y="129"/>
                  </a:lnTo>
                  <a:lnTo>
                    <a:pt x="43" y="135"/>
                  </a:lnTo>
                  <a:lnTo>
                    <a:pt x="44" y="141"/>
                  </a:lnTo>
                  <a:lnTo>
                    <a:pt x="46" y="146"/>
                  </a:lnTo>
                  <a:lnTo>
                    <a:pt x="48" y="152"/>
                  </a:lnTo>
                  <a:lnTo>
                    <a:pt x="48" y="155"/>
                  </a:lnTo>
                  <a:lnTo>
                    <a:pt x="48" y="161"/>
                  </a:lnTo>
                  <a:lnTo>
                    <a:pt x="51" y="166"/>
                  </a:lnTo>
                  <a:lnTo>
                    <a:pt x="54" y="172"/>
                  </a:lnTo>
                  <a:lnTo>
                    <a:pt x="57" y="177"/>
                  </a:lnTo>
                  <a:lnTo>
                    <a:pt x="60" y="183"/>
                  </a:lnTo>
                  <a:lnTo>
                    <a:pt x="63" y="187"/>
                  </a:lnTo>
                  <a:lnTo>
                    <a:pt x="65" y="192"/>
                  </a:lnTo>
                  <a:lnTo>
                    <a:pt x="68" y="197"/>
                  </a:lnTo>
                  <a:lnTo>
                    <a:pt x="69" y="203"/>
                  </a:lnTo>
                  <a:lnTo>
                    <a:pt x="75" y="200"/>
                  </a:lnTo>
                  <a:lnTo>
                    <a:pt x="83" y="197"/>
                  </a:lnTo>
                  <a:lnTo>
                    <a:pt x="89" y="194"/>
                  </a:lnTo>
                  <a:lnTo>
                    <a:pt x="96" y="191"/>
                  </a:lnTo>
                  <a:lnTo>
                    <a:pt x="103" y="186"/>
                  </a:lnTo>
                  <a:lnTo>
                    <a:pt x="110" y="181"/>
                  </a:lnTo>
                  <a:lnTo>
                    <a:pt x="116" y="177"/>
                  </a:lnTo>
                  <a:lnTo>
                    <a:pt x="124" y="173"/>
                  </a:lnTo>
                  <a:lnTo>
                    <a:pt x="130" y="170"/>
                  </a:lnTo>
                  <a:lnTo>
                    <a:pt x="137" y="167"/>
                  </a:lnTo>
                  <a:lnTo>
                    <a:pt x="144" y="164"/>
                  </a:lnTo>
                  <a:lnTo>
                    <a:pt x="151" y="163"/>
                  </a:lnTo>
                  <a:lnTo>
                    <a:pt x="159" y="163"/>
                  </a:lnTo>
                  <a:lnTo>
                    <a:pt x="167" y="163"/>
                  </a:lnTo>
                  <a:lnTo>
                    <a:pt x="170" y="163"/>
                  </a:lnTo>
                  <a:lnTo>
                    <a:pt x="175" y="164"/>
                  </a:lnTo>
                  <a:lnTo>
                    <a:pt x="179" y="166"/>
                  </a:lnTo>
                  <a:lnTo>
                    <a:pt x="182" y="169"/>
                  </a:lnTo>
                  <a:lnTo>
                    <a:pt x="181" y="163"/>
                  </a:lnTo>
                  <a:lnTo>
                    <a:pt x="181" y="158"/>
                  </a:lnTo>
                  <a:lnTo>
                    <a:pt x="181" y="153"/>
                  </a:lnTo>
                  <a:lnTo>
                    <a:pt x="181" y="149"/>
                  </a:lnTo>
                  <a:lnTo>
                    <a:pt x="181" y="144"/>
                  </a:lnTo>
                  <a:lnTo>
                    <a:pt x="181" y="139"/>
                  </a:lnTo>
                  <a:lnTo>
                    <a:pt x="181" y="135"/>
                  </a:lnTo>
                  <a:lnTo>
                    <a:pt x="181" y="130"/>
                  </a:lnTo>
                  <a:lnTo>
                    <a:pt x="176" y="125"/>
                  </a:lnTo>
                  <a:lnTo>
                    <a:pt x="172" y="121"/>
                  </a:lnTo>
                  <a:lnTo>
                    <a:pt x="167" y="116"/>
                  </a:lnTo>
                  <a:lnTo>
                    <a:pt x="162" y="113"/>
                  </a:lnTo>
                  <a:lnTo>
                    <a:pt x="159" y="108"/>
                  </a:lnTo>
                  <a:lnTo>
                    <a:pt x="155" y="104"/>
                  </a:lnTo>
                  <a:lnTo>
                    <a:pt x="150" y="101"/>
                  </a:lnTo>
                  <a:lnTo>
                    <a:pt x="145" y="98"/>
                  </a:lnTo>
                  <a:lnTo>
                    <a:pt x="141" y="93"/>
                  </a:lnTo>
                  <a:lnTo>
                    <a:pt x="136" y="88"/>
                  </a:lnTo>
                  <a:lnTo>
                    <a:pt x="131" y="84"/>
                  </a:lnTo>
                  <a:lnTo>
                    <a:pt x="127" y="80"/>
                  </a:lnTo>
                  <a:lnTo>
                    <a:pt x="122" y="76"/>
                  </a:lnTo>
                  <a:lnTo>
                    <a:pt x="117" y="73"/>
                  </a:lnTo>
                  <a:lnTo>
                    <a:pt x="113" y="68"/>
                  </a:lnTo>
                  <a:lnTo>
                    <a:pt x="108" y="65"/>
                  </a:lnTo>
                  <a:lnTo>
                    <a:pt x="103" y="60"/>
                  </a:lnTo>
                  <a:lnTo>
                    <a:pt x="99" y="57"/>
                  </a:lnTo>
                  <a:lnTo>
                    <a:pt x="93" y="54"/>
                  </a:lnTo>
                  <a:lnTo>
                    <a:pt x="88" y="49"/>
                  </a:lnTo>
                  <a:lnTo>
                    <a:pt x="85" y="45"/>
                  </a:lnTo>
                  <a:lnTo>
                    <a:pt x="80" y="42"/>
                  </a:lnTo>
                  <a:lnTo>
                    <a:pt x="75" y="37"/>
                  </a:lnTo>
                  <a:lnTo>
                    <a:pt x="71" y="34"/>
                  </a:lnTo>
                  <a:lnTo>
                    <a:pt x="66" y="29"/>
                  </a:lnTo>
                  <a:lnTo>
                    <a:pt x="62" y="25"/>
                  </a:lnTo>
                  <a:lnTo>
                    <a:pt x="57" y="20"/>
                  </a:lnTo>
                  <a:lnTo>
                    <a:pt x="52" y="17"/>
                  </a:lnTo>
                  <a:lnTo>
                    <a:pt x="48" y="12"/>
                  </a:lnTo>
                  <a:lnTo>
                    <a:pt x="43" y="9"/>
                  </a:lnTo>
                  <a:lnTo>
                    <a:pt x="38" y="5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3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3" name="Freeform 255"/>
            <p:cNvSpPr>
              <a:spLocks/>
            </p:cNvSpPr>
            <p:nvPr/>
          </p:nvSpPr>
          <p:spPr bwMode="auto">
            <a:xfrm>
              <a:off x="4583" y="1011"/>
              <a:ext cx="70" cy="142"/>
            </a:xfrm>
            <a:custGeom>
              <a:avLst/>
              <a:gdLst/>
              <a:ahLst/>
              <a:cxnLst>
                <a:cxn ang="0">
                  <a:pos x="48" y="3"/>
                </a:cxn>
                <a:cxn ang="0">
                  <a:pos x="34" y="11"/>
                </a:cxn>
                <a:cxn ang="0">
                  <a:pos x="22" y="22"/>
                </a:cxn>
                <a:cxn ang="0">
                  <a:pos x="13" y="34"/>
                </a:cxn>
                <a:cxn ang="0">
                  <a:pos x="5" y="48"/>
                </a:cxn>
                <a:cxn ang="0">
                  <a:pos x="2" y="64"/>
                </a:cxn>
                <a:cxn ang="0">
                  <a:pos x="0" y="82"/>
                </a:cxn>
                <a:cxn ang="0">
                  <a:pos x="0" y="99"/>
                </a:cxn>
                <a:cxn ang="0">
                  <a:pos x="3" y="118"/>
                </a:cxn>
                <a:cxn ang="0">
                  <a:pos x="6" y="138"/>
                </a:cxn>
                <a:cxn ang="0">
                  <a:pos x="14" y="158"/>
                </a:cxn>
                <a:cxn ang="0">
                  <a:pos x="20" y="174"/>
                </a:cxn>
                <a:cxn ang="0">
                  <a:pos x="27" y="191"/>
                </a:cxn>
                <a:cxn ang="0">
                  <a:pos x="36" y="206"/>
                </a:cxn>
                <a:cxn ang="0">
                  <a:pos x="45" y="222"/>
                </a:cxn>
                <a:cxn ang="0">
                  <a:pos x="56" y="236"/>
                </a:cxn>
                <a:cxn ang="0">
                  <a:pos x="76" y="256"/>
                </a:cxn>
                <a:cxn ang="0">
                  <a:pos x="89" y="265"/>
                </a:cxn>
                <a:cxn ang="0">
                  <a:pos x="101" y="275"/>
                </a:cxn>
                <a:cxn ang="0">
                  <a:pos x="115" y="281"/>
                </a:cxn>
                <a:cxn ang="0">
                  <a:pos x="127" y="285"/>
                </a:cxn>
                <a:cxn ang="0">
                  <a:pos x="133" y="271"/>
                </a:cxn>
                <a:cxn ang="0">
                  <a:pos x="137" y="259"/>
                </a:cxn>
                <a:cxn ang="0">
                  <a:pos x="138" y="247"/>
                </a:cxn>
                <a:cxn ang="0">
                  <a:pos x="140" y="234"/>
                </a:cxn>
                <a:cxn ang="0">
                  <a:pos x="140" y="220"/>
                </a:cxn>
                <a:cxn ang="0">
                  <a:pos x="137" y="208"/>
                </a:cxn>
                <a:cxn ang="0">
                  <a:pos x="133" y="196"/>
                </a:cxn>
                <a:cxn ang="0">
                  <a:pos x="130" y="182"/>
                </a:cxn>
                <a:cxn ang="0">
                  <a:pos x="124" y="168"/>
                </a:cxn>
                <a:cxn ang="0">
                  <a:pos x="120" y="155"/>
                </a:cxn>
                <a:cxn ang="0">
                  <a:pos x="113" y="140"/>
                </a:cxn>
                <a:cxn ang="0">
                  <a:pos x="107" y="127"/>
                </a:cxn>
                <a:cxn ang="0">
                  <a:pos x="99" y="113"/>
                </a:cxn>
                <a:cxn ang="0">
                  <a:pos x="93" y="99"/>
                </a:cxn>
                <a:cxn ang="0">
                  <a:pos x="87" y="85"/>
                </a:cxn>
                <a:cxn ang="0">
                  <a:pos x="81" y="72"/>
                </a:cxn>
                <a:cxn ang="0">
                  <a:pos x="75" y="58"/>
                </a:cxn>
                <a:cxn ang="0">
                  <a:pos x="70" y="44"/>
                </a:cxn>
                <a:cxn ang="0">
                  <a:pos x="65" y="31"/>
                </a:cxn>
                <a:cxn ang="0">
                  <a:pos x="64" y="17"/>
                </a:cxn>
                <a:cxn ang="0">
                  <a:pos x="61" y="3"/>
                </a:cxn>
              </a:cxnLst>
              <a:rect l="0" t="0" r="r" b="b"/>
              <a:pathLst>
                <a:path w="140" h="285">
                  <a:moveTo>
                    <a:pt x="61" y="0"/>
                  </a:moveTo>
                  <a:lnTo>
                    <a:pt x="54" y="0"/>
                  </a:lnTo>
                  <a:lnTo>
                    <a:pt x="48" y="3"/>
                  </a:lnTo>
                  <a:lnTo>
                    <a:pt x="44" y="5"/>
                  </a:lnTo>
                  <a:lnTo>
                    <a:pt x="39" y="8"/>
                  </a:lnTo>
                  <a:lnTo>
                    <a:pt x="34" y="11"/>
                  </a:lnTo>
                  <a:lnTo>
                    <a:pt x="30" y="14"/>
                  </a:lnTo>
                  <a:lnTo>
                    <a:pt x="25" y="17"/>
                  </a:lnTo>
                  <a:lnTo>
                    <a:pt x="22" y="22"/>
                  </a:lnTo>
                  <a:lnTo>
                    <a:pt x="17" y="25"/>
                  </a:lnTo>
                  <a:lnTo>
                    <a:pt x="14" y="30"/>
                  </a:lnTo>
                  <a:lnTo>
                    <a:pt x="13" y="34"/>
                  </a:lnTo>
                  <a:lnTo>
                    <a:pt x="10" y="39"/>
                  </a:lnTo>
                  <a:lnTo>
                    <a:pt x="8" y="44"/>
                  </a:lnTo>
                  <a:lnTo>
                    <a:pt x="5" y="48"/>
                  </a:lnTo>
                  <a:lnTo>
                    <a:pt x="5" y="54"/>
                  </a:lnTo>
                  <a:lnTo>
                    <a:pt x="3" y="61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0" y="82"/>
                  </a:lnTo>
                  <a:lnTo>
                    <a:pt x="0" y="89"/>
                  </a:lnTo>
                  <a:lnTo>
                    <a:pt x="0" y="95"/>
                  </a:lnTo>
                  <a:lnTo>
                    <a:pt x="0" y="99"/>
                  </a:lnTo>
                  <a:lnTo>
                    <a:pt x="2" y="107"/>
                  </a:lnTo>
                  <a:lnTo>
                    <a:pt x="2" y="113"/>
                  </a:lnTo>
                  <a:lnTo>
                    <a:pt x="3" y="118"/>
                  </a:lnTo>
                  <a:lnTo>
                    <a:pt x="3" y="126"/>
                  </a:lnTo>
                  <a:lnTo>
                    <a:pt x="5" y="132"/>
                  </a:lnTo>
                  <a:lnTo>
                    <a:pt x="6" y="138"/>
                  </a:lnTo>
                  <a:lnTo>
                    <a:pt x="8" y="144"/>
                  </a:lnTo>
                  <a:lnTo>
                    <a:pt x="11" y="152"/>
                  </a:lnTo>
                  <a:lnTo>
                    <a:pt x="14" y="158"/>
                  </a:lnTo>
                  <a:lnTo>
                    <a:pt x="16" y="163"/>
                  </a:lnTo>
                  <a:lnTo>
                    <a:pt x="17" y="169"/>
                  </a:lnTo>
                  <a:lnTo>
                    <a:pt x="20" y="174"/>
                  </a:lnTo>
                  <a:lnTo>
                    <a:pt x="23" y="180"/>
                  </a:lnTo>
                  <a:lnTo>
                    <a:pt x="25" y="185"/>
                  </a:lnTo>
                  <a:lnTo>
                    <a:pt x="27" y="191"/>
                  </a:lnTo>
                  <a:lnTo>
                    <a:pt x="30" y="197"/>
                  </a:lnTo>
                  <a:lnTo>
                    <a:pt x="34" y="202"/>
                  </a:lnTo>
                  <a:lnTo>
                    <a:pt x="36" y="206"/>
                  </a:lnTo>
                  <a:lnTo>
                    <a:pt x="39" y="213"/>
                  </a:lnTo>
                  <a:lnTo>
                    <a:pt x="42" y="217"/>
                  </a:lnTo>
                  <a:lnTo>
                    <a:pt x="45" y="222"/>
                  </a:lnTo>
                  <a:lnTo>
                    <a:pt x="48" y="227"/>
                  </a:lnTo>
                  <a:lnTo>
                    <a:pt x="53" y="231"/>
                  </a:lnTo>
                  <a:lnTo>
                    <a:pt x="56" y="236"/>
                  </a:lnTo>
                  <a:lnTo>
                    <a:pt x="61" y="240"/>
                  </a:lnTo>
                  <a:lnTo>
                    <a:pt x="67" y="248"/>
                  </a:lnTo>
                  <a:lnTo>
                    <a:pt x="76" y="256"/>
                  </a:lnTo>
                  <a:lnTo>
                    <a:pt x="79" y="259"/>
                  </a:lnTo>
                  <a:lnTo>
                    <a:pt x="84" y="262"/>
                  </a:lnTo>
                  <a:lnTo>
                    <a:pt x="89" y="265"/>
                  </a:lnTo>
                  <a:lnTo>
                    <a:pt x="93" y="270"/>
                  </a:lnTo>
                  <a:lnTo>
                    <a:pt x="96" y="271"/>
                  </a:lnTo>
                  <a:lnTo>
                    <a:pt x="101" y="275"/>
                  </a:lnTo>
                  <a:lnTo>
                    <a:pt x="106" y="276"/>
                  </a:lnTo>
                  <a:lnTo>
                    <a:pt x="110" y="279"/>
                  </a:lnTo>
                  <a:lnTo>
                    <a:pt x="115" y="281"/>
                  </a:lnTo>
                  <a:lnTo>
                    <a:pt x="118" y="282"/>
                  </a:lnTo>
                  <a:lnTo>
                    <a:pt x="123" y="284"/>
                  </a:lnTo>
                  <a:lnTo>
                    <a:pt x="127" y="285"/>
                  </a:lnTo>
                  <a:lnTo>
                    <a:pt x="129" y="281"/>
                  </a:lnTo>
                  <a:lnTo>
                    <a:pt x="132" y="276"/>
                  </a:lnTo>
                  <a:lnTo>
                    <a:pt x="133" y="271"/>
                  </a:lnTo>
                  <a:lnTo>
                    <a:pt x="135" y="268"/>
                  </a:lnTo>
                  <a:lnTo>
                    <a:pt x="135" y="264"/>
                  </a:lnTo>
                  <a:lnTo>
                    <a:pt x="137" y="259"/>
                  </a:lnTo>
                  <a:lnTo>
                    <a:pt x="137" y="254"/>
                  </a:lnTo>
                  <a:lnTo>
                    <a:pt x="138" y="251"/>
                  </a:lnTo>
                  <a:lnTo>
                    <a:pt x="138" y="247"/>
                  </a:lnTo>
                  <a:lnTo>
                    <a:pt x="140" y="242"/>
                  </a:lnTo>
                  <a:lnTo>
                    <a:pt x="140" y="237"/>
                  </a:lnTo>
                  <a:lnTo>
                    <a:pt x="140" y="234"/>
                  </a:lnTo>
                  <a:lnTo>
                    <a:pt x="140" y="230"/>
                  </a:lnTo>
                  <a:lnTo>
                    <a:pt x="140" y="225"/>
                  </a:lnTo>
                  <a:lnTo>
                    <a:pt x="140" y="220"/>
                  </a:lnTo>
                  <a:lnTo>
                    <a:pt x="140" y="217"/>
                  </a:lnTo>
                  <a:lnTo>
                    <a:pt x="138" y="213"/>
                  </a:lnTo>
                  <a:lnTo>
                    <a:pt x="137" y="208"/>
                  </a:lnTo>
                  <a:lnTo>
                    <a:pt x="137" y="203"/>
                  </a:lnTo>
                  <a:lnTo>
                    <a:pt x="135" y="199"/>
                  </a:lnTo>
                  <a:lnTo>
                    <a:pt x="133" y="196"/>
                  </a:lnTo>
                  <a:lnTo>
                    <a:pt x="132" y="191"/>
                  </a:lnTo>
                  <a:lnTo>
                    <a:pt x="130" y="186"/>
                  </a:lnTo>
                  <a:lnTo>
                    <a:pt x="130" y="182"/>
                  </a:lnTo>
                  <a:lnTo>
                    <a:pt x="127" y="177"/>
                  </a:lnTo>
                  <a:lnTo>
                    <a:pt x="126" y="172"/>
                  </a:lnTo>
                  <a:lnTo>
                    <a:pt x="124" y="168"/>
                  </a:lnTo>
                  <a:lnTo>
                    <a:pt x="123" y="163"/>
                  </a:lnTo>
                  <a:lnTo>
                    <a:pt x="121" y="158"/>
                  </a:lnTo>
                  <a:lnTo>
                    <a:pt x="120" y="155"/>
                  </a:lnTo>
                  <a:lnTo>
                    <a:pt x="118" y="151"/>
                  </a:lnTo>
                  <a:lnTo>
                    <a:pt x="116" y="146"/>
                  </a:lnTo>
                  <a:lnTo>
                    <a:pt x="113" y="140"/>
                  </a:lnTo>
                  <a:lnTo>
                    <a:pt x="112" y="137"/>
                  </a:lnTo>
                  <a:lnTo>
                    <a:pt x="109" y="132"/>
                  </a:lnTo>
                  <a:lnTo>
                    <a:pt x="107" y="127"/>
                  </a:lnTo>
                  <a:lnTo>
                    <a:pt x="104" y="121"/>
                  </a:lnTo>
                  <a:lnTo>
                    <a:pt x="102" y="118"/>
                  </a:lnTo>
                  <a:lnTo>
                    <a:pt x="99" y="113"/>
                  </a:lnTo>
                  <a:lnTo>
                    <a:pt x="98" y="109"/>
                  </a:lnTo>
                  <a:lnTo>
                    <a:pt x="96" y="103"/>
                  </a:lnTo>
                  <a:lnTo>
                    <a:pt x="93" y="99"/>
                  </a:lnTo>
                  <a:lnTo>
                    <a:pt x="92" y="95"/>
                  </a:lnTo>
                  <a:lnTo>
                    <a:pt x="89" y="90"/>
                  </a:lnTo>
                  <a:lnTo>
                    <a:pt x="87" y="85"/>
                  </a:lnTo>
                  <a:lnTo>
                    <a:pt x="85" y="81"/>
                  </a:lnTo>
                  <a:lnTo>
                    <a:pt x="82" y="76"/>
                  </a:lnTo>
                  <a:lnTo>
                    <a:pt x="81" y="72"/>
                  </a:lnTo>
                  <a:lnTo>
                    <a:pt x="79" y="67"/>
                  </a:lnTo>
                  <a:lnTo>
                    <a:pt x="78" y="62"/>
                  </a:lnTo>
                  <a:lnTo>
                    <a:pt x="75" y="58"/>
                  </a:lnTo>
                  <a:lnTo>
                    <a:pt x="73" y="53"/>
                  </a:lnTo>
                  <a:lnTo>
                    <a:pt x="71" y="48"/>
                  </a:lnTo>
                  <a:lnTo>
                    <a:pt x="70" y="44"/>
                  </a:lnTo>
                  <a:lnTo>
                    <a:pt x="68" y="41"/>
                  </a:lnTo>
                  <a:lnTo>
                    <a:pt x="68" y="36"/>
                  </a:lnTo>
                  <a:lnTo>
                    <a:pt x="65" y="31"/>
                  </a:lnTo>
                  <a:lnTo>
                    <a:pt x="65" y="27"/>
                  </a:lnTo>
                  <a:lnTo>
                    <a:pt x="64" y="22"/>
                  </a:lnTo>
                  <a:lnTo>
                    <a:pt x="64" y="17"/>
                  </a:lnTo>
                  <a:lnTo>
                    <a:pt x="62" y="13"/>
                  </a:lnTo>
                  <a:lnTo>
                    <a:pt x="61" y="8"/>
                  </a:lnTo>
                  <a:lnTo>
                    <a:pt x="61" y="3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8C96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4" name="Freeform 256"/>
            <p:cNvSpPr>
              <a:spLocks/>
            </p:cNvSpPr>
            <p:nvPr/>
          </p:nvSpPr>
          <p:spPr bwMode="auto">
            <a:xfrm>
              <a:off x="4555" y="1097"/>
              <a:ext cx="233" cy="251"/>
            </a:xfrm>
            <a:custGeom>
              <a:avLst/>
              <a:gdLst/>
              <a:ahLst/>
              <a:cxnLst>
                <a:cxn ang="0">
                  <a:pos x="465" y="124"/>
                </a:cxn>
                <a:cxn ang="0">
                  <a:pos x="462" y="130"/>
                </a:cxn>
                <a:cxn ang="0">
                  <a:pos x="456" y="141"/>
                </a:cxn>
                <a:cxn ang="0">
                  <a:pos x="450" y="152"/>
                </a:cxn>
                <a:cxn ang="0">
                  <a:pos x="445" y="159"/>
                </a:cxn>
                <a:cxn ang="0">
                  <a:pos x="439" y="170"/>
                </a:cxn>
                <a:cxn ang="0">
                  <a:pos x="433" y="180"/>
                </a:cxn>
                <a:cxn ang="0">
                  <a:pos x="427" y="190"/>
                </a:cxn>
                <a:cxn ang="0">
                  <a:pos x="420" y="203"/>
                </a:cxn>
                <a:cxn ang="0">
                  <a:pos x="414" y="215"/>
                </a:cxn>
                <a:cxn ang="0">
                  <a:pos x="406" y="228"/>
                </a:cxn>
                <a:cxn ang="0">
                  <a:pos x="399" y="242"/>
                </a:cxn>
                <a:cxn ang="0">
                  <a:pos x="391" y="254"/>
                </a:cxn>
                <a:cxn ang="0">
                  <a:pos x="383" y="270"/>
                </a:cxn>
                <a:cxn ang="0">
                  <a:pos x="375" y="282"/>
                </a:cxn>
                <a:cxn ang="0">
                  <a:pos x="368" y="296"/>
                </a:cxn>
                <a:cxn ang="0">
                  <a:pos x="360" y="310"/>
                </a:cxn>
                <a:cxn ang="0">
                  <a:pos x="351" y="324"/>
                </a:cxn>
                <a:cxn ang="0">
                  <a:pos x="343" y="336"/>
                </a:cxn>
                <a:cxn ang="0">
                  <a:pos x="335" y="350"/>
                </a:cxn>
                <a:cxn ang="0">
                  <a:pos x="327" y="363"/>
                </a:cxn>
                <a:cxn ang="0">
                  <a:pos x="320" y="373"/>
                </a:cxn>
                <a:cxn ang="0">
                  <a:pos x="312" y="386"/>
                </a:cxn>
                <a:cxn ang="0">
                  <a:pos x="304" y="397"/>
                </a:cxn>
                <a:cxn ang="0">
                  <a:pos x="298" y="407"/>
                </a:cxn>
                <a:cxn ang="0">
                  <a:pos x="290" y="415"/>
                </a:cxn>
                <a:cxn ang="0">
                  <a:pos x="286" y="425"/>
                </a:cxn>
                <a:cxn ang="0">
                  <a:pos x="276" y="435"/>
                </a:cxn>
                <a:cxn ang="0">
                  <a:pos x="267" y="446"/>
                </a:cxn>
                <a:cxn ang="0">
                  <a:pos x="258" y="456"/>
                </a:cxn>
                <a:cxn ang="0">
                  <a:pos x="250" y="463"/>
                </a:cxn>
                <a:cxn ang="0">
                  <a:pos x="241" y="469"/>
                </a:cxn>
                <a:cxn ang="0">
                  <a:pos x="230" y="479"/>
                </a:cxn>
                <a:cxn ang="0">
                  <a:pos x="219" y="487"/>
                </a:cxn>
                <a:cxn ang="0">
                  <a:pos x="210" y="494"/>
                </a:cxn>
                <a:cxn ang="0">
                  <a:pos x="203" y="497"/>
                </a:cxn>
                <a:cxn ang="0">
                  <a:pos x="197" y="500"/>
                </a:cxn>
                <a:cxn ang="0">
                  <a:pos x="0" y="375"/>
                </a:cxn>
                <a:cxn ang="0">
                  <a:pos x="338" y="84"/>
                </a:cxn>
                <a:cxn ang="0">
                  <a:pos x="467" y="124"/>
                </a:cxn>
              </a:cxnLst>
              <a:rect l="0" t="0" r="r" b="b"/>
              <a:pathLst>
                <a:path w="467" h="500">
                  <a:moveTo>
                    <a:pt x="467" y="124"/>
                  </a:moveTo>
                  <a:lnTo>
                    <a:pt x="465" y="124"/>
                  </a:lnTo>
                  <a:lnTo>
                    <a:pt x="464" y="125"/>
                  </a:lnTo>
                  <a:lnTo>
                    <a:pt x="462" y="130"/>
                  </a:lnTo>
                  <a:lnTo>
                    <a:pt x="459" y="135"/>
                  </a:lnTo>
                  <a:lnTo>
                    <a:pt x="456" y="141"/>
                  </a:lnTo>
                  <a:lnTo>
                    <a:pt x="453" y="147"/>
                  </a:lnTo>
                  <a:lnTo>
                    <a:pt x="450" y="152"/>
                  </a:lnTo>
                  <a:lnTo>
                    <a:pt x="447" y="155"/>
                  </a:lnTo>
                  <a:lnTo>
                    <a:pt x="445" y="159"/>
                  </a:lnTo>
                  <a:lnTo>
                    <a:pt x="442" y="166"/>
                  </a:lnTo>
                  <a:lnTo>
                    <a:pt x="439" y="170"/>
                  </a:lnTo>
                  <a:lnTo>
                    <a:pt x="436" y="175"/>
                  </a:lnTo>
                  <a:lnTo>
                    <a:pt x="433" y="180"/>
                  </a:lnTo>
                  <a:lnTo>
                    <a:pt x="431" y="186"/>
                  </a:lnTo>
                  <a:lnTo>
                    <a:pt x="427" y="190"/>
                  </a:lnTo>
                  <a:lnTo>
                    <a:pt x="423" y="197"/>
                  </a:lnTo>
                  <a:lnTo>
                    <a:pt x="420" y="203"/>
                  </a:lnTo>
                  <a:lnTo>
                    <a:pt x="417" y="209"/>
                  </a:lnTo>
                  <a:lnTo>
                    <a:pt x="414" y="215"/>
                  </a:lnTo>
                  <a:lnTo>
                    <a:pt x="409" y="221"/>
                  </a:lnTo>
                  <a:lnTo>
                    <a:pt x="406" y="228"/>
                  </a:lnTo>
                  <a:lnTo>
                    <a:pt x="403" y="234"/>
                  </a:lnTo>
                  <a:lnTo>
                    <a:pt x="399" y="242"/>
                  </a:lnTo>
                  <a:lnTo>
                    <a:pt x="396" y="248"/>
                  </a:lnTo>
                  <a:lnTo>
                    <a:pt x="391" y="254"/>
                  </a:lnTo>
                  <a:lnTo>
                    <a:pt x="388" y="262"/>
                  </a:lnTo>
                  <a:lnTo>
                    <a:pt x="383" y="270"/>
                  </a:lnTo>
                  <a:lnTo>
                    <a:pt x="380" y="276"/>
                  </a:lnTo>
                  <a:lnTo>
                    <a:pt x="375" y="282"/>
                  </a:lnTo>
                  <a:lnTo>
                    <a:pt x="372" y="290"/>
                  </a:lnTo>
                  <a:lnTo>
                    <a:pt x="368" y="296"/>
                  </a:lnTo>
                  <a:lnTo>
                    <a:pt x="363" y="302"/>
                  </a:lnTo>
                  <a:lnTo>
                    <a:pt x="360" y="310"/>
                  </a:lnTo>
                  <a:lnTo>
                    <a:pt x="355" y="316"/>
                  </a:lnTo>
                  <a:lnTo>
                    <a:pt x="351" y="324"/>
                  </a:lnTo>
                  <a:lnTo>
                    <a:pt x="347" y="330"/>
                  </a:lnTo>
                  <a:lnTo>
                    <a:pt x="343" y="336"/>
                  </a:lnTo>
                  <a:lnTo>
                    <a:pt x="340" y="344"/>
                  </a:lnTo>
                  <a:lnTo>
                    <a:pt x="335" y="350"/>
                  </a:lnTo>
                  <a:lnTo>
                    <a:pt x="330" y="356"/>
                  </a:lnTo>
                  <a:lnTo>
                    <a:pt x="327" y="363"/>
                  </a:lnTo>
                  <a:lnTo>
                    <a:pt x="324" y="369"/>
                  </a:lnTo>
                  <a:lnTo>
                    <a:pt x="320" y="373"/>
                  </a:lnTo>
                  <a:lnTo>
                    <a:pt x="317" y="380"/>
                  </a:lnTo>
                  <a:lnTo>
                    <a:pt x="312" y="386"/>
                  </a:lnTo>
                  <a:lnTo>
                    <a:pt x="309" y="392"/>
                  </a:lnTo>
                  <a:lnTo>
                    <a:pt x="304" y="397"/>
                  </a:lnTo>
                  <a:lnTo>
                    <a:pt x="301" y="403"/>
                  </a:lnTo>
                  <a:lnTo>
                    <a:pt x="298" y="407"/>
                  </a:lnTo>
                  <a:lnTo>
                    <a:pt x="295" y="412"/>
                  </a:lnTo>
                  <a:lnTo>
                    <a:pt x="290" y="415"/>
                  </a:lnTo>
                  <a:lnTo>
                    <a:pt x="287" y="420"/>
                  </a:lnTo>
                  <a:lnTo>
                    <a:pt x="286" y="425"/>
                  </a:lnTo>
                  <a:lnTo>
                    <a:pt x="282" y="429"/>
                  </a:lnTo>
                  <a:lnTo>
                    <a:pt x="276" y="435"/>
                  </a:lnTo>
                  <a:lnTo>
                    <a:pt x="272" y="443"/>
                  </a:lnTo>
                  <a:lnTo>
                    <a:pt x="267" y="446"/>
                  </a:lnTo>
                  <a:lnTo>
                    <a:pt x="262" y="451"/>
                  </a:lnTo>
                  <a:lnTo>
                    <a:pt x="258" y="456"/>
                  </a:lnTo>
                  <a:lnTo>
                    <a:pt x="253" y="460"/>
                  </a:lnTo>
                  <a:lnTo>
                    <a:pt x="250" y="463"/>
                  </a:lnTo>
                  <a:lnTo>
                    <a:pt x="245" y="466"/>
                  </a:lnTo>
                  <a:lnTo>
                    <a:pt x="241" y="469"/>
                  </a:lnTo>
                  <a:lnTo>
                    <a:pt x="237" y="474"/>
                  </a:lnTo>
                  <a:lnTo>
                    <a:pt x="230" y="479"/>
                  </a:lnTo>
                  <a:lnTo>
                    <a:pt x="225" y="483"/>
                  </a:lnTo>
                  <a:lnTo>
                    <a:pt x="219" y="487"/>
                  </a:lnTo>
                  <a:lnTo>
                    <a:pt x="214" y="491"/>
                  </a:lnTo>
                  <a:lnTo>
                    <a:pt x="210" y="494"/>
                  </a:lnTo>
                  <a:lnTo>
                    <a:pt x="206" y="496"/>
                  </a:lnTo>
                  <a:lnTo>
                    <a:pt x="203" y="497"/>
                  </a:lnTo>
                  <a:lnTo>
                    <a:pt x="200" y="499"/>
                  </a:lnTo>
                  <a:lnTo>
                    <a:pt x="197" y="500"/>
                  </a:lnTo>
                  <a:lnTo>
                    <a:pt x="197" y="500"/>
                  </a:lnTo>
                  <a:lnTo>
                    <a:pt x="0" y="375"/>
                  </a:lnTo>
                  <a:lnTo>
                    <a:pt x="276" y="0"/>
                  </a:lnTo>
                  <a:lnTo>
                    <a:pt x="338" y="84"/>
                  </a:lnTo>
                  <a:lnTo>
                    <a:pt x="467" y="124"/>
                  </a:lnTo>
                  <a:lnTo>
                    <a:pt x="467" y="124"/>
                  </a:lnTo>
                  <a:close/>
                </a:path>
              </a:pathLst>
            </a:custGeom>
            <a:solidFill>
              <a:srgbClr val="E65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5" name="Freeform 257"/>
            <p:cNvSpPr>
              <a:spLocks/>
            </p:cNvSpPr>
            <p:nvPr/>
          </p:nvSpPr>
          <p:spPr bwMode="auto">
            <a:xfrm>
              <a:off x="4499" y="885"/>
              <a:ext cx="61" cy="306"/>
            </a:xfrm>
            <a:custGeom>
              <a:avLst/>
              <a:gdLst/>
              <a:ahLst/>
              <a:cxnLst>
                <a:cxn ang="0">
                  <a:pos x="61" y="8"/>
                </a:cxn>
                <a:cxn ang="0">
                  <a:pos x="45" y="22"/>
                </a:cxn>
                <a:cxn ang="0">
                  <a:pos x="34" y="37"/>
                </a:cxn>
                <a:cxn ang="0">
                  <a:pos x="24" y="54"/>
                </a:cxn>
                <a:cxn ang="0">
                  <a:pos x="17" y="75"/>
                </a:cxn>
                <a:cxn ang="0">
                  <a:pos x="11" y="95"/>
                </a:cxn>
                <a:cxn ang="0">
                  <a:pos x="7" y="115"/>
                </a:cxn>
                <a:cxn ang="0">
                  <a:pos x="3" y="137"/>
                </a:cxn>
                <a:cxn ang="0">
                  <a:pos x="2" y="158"/>
                </a:cxn>
                <a:cxn ang="0">
                  <a:pos x="0" y="181"/>
                </a:cxn>
                <a:cxn ang="0">
                  <a:pos x="2" y="206"/>
                </a:cxn>
                <a:cxn ang="0">
                  <a:pos x="2" y="230"/>
                </a:cxn>
                <a:cxn ang="0">
                  <a:pos x="3" y="254"/>
                </a:cxn>
                <a:cxn ang="0">
                  <a:pos x="3" y="278"/>
                </a:cxn>
                <a:cxn ang="0">
                  <a:pos x="7" y="302"/>
                </a:cxn>
                <a:cxn ang="0">
                  <a:pos x="8" y="326"/>
                </a:cxn>
                <a:cxn ang="0">
                  <a:pos x="10" y="349"/>
                </a:cxn>
                <a:cxn ang="0">
                  <a:pos x="11" y="371"/>
                </a:cxn>
                <a:cxn ang="0">
                  <a:pos x="14" y="394"/>
                </a:cxn>
                <a:cxn ang="0">
                  <a:pos x="14" y="416"/>
                </a:cxn>
                <a:cxn ang="0">
                  <a:pos x="14" y="436"/>
                </a:cxn>
                <a:cxn ang="0">
                  <a:pos x="16" y="451"/>
                </a:cxn>
                <a:cxn ang="0">
                  <a:pos x="24" y="465"/>
                </a:cxn>
                <a:cxn ang="0">
                  <a:pos x="28" y="485"/>
                </a:cxn>
                <a:cxn ang="0">
                  <a:pos x="33" y="507"/>
                </a:cxn>
                <a:cxn ang="0">
                  <a:pos x="38" y="530"/>
                </a:cxn>
                <a:cxn ang="0">
                  <a:pos x="42" y="546"/>
                </a:cxn>
                <a:cxn ang="0">
                  <a:pos x="47" y="561"/>
                </a:cxn>
                <a:cxn ang="0">
                  <a:pos x="55" y="583"/>
                </a:cxn>
                <a:cxn ang="0">
                  <a:pos x="65" y="598"/>
                </a:cxn>
                <a:cxn ang="0">
                  <a:pos x="79" y="609"/>
                </a:cxn>
                <a:cxn ang="0">
                  <a:pos x="99" y="611"/>
                </a:cxn>
                <a:cxn ang="0">
                  <a:pos x="113" y="608"/>
                </a:cxn>
                <a:cxn ang="0">
                  <a:pos x="121" y="597"/>
                </a:cxn>
                <a:cxn ang="0">
                  <a:pos x="120" y="572"/>
                </a:cxn>
                <a:cxn ang="0">
                  <a:pos x="118" y="547"/>
                </a:cxn>
                <a:cxn ang="0">
                  <a:pos x="117" y="524"/>
                </a:cxn>
                <a:cxn ang="0">
                  <a:pos x="113" y="501"/>
                </a:cxn>
                <a:cxn ang="0">
                  <a:pos x="110" y="478"/>
                </a:cxn>
                <a:cxn ang="0">
                  <a:pos x="107" y="453"/>
                </a:cxn>
                <a:cxn ang="0">
                  <a:pos x="104" y="429"/>
                </a:cxn>
                <a:cxn ang="0">
                  <a:pos x="99" y="405"/>
                </a:cxn>
                <a:cxn ang="0">
                  <a:pos x="96" y="381"/>
                </a:cxn>
                <a:cxn ang="0">
                  <a:pos x="93" y="358"/>
                </a:cxn>
                <a:cxn ang="0">
                  <a:pos x="90" y="333"/>
                </a:cxn>
                <a:cxn ang="0">
                  <a:pos x="87" y="310"/>
                </a:cxn>
                <a:cxn ang="0">
                  <a:pos x="86" y="285"/>
                </a:cxn>
                <a:cxn ang="0">
                  <a:pos x="82" y="261"/>
                </a:cxn>
                <a:cxn ang="0">
                  <a:pos x="82" y="237"/>
                </a:cxn>
                <a:cxn ang="0">
                  <a:pos x="82" y="212"/>
                </a:cxn>
                <a:cxn ang="0">
                  <a:pos x="82" y="189"/>
                </a:cxn>
                <a:cxn ang="0">
                  <a:pos x="84" y="163"/>
                </a:cxn>
                <a:cxn ang="0">
                  <a:pos x="87" y="140"/>
                </a:cxn>
                <a:cxn ang="0">
                  <a:pos x="92" y="113"/>
                </a:cxn>
                <a:cxn ang="0">
                  <a:pos x="98" y="90"/>
                </a:cxn>
                <a:cxn ang="0">
                  <a:pos x="93" y="70"/>
                </a:cxn>
                <a:cxn ang="0">
                  <a:pos x="87" y="48"/>
                </a:cxn>
                <a:cxn ang="0">
                  <a:pos x="79" y="26"/>
                </a:cxn>
                <a:cxn ang="0">
                  <a:pos x="75" y="9"/>
                </a:cxn>
                <a:cxn ang="0">
                  <a:pos x="72" y="0"/>
                </a:cxn>
              </a:cxnLst>
              <a:rect l="0" t="0" r="r" b="b"/>
              <a:pathLst>
                <a:path w="123" h="612">
                  <a:moveTo>
                    <a:pt x="72" y="0"/>
                  </a:moveTo>
                  <a:lnTo>
                    <a:pt x="65" y="3"/>
                  </a:lnTo>
                  <a:lnTo>
                    <a:pt x="61" y="8"/>
                  </a:lnTo>
                  <a:lnTo>
                    <a:pt x="55" y="13"/>
                  </a:lnTo>
                  <a:lnTo>
                    <a:pt x="50" y="17"/>
                  </a:lnTo>
                  <a:lnTo>
                    <a:pt x="45" y="22"/>
                  </a:lnTo>
                  <a:lnTo>
                    <a:pt x="42" y="26"/>
                  </a:lnTo>
                  <a:lnTo>
                    <a:pt x="38" y="31"/>
                  </a:lnTo>
                  <a:lnTo>
                    <a:pt x="34" y="37"/>
                  </a:lnTo>
                  <a:lnTo>
                    <a:pt x="30" y="42"/>
                  </a:lnTo>
                  <a:lnTo>
                    <a:pt x="27" y="48"/>
                  </a:lnTo>
                  <a:lnTo>
                    <a:pt x="24" y="54"/>
                  </a:lnTo>
                  <a:lnTo>
                    <a:pt x="22" y="61"/>
                  </a:lnTo>
                  <a:lnTo>
                    <a:pt x="19" y="67"/>
                  </a:lnTo>
                  <a:lnTo>
                    <a:pt x="17" y="75"/>
                  </a:lnTo>
                  <a:lnTo>
                    <a:pt x="14" y="81"/>
                  </a:lnTo>
                  <a:lnTo>
                    <a:pt x="13" y="87"/>
                  </a:lnTo>
                  <a:lnTo>
                    <a:pt x="11" y="95"/>
                  </a:lnTo>
                  <a:lnTo>
                    <a:pt x="8" y="101"/>
                  </a:lnTo>
                  <a:lnTo>
                    <a:pt x="7" y="107"/>
                  </a:lnTo>
                  <a:lnTo>
                    <a:pt x="7" y="115"/>
                  </a:lnTo>
                  <a:lnTo>
                    <a:pt x="3" y="121"/>
                  </a:lnTo>
                  <a:lnTo>
                    <a:pt x="3" y="129"/>
                  </a:lnTo>
                  <a:lnTo>
                    <a:pt x="3" y="137"/>
                  </a:lnTo>
                  <a:lnTo>
                    <a:pt x="3" y="144"/>
                  </a:lnTo>
                  <a:lnTo>
                    <a:pt x="2" y="150"/>
                  </a:lnTo>
                  <a:lnTo>
                    <a:pt x="2" y="158"/>
                  </a:lnTo>
                  <a:lnTo>
                    <a:pt x="0" y="166"/>
                  </a:lnTo>
                  <a:lnTo>
                    <a:pt x="0" y="175"/>
                  </a:lnTo>
                  <a:lnTo>
                    <a:pt x="0" y="181"/>
                  </a:lnTo>
                  <a:lnTo>
                    <a:pt x="0" y="191"/>
                  </a:lnTo>
                  <a:lnTo>
                    <a:pt x="0" y="197"/>
                  </a:lnTo>
                  <a:lnTo>
                    <a:pt x="2" y="206"/>
                  </a:lnTo>
                  <a:lnTo>
                    <a:pt x="2" y="214"/>
                  </a:lnTo>
                  <a:lnTo>
                    <a:pt x="2" y="222"/>
                  </a:lnTo>
                  <a:lnTo>
                    <a:pt x="2" y="230"/>
                  </a:lnTo>
                  <a:lnTo>
                    <a:pt x="2" y="237"/>
                  </a:lnTo>
                  <a:lnTo>
                    <a:pt x="2" y="245"/>
                  </a:lnTo>
                  <a:lnTo>
                    <a:pt x="3" y="254"/>
                  </a:lnTo>
                  <a:lnTo>
                    <a:pt x="3" y="261"/>
                  </a:lnTo>
                  <a:lnTo>
                    <a:pt x="3" y="270"/>
                  </a:lnTo>
                  <a:lnTo>
                    <a:pt x="3" y="278"/>
                  </a:lnTo>
                  <a:lnTo>
                    <a:pt x="5" y="285"/>
                  </a:lnTo>
                  <a:lnTo>
                    <a:pt x="7" y="293"/>
                  </a:lnTo>
                  <a:lnTo>
                    <a:pt x="7" y="302"/>
                  </a:lnTo>
                  <a:lnTo>
                    <a:pt x="7" y="310"/>
                  </a:lnTo>
                  <a:lnTo>
                    <a:pt x="7" y="318"/>
                  </a:lnTo>
                  <a:lnTo>
                    <a:pt x="8" y="326"/>
                  </a:lnTo>
                  <a:lnTo>
                    <a:pt x="10" y="333"/>
                  </a:lnTo>
                  <a:lnTo>
                    <a:pt x="10" y="341"/>
                  </a:lnTo>
                  <a:lnTo>
                    <a:pt x="10" y="349"/>
                  </a:lnTo>
                  <a:lnTo>
                    <a:pt x="11" y="357"/>
                  </a:lnTo>
                  <a:lnTo>
                    <a:pt x="11" y="364"/>
                  </a:lnTo>
                  <a:lnTo>
                    <a:pt x="11" y="371"/>
                  </a:lnTo>
                  <a:lnTo>
                    <a:pt x="13" y="380"/>
                  </a:lnTo>
                  <a:lnTo>
                    <a:pt x="13" y="386"/>
                  </a:lnTo>
                  <a:lnTo>
                    <a:pt x="14" y="394"/>
                  </a:lnTo>
                  <a:lnTo>
                    <a:pt x="14" y="402"/>
                  </a:lnTo>
                  <a:lnTo>
                    <a:pt x="14" y="408"/>
                  </a:lnTo>
                  <a:lnTo>
                    <a:pt x="14" y="416"/>
                  </a:lnTo>
                  <a:lnTo>
                    <a:pt x="14" y="423"/>
                  </a:lnTo>
                  <a:lnTo>
                    <a:pt x="14" y="429"/>
                  </a:lnTo>
                  <a:lnTo>
                    <a:pt x="14" y="436"/>
                  </a:lnTo>
                  <a:lnTo>
                    <a:pt x="14" y="443"/>
                  </a:lnTo>
                  <a:lnTo>
                    <a:pt x="14" y="450"/>
                  </a:lnTo>
                  <a:lnTo>
                    <a:pt x="16" y="451"/>
                  </a:lnTo>
                  <a:lnTo>
                    <a:pt x="19" y="456"/>
                  </a:lnTo>
                  <a:lnTo>
                    <a:pt x="20" y="460"/>
                  </a:lnTo>
                  <a:lnTo>
                    <a:pt x="24" y="465"/>
                  </a:lnTo>
                  <a:lnTo>
                    <a:pt x="24" y="471"/>
                  </a:lnTo>
                  <a:lnTo>
                    <a:pt x="27" y="478"/>
                  </a:lnTo>
                  <a:lnTo>
                    <a:pt x="28" y="485"/>
                  </a:lnTo>
                  <a:lnTo>
                    <a:pt x="30" y="491"/>
                  </a:lnTo>
                  <a:lnTo>
                    <a:pt x="31" y="499"/>
                  </a:lnTo>
                  <a:lnTo>
                    <a:pt x="33" y="507"/>
                  </a:lnTo>
                  <a:lnTo>
                    <a:pt x="34" y="515"/>
                  </a:lnTo>
                  <a:lnTo>
                    <a:pt x="36" y="522"/>
                  </a:lnTo>
                  <a:lnTo>
                    <a:pt x="38" y="530"/>
                  </a:lnTo>
                  <a:lnTo>
                    <a:pt x="41" y="538"/>
                  </a:lnTo>
                  <a:lnTo>
                    <a:pt x="41" y="543"/>
                  </a:lnTo>
                  <a:lnTo>
                    <a:pt x="42" y="546"/>
                  </a:lnTo>
                  <a:lnTo>
                    <a:pt x="44" y="550"/>
                  </a:lnTo>
                  <a:lnTo>
                    <a:pt x="44" y="555"/>
                  </a:lnTo>
                  <a:lnTo>
                    <a:pt x="47" y="561"/>
                  </a:lnTo>
                  <a:lnTo>
                    <a:pt x="48" y="569"/>
                  </a:lnTo>
                  <a:lnTo>
                    <a:pt x="51" y="575"/>
                  </a:lnTo>
                  <a:lnTo>
                    <a:pt x="55" y="583"/>
                  </a:lnTo>
                  <a:lnTo>
                    <a:pt x="58" y="588"/>
                  </a:lnTo>
                  <a:lnTo>
                    <a:pt x="62" y="594"/>
                  </a:lnTo>
                  <a:lnTo>
                    <a:pt x="65" y="598"/>
                  </a:lnTo>
                  <a:lnTo>
                    <a:pt x="70" y="603"/>
                  </a:lnTo>
                  <a:lnTo>
                    <a:pt x="75" y="606"/>
                  </a:lnTo>
                  <a:lnTo>
                    <a:pt x="79" y="609"/>
                  </a:lnTo>
                  <a:lnTo>
                    <a:pt x="86" y="611"/>
                  </a:lnTo>
                  <a:lnTo>
                    <a:pt x="92" y="612"/>
                  </a:lnTo>
                  <a:lnTo>
                    <a:pt x="99" y="611"/>
                  </a:lnTo>
                  <a:lnTo>
                    <a:pt x="106" y="611"/>
                  </a:lnTo>
                  <a:lnTo>
                    <a:pt x="109" y="609"/>
                  </a:lnTo>
                  <a:lnTo>
                    <a:pt x="113" y="608"/>
                  </a:lnTo>
                  <a:lnTo>
                    <a:pt x="118" y="606"/>
                  </a:lnTo>
                  <a:lnTo>
                    <a:pt x="123" y="605"/>
                  </a:lnTo>
                  <a:lnTo>
                    <a:pt x="121" y="597"/>
                  </a:lnTo>
                  <a:lnTo>
                    <a:pt x="121" y="589"/>
                  </a:lnTo>
                  <a:lnTo>
                    <a:pt x="120" y="580"/>
                  </a:lnTo>
                  <a:lnTo>
                    <a:pt x="120" y="572"/>
                  </a:lnTo>
                  <a:lnTo>
                    <a:pt x="120" y="564"/>
                  </a:lnTo>
                  <a:lnTo>
                    <a:pt x="120" y="557"/>
                  </a:lnTo>
                  <a:lnTo>
                    <a:pt x="118" y="547"/>
                  </a:lnTo>
                  <a:lnTo>
                    <a:pt x="118" y="541"/>
                  </a:lnTo>
                  <a:lnTo>
                    <a:pt x="117" y="532"/>
                  </a:lnTo>
                  <a:lnTo>
                    <a:pt x="117" y="524"/>
                  </a:lnTo>
                  <a:lnTo>
                    <a:pt x="115" y="516"/>
                  </a:lnTo>
                  <a:lnTo>
                    <a:pt x="115" y="509"/>
                  </a:lnTo>
                  <a:lnTo>
                    <a:pt x="113" y="501"/>
                  </a:lnTo>
                  <a:lnTo>
                    <a:pt x="112" y="493"/>
                  </a:lnTo>
                  <a:lnTo>
                    <a:pt x="112" y="485"/>
                  </a:lnTo>
                  <a:lnTo>
                    <a:pt x="110" y="478"/>
                  </a:lnTo>
                  <a:lnTo>
                    <a:pt x="109" y="468"/>
                  </a:lnTo>
                  <a:lnTo>
                    <a:pt x="109" y="460"/>
                  </a:lnTo>
                  <a:lnTo>
                    <a:pt x="107" y="453"/>
                  </a:lnTo>
                  <a:lnTo>
                    <a:pt x="106" y="445"/>
                  </a:lnTo>
                  <a:lnTo>
                    <a:pt x="104" y="437"/>
                  </a:lnTo>
                  <a:lnTo>
                    <a:pt x="104" y="429"/>
                  </a:lnTo>
                  <a:lnTo>
                    <a:pt x="103" y="422"/>
                  </a:lnTo>
                  <a:lnTo>
                    <a:pt x="101" y="414"/>
                  </a:lnTo>
                  <a:lnTo>
                    <a:pt x="99" y="405"/>
                  </a:lnTo>
                  <a:lnTo>
                    <a:pt x="99" y="397"/>
                  </a:lnTo>
                  <a:lnTo>
                    <a:pt x="98" y="389"/>
                  </a:lnTo>
                  <a:lnTo>
                    <a:pt x="96" y="381"/>
                  </a:lnTo>
                  <a:lnTo>
                    <a:pt x="95" y="374"/>
                  </a:lnTo>
                  <a:lnTo>
                    <a:pt x="95" y="366"/>
                  </a:lnTo>
                  <a:lnTo>
                    <a:pt x="93" y="358"/>
                  </a:lnTo>
                  <a:lnTo>
                    <a:pt x="93" y="350"/>
                  </a:lnTo>
                  <a:lnTo>
                    <a:pt x="92" y="341"/>
                  </a:lnTo>
                  <a:lnTo>
                    <a:pt x="90" y="333"/>
                  </a:lnTo>
                  <a:lnTo>
                    <a:pt x="89" y="326"/>
                  </a:lnTo>
                  <a:lnTo>
                    <a:pt x="89" y="318"/>
                  </a:lnTo>
                  <a:lnTo>
                    <a:pt x="87" y="310"/>
                  </a:lnTo>
                  <a:lnTo>
                    <a:pt x="87" y="301"/>
                  </a:lnTo>
                  <a:lnTo>
                    <a:pt x="86" y="293"/>
                  </a:lnTo>
                  <a:lnTo>
                    <a:pt x="86" y="285"/>
                  </a:lnTo>
                  <a:lnTo>
                    <a:pt x="84" y="278"/>
                  </a:lnTo>
                  <a:lnTo>
                    <a:pt x="84" y="270"/>
                  </a:lnTo>
                  <a:lnTo>
                    <a:pt x="82" y="261"/>
                  </a:lnTo>
                  <a:lnTo>
                    <a:pt x="82" y="254"/>
                  </a:lnTo>
                  <a:lnTo>
                    <a:pt x="82" y="245"/>
                  </a:lnTo>
                  <a:lnTo>
                    <a:pt x="82" y="237"/>
                  </a:lnTo>
                  <a:lnTo>
                    <a:pt x="82" y="230"/>
                  </a:lnTo>
                  <a:lnTo>
                    <a:pt x="82" y="222"/>
                  </a:lnTo>
                  <a:lnTo>
                    <a:pt x="82" y="212"/>
                  </a:lnTo>
                  <a:lnTo>
                    <a:pt x="82" y="205"/>
                  </a:lnTo>
                  <a:lnTo>
                    <a:pt x="82" y="197"/>
                  </a:lnTo>
                  <a:lnTo>
                    <a:pt x="82" y="189"/>
                  </a:lnTo>
                  <a:lnTo>
                    <a:pt x="82" y="180"/>
                  </a:lnTo>
                  <a:lnTo>
                    <a:pt x="84" y="172"/>
                  </a:lnTo>
                  <a:lnTo>
                    <a:pt x="84" y="163"/>
                  </a:lnTo>
                  <a:lnTo>
                    <a:pt x="86" y="157"/>
                  </a:lnTo>
                  <a:lnTo>
                    <a:pt x="86" y="147"/>
                  </a:lnTo>
                  <a:lnTo>
                    <a:pt x="87" y="140"/>
                  </a:lnTo>
                  <a:lnTo>
                    <a:pt x="89" y="130"/>
                  </a:lnTo>
                  <a:lnTo>
                    <a:pt x="90" y="123"/>
                  </a:lnTo>
                  <a:lnTo>
                    <a:pt x="92" y="113"/>
                  </a:lnTo>
                  <a:lnTo>
                    <a:pt x="93" y="106"/>
                  </a:lnTo>
                  <a:lnTo>
                    <a:pt x="95" y="98"/>
                  </a:lnTo>
                  <a:lnTo>
                    <a:pt x="98" y="90"/>
                  </a:lnTo>
                  <a:lnTo>
                    <a:pt x="96" y="84"/>
                  </a:lnTo>
                  <a:lnTo>
                    <a:pt x="95" y="78"/>
                  </a:lnTo>
                  <a:lnTo>
                    <a:pt x="93" y="70"/>
                  </a:lnTo>
                  <a:lnTo>
                    <a:pt x="92" y="64"/>
                  </a:lnTo>
                  <a:lnTo>
                    <a:pt x="89" y="56"/>
                  </a:lnTo>
                  <a:lnTo>
                    <a:pt x="87" y="48"/>
                  </a:lnTo>
                  <a:lnTo>
                    <a:pt x="84" y="40"/>
                  </a:lnTo>
                  <a:lnTo>
                    <a:pt x="82" y="34"/>
                  </a:lnTo>
                  <a:lnTo>
                    <a:pt x="79" y="26"/>
                  </a:lnTo>
                  <a:lnTo>
                    <a:pt x="78" y="20"/>
                  </a:lnTo>
                  <a:lnTo>
                    <a:pt x="76" y="14"/>
                  </a:lnTo>
                  <a:lnTo>
                    <a:pt x="75" y="9"/>
                  </a:lnTo>
                  <a:lnTo>
                    <a:pt x="72" y="5"/>
                  </a:lnTo>
                  <a:lnTo>
                    <a:pt x="72" y="2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6" name="Freeform 258"/>
            <p:cNvSpPr>
              <a:spLocks/>
            </p:cNvSpPr>
            <p:nvPr/>
          </p:nvSpPr>
          <p:spPr bwMode="auto">
            <a:xfrm>
              <a:off x="4613" y="916"/>
              <a:ext cx="97" cy="240"/>
            </a:xfrm>
            <a:custGeom>
              <a:avLst/>
              <a:gdLst/>
              <a:ahLst/>
              <a:cxnLst>
                <a:cxn ang="0">
                  <a:pos x="71" y="9"/>
                </a:cxn>
                <a:cxn ang="0">
                  <a:pos x="54" y="25"/>
                </a:cxn>
                <a:cxn ang="0">
                  <a:pos x="40" y="44"/>
                </a:cxn>
                <a:cxn ang="0">
                  <a:pos x="26" y="64"/>
                </a:cxn>
                <a:cxn ang="0">
                  <a:pos x="17" y="84"/>
                </a:cxn>
                <a:cxn ang="0">
                  <a:pos x="9" y="107"/>
                </a:cxn>
                <a:cxn ang="0">
                  <a:pos x="4" y="130"/>
                </a:cxn>
                <a:cxn ang="0">
                  <a:pos x="0" y="154"/>
                </a:cxn>
                <a:cxn ang="0">
                  <a:pos x="0" y="178"/>
                </a:cxn>
                <a:cxn ang="0">
                  <a:pos x="0" y="203"/>
                </a:cxn>
                <a:cxn ang="0">
                  <a:pos x="4" y="230"/>
                </a:cxn>
                <a:cxn ang="0">
                  <a:pos x="7" y="254"/>
                </a:cxn>
                <a:cxn ang="0">
                  <a:pos x="14" y="279"/>
                </a:cxn>
                <a:cxn ang="0">
                  <a:pos x="21" y="304"/>
                </a:cxn>
                <a:cxn ang="0">
                  <a:pos x="31" y="327"/>
                </a:cxn>
                <a:cxn ang="0">
                  <a:pos x="40" y="350"/>
                </a:cxn>
                <a:cxn ang="0">
                  <a:pos x="52" y="372"/>
                </a:cxn>
                <a:cxn ang="0">
                  <a:pos x="65" y="394"/>
                </a:cxn>
                <a:cxn ang="0">
                  <a:pos x="79" y="414"/>
                </a:cxn>
                <a:cxn ang="0">
                  <a:pos x="94" y="431"/>
                </a:cxn>
                <a:cxn ang="0">
                  <a:pos x="111" y="447"/>
                </a:cxn>
                <a:cxn ang="0">
                  <a:pos x="127" y="457"/>
                </a:cxn>
                <a:cxn ang="0">
                  <a:pos x="139" y="459"/>
                </a:cxn>
                <a:cxn ang="0">
                  <a:pos x="153" y="465"/>
                </a:cxn>
                <a:cxn ang="0">
                  <a:pos x="165" y="473"/>
                </a:cxn>
                <a:cxn ang="0">
                  <a:pos x="178" y="478"/>
                </a:cxn>
                <a:cxn ang="0">
                  <a:pos x="193" y="479"/>
                </a:cxn>
                <a:cxn ang="0">
                  <a:pos x="187" y="462"/>
                </a:cxn>
                <a:cxn ang="0">
                  <a:pos x="179" y="445"/>
                </a:cxn>
                <a:cxn ang="0">
                  <a:pos x="170" y="428"/>
                </a:cxn>
                <a:cxn ang="0">
                  <a:pos x="162" y="412"/>
                </a:cxn>
                <a:cxn ang="0">
                  <a:pos x="151" y="395"/>
                </a:cxn>
                <a:cxn ang="0">
                  <a:pos x="144" y="380"/>
                </a:cxn>
                <a:cxn ang="0">
                  <a:pos x="133" y="363"/>
                </a:cxn>
                <a:cxn ang="0">
                  <a:pos x="124" y="347"/>
                </a:cxn>
                <a:cxn ang="0">
                  <a:pos x="113" y="330"/>
                </a:cxn>
                <a:cxn ang="0">
                  <a:pos x="105" y="313"/>
                </a:cxn>
                <a:cxn ang="0">
                  <a:pos x="97" y="298"/>
                </a:cxn>
                <a:cxn ang="0">
                  <a:pos x="89" y="281"/>
                </a:cxn>
                <a:cxn ang="0">
                  <a:pos x="82" y="264"/>
                </a:cxn>
                <a:cxn ang="0">
                  <a:pos x="77" y="247"/>
                </a:cxn>
                <a:cxn ang="0">
                  <a:pos x="74" y="228"/>
                </a:cxn>
                <a:cxn ang="0">
                  <a:pos x="72" y="211"/>
                </a:cxn>
                <a:cxn ang="0">
                  <a:pos x="72" y="192"/>
                </a:cxn>
                <a:cxn ang="0">
                  <a:pos x="74" y="174"/>
                </a:cxn>
                <a:cxn ang="0">
                  <a:pos x="77" y="155"/>
                </a:cxn>
                <a:cxn ang="0">
                  <a:pos x="85" y="137"/>
                </a:cxn>
                <a:cxn ang="0">
                  <a:pos x="96" y="118"/>
                </a:cxn>
                <a:cxn ang="0">
                  <a:pos x="97" y="98"/>
                </a:cxn>
                <a:cxn ang="0">
                  <a:pos x="96" y="85"/>
                </a:cxn>
                <a:cxn ang="0">
                  <a:pos x="96" y="73"/>
                </a:cxn>
                <a:cxn ang="0">
                  <a:pos x="94" y="59"/>
                </a:cxn>
                <a:cxn ang="0">
                  <a:pos x="94" y="47"/>
                </a:cxn>
                <a:cxn ang="0">
                  <a:pos x="93" y="34"/>
                </a:cxn>
                <a:cxn ang="0">
                  <a:pos x="89" y="17"/>
                </a:cxn>
                <a:cxn ang="0">
                  <a:pos x="86" y="2"/>
                </a:cxn>
              </a:cxnLst>
              <a:rect l="0" t="0" r="r" b="b"/>
              <a:pathLst>
                <a:path w="193" h="479">
                  <a:moveTo>
                    <a:pt x="85" y="0"/>
                  </a:moveTo>
                  <a:lnTo>
                    <a:pt x="77" y="5"/>
                  </a:lnTo>
                  <a:lnTo>
                    <a:pt x="71" y="9"/>
                  </a:lnTo>
                  <a:lnTo>
                    <a:pt x="65" y="14"/>
                  </a:lnTo>
                  <a:lnTo>
                    <a:pt x="60" y="19"/>
                  </a:lnTo>
                  <a:lnTo>
                    <a:pt x="54" y="25"/>
                  </a:lnTo>
                  <a:lnTo>
                    <a:pt x="49" y="31"/>
                  </a:lnTo>
                  <a:lnTo>
                    <a:pt x="45" y="37"/>
                  </a:lnTo>
                  <a:lnTo>
                    <a:pt x="40" y="44"/>
                  </a:lnTo>
                  <a:lnTo>
                    <a:pt x="35" y="50"/>
                  </a:lnTo>
                  <a:lnTo>
                    <a:pt x="31" y="57"/>
                  </a:lnTo>
                  <a:lnTo>
                    <a:pt x="26" y="64"/>
                  </a:lnTo>
                  <a:lnTo>
                    <a:pt x="23" y="70"/>
                  </a:lnTo>
                  <a:lnTo>
                    <a:pt x="20" y="78"/>
                  </a:lnTo>
                  <a:lnTo>
                    <a:pt x="17" y="84"/>
                  </a:lnTo>
                  <a:lnTo>
                    <a:pt x="15" y="92"/>
                  </a:lnTo>
                  <a:lnTo>
                    <a:pt x="12" y="99"/>
                  </a:lnTo>
                  <a:lnTo>
                    <a:pt x="9" y="107"/>
                  </a:lnTo>
                  <a:lnTo>
                    <a:pt x="7" y="115"/>
                  </a:lnTo>
                  <a:lnTo>
                    <a:pt x="6" y="121"/>
                  </a:lnTo>
                  <a:lnTo>
                    <a:pt x="4" y="130"/>
                  </a:lnTo>
                  <a:lnTo>
                    <a:pt x="1" y="137"/>
                  </a:lnTo>
                  <a:lnTo>
                    <a:pt x="1" y="146"/>
                  </a:lnTo>
                  <a:lnTo>
                    <a:pt x="0" y="154"/>
                  </a:lnTo>
                  <a:lnTo>
                    <a:pt x="0" y="163"/>
                  </a:lnTo>
                  <a:lnTo>
                    <a:pt x="0" y="171"/>
                  </a:lnTo>
                  <a:lnTo>
                    <a:pt x="0" y="178"/>
                  </a:lnTo>
                  <a:lnTo>
                    <a:pt x="0" y="186"/>
                  </a:lnTo>
                  <a:lnTo>
                    <a:pt x="0" y="195"/>
                  </a:lnTo>
                  <a:lnTo>
                    <a:pt x="0" y="203"/>
                  </a:lnTo>
                  <a:lnTo>
                    <a:pt x="1" y="212"/>
                  </a:lnTo>
                  <a:lnTo>
                    <a:pt x="1" y="220"/>
                  </a:lnTo>
                  <a:lnTo>
                    <a:pt x="4" y="230"/>
                  </a:lnTo>
                  <a:lnTo>
                    <a:pt x="4" y="237"/>
                  </a:lnTo>
                  <a:lnTo>
                    <a:pt x="6" y="247"/>
                  </a:lnTo>
                  <a:lnTo>
                    <a:pt x="7" y="254"/>
                  </a:lnTo>
                  <a:lnTo>
                    <a:pt x="9" y="262"/>
                  </a:lnTo>
                  <a:lnTo>
                    <a:pt x="12" y="270"/>
                  </a:lnTo>
                  <a:lnTo>
                    <a:pt x="14" y="279"/>
                  </a:lnTo>
                  <a:lnTo>
                    <a:pt x="17" y="287"/>
                  </a:lnTo>
                  <a:lnTo>
                    <a:pt x="20" y="296"/>
                  </a:lnTo>
                  <a:lnTo>
                    <a:pt x="21" y="304"/>
                  </a:lnTo>
                  <a:lnTo>
                    <a:pt x="23" y="312"/>
                  </a:lnTo>
                  <a:lnTo>
                    <a:pt x="26" y="319"/>
                  </a:lnTo>
                  <a:lnTo>
                    <a:pt x="31" y="327"/>
                  </a:lnTo>
                  <a:lnTo>
                    <a:pt x="34" y="335"/>
                  </a:lnTo>
                  <a:lnTo>
                    <a:pt x="37" y="343"/>
                  </a:lnTo>
                  <a:lnTo>
                    <a:pt x="40" y="350"/>
                  </a:lnTo>
                  <a:lnTo>
                    <a:pt x="45" y="358"/>
                  </a:lnTo>
                  <a:lnTo>
                    <a:pt x="48" y="366"/>
                  </a:lnTo>
                  <a:lnTo>
                    <a:pt x="52" y="372"/>
                  </a:lnTo>
                  <a:lnTo>
                    <a:pt x="57" y="380"/>
                  </a:lnTo>
                  <a:lnTo>
                    <a:pt x="60" y="386"/>
                  </a:lnTo>
                  <a:lnTo>
                    <a:pt x="65" y="394"/>
                  </a:lnTo>
                  <a:lnTo>
                    <a:pt x="69" y="400"/>
                  </a:lnTo>
                  <a:lnTo>
                    <a:pt x="74" y="406"/>
                  </a:lnTo>
                  <a:lnTo>
                    <a:pt x="79" y="414"/>
                  </a:lnTo>
                  <a:lnTo>
                    <a:pt x="83" y="419"/>
                  </a:lnTo>
                  <a:lnTo>
                    <a:pt x="89" y="425"/>
                  </a:lnTo>
                  <a:lnTo>
                    <a:pt x="94" y="431"/>
                  </a:lnTo>
                  <a:lnTo>
                    <a:pt x="99" y="437"/>
                  </a:lnTo>
                  <a:lnTo>
                    <a:pt x="105" y="442"/>
                  </a:lnTo>
                  <a:lnTo>
                    <a:pt x="111" y="447"/>
                  </a:lnTo>
                  <a:lnTo>
                    <a:pt x="116" y="453"/>
                  </a:lnTo>
                  <a:lnTo>
                    <a:pt x="122" y="457"/>
                  </a:lnTo>
                  <a:lnTo>
                    <a:pt x="127" y="457"/>
                  </a:lnTo>
                  <a:lnTo>
                    <a:pt x="130" y="457"/>
                  </a:lnTo>
                  <a:lnTo>
                    <a:pt x="134" y="457"/>
                  </a:lnTo>
                  <a:lnTo>
                    <a:pt x="139" y="459"/>
                  </a:lnTo>
                  <a:lnTo>
                    <a:pt x="144" y="460"/>
                  </a:lnTo>
                  <a:lnTo>
                    <a:pt x="148" y="464"/>
                  </a:lnTo>
                  <a:lnTo>
                    <a:pt x="153" y="465"/>
                  </a:lnTo>
                  <a:lnTo>
                    <a:pt x="158" y="468"/>
                  </a:lnTo>
                  <a:lnTo>
                    <a:pt x="161" y="470"/>
                  </a:lnTo>
                  <a:lnTo>
                    <a:pt x="165" y="473"/>
                  </a:lnTo>
                  <a:lnTo>
                    <a:pt x="169" y="474"/>
                  </a:lnTo>
                  <a:lnTo>
                    <a:pt x="173" y="478"/>
                  </a:lnTo>
                  <a:lnTo>
                    <a:pt x="178" y="478"/>
                  </a:lnTo>
                  <a:lnTo>
                    <a:pt x="182" y="479"/>
                  </a:lnTo>
                  <a:lnTo>
                    <a:pt x="189" y="479"/>
                  </a:lnTo>
                  <a:lnTo>
                    <a:pt x="193" y="479"/>
                  </a:lnTo>
                  <a:lnTo>
                    <a:pt x="190" y="473"/>
                  </a:lnTo>
                  <a:lnTo>
                    <a:pt x="189" y="468"/>
                  </a:lnTo>
                  <a:lnTo>
                    <a:pt x="187" y="462"/>
                  </a:lnTo>
                  <a:lnTo>
                    <a:pt x="184" y="457"/>
                  </a:lnTo>
                  <a:lnTo>
                    <a:pt x="181" y="451"/>
                  </a:lnTo>
                  <a:lnTo>
                    <a:pt x="179" y="445"/>
                  </a:lnTo>
                  <a:lnTo>
                    <a:pt x="176" y="440"/>
                  </a:lnTo>
                  <a:lnTo>
                    <a:pt x="173" y="434"/>
                  </a:lnTo>
                  <a:lnTo>
                    <a:pt x="170" y="428"/>
                  </a:lnTo>
                  <a:lnTo>
                    <a:pt x="169" y="423"/>
                  </a:lnTo>
                  <a:lnTo>
                    <a:pt x="164" y="417"/>
                  </a:lnTo>
                  <a:lnTo>
                    <a:pt x="162" y="412"/>
                  </a:lnTo>
                  <a:lnTo>
                    <a:pt x="158" y="406"/>
                  </a:lnTo>
                  <a:lnTo>
                    <a:pt x="156" y="402"/>
                  </a:lnTo>
                  <a:lnTo>
                    <a:pt x="151" y="395"/>
                  </a:lnTo>
                  <a:lnTo>
                    <a:pt x="150" y="391"/>
                  </a:lnTo>
                  <a:lnTo>
                    <a:pt x="147" y="386"/>
                  </a:lnTo>
                  <a:lnTo>
                    <a:pt x="144" y="380"/>
                  </a:lnTo>
                  <a:lnTo>
                    <a:pt x="139" y="374"/>
                  </a:lnTo>
                  <a:lnTo>
                    <a:pt x="136" y="369"/>
                  </a:lnTo>
                  <a:lnTo>
                    <a:pt x="133" y="363"/>
                  </a:lnTo>
                  <a:lnTo>
                    <a:pt x="130" y="358"/>
                  </a:lnTo>
                  <a:lnTo>
                    <a:pt x="127" y="352"/>
                  </a:lnTo>
                  <a:lnTo>
                    <a:pt x="124" y="347"/>
                  </a:lnTo>
                  <a:lnTo>
                    <a:pt x="120" y="341"/>
                  </a:lnTo>
                  <a:lnTo>
                    <a:pt x="117" y="336"/>
                  </a:lnTo>
                  <a:lnTo>
                    <a:pt x="113" y="330"/>
                  </a:lnTo>
                  <a:lnTo>
                    <a:pt x="111" y="326"/>
                  </a:lnTo>
                  <a:lnTo>
                    <a:pt x="108" y="319"/>
                  </a:lnTo>
                  <a:lnTo>
                    <a:pt x="105" y="313"/>
                  </a:lnTo>
                  <a:lnTo>
                    <a:pt x="102" y="309"/>
                  </a:lnTo>
                  <a:lnTo>
                    <a:pt x="100" y="304"/>
                  </a:lnTo>
                  <a:lnTo>
                    <a:pt x="97" y="298"/>
                  </a:lnTo>
                  <a:lnTo>
                    <a:pt x="94" y="292"/>
                  </a:lnTo>
                  <a:lnTo>
                    <a:pt x="91" y="285"/>
                  </a:lnTo>
                  <a:lnTo>
                    <a:pt x="89" y="281"/>
                  </a:lnTo>
                  <a:lnTo>
                    <a:pt x="86" y="274"/>
                  </a:lnTo>
                  <a:lnTo>
                    <a:pt x="85" y="270"/>
                  </a:lnTo>
                  <a:lnTo>
                    <a:pt x="82" y="264"/>
                  </a:lnTo>
                  <a:lnTo>
                    <a:pt x="80" y="257"/>
                  </a:lnTo>
                  <a:lnTo>
                    <a:pt x="79" y="251"/>
                  </a:lnTo>
                  <a:lnTo>
                    <a:pt x="77" y="247"/>
                  </a:lnTo>
                  <a:lnTo>
                    <a:pt x="76" y="239"/>
                  </a:lnTo>
                  <a:lnTo>
                    <a:pt x="76" y="234"/>
                  </a:lnTo>
                  <a:lnTo>
                    <a:pt x="74" y="228"/>
                  </a:lnTo>
                  <a:lnTo>
                    <a:pt x="72" y="222"/>
                  </a:lnTo>
                  <a:lnTo>
                    <a:pt x="72" y="216"/>
                  </a:lnTo>
                  <a:lnTo>
                    <a:pt x="72" y="211"/>
                  </a:lnTo>
                  <a:lnTo>
                    <a:pt x="72" y="205"/>
                  </a:lnTo>
                  <a:lnTo>
                    <a:pt x="72" y="199"/>
                  </a:lnTo>
                  <a:lnTo>
                    <a:pt x="72" y="192"/>
                  </a:lnTo>
                  <a:lnTo>
                    <a:pt x="72" y="186"/>
                  </a:lnTo>
                  <a:lnTo>
                    <a:pt x="72" y="180"/>
                  </a:lnTo>
                  <a:lnTo>
                    <a:pt x="74" y="174"/>
                  </a:lnTo>
                  <a:lnTo>
                    <a:pt x="76" y="169"/>
                  </a:lnTo>
                  <a:lnTo>
                    <a:pt x="77" y="163"/>
                  </a:lnTo>
                  <a:lnTo>
                    <a:pt x="77" y="155"/>
                  </a:lnTo>
                  <a:lnTo>
                    <a:pt x="80" y="150"/>
                  </a:lnTo>
                  <a:lnTo>
                    <a:pt x="82" y="143"/>
                  </a:lnTo>
                  <a:lnTo>
                    <a:pt x="85" y="137"/>
                  </a:lnTo>
                  <a:lnTo>
                    <a:pt x="88" y="130"/>
                  </a:lnTo>
                  <a:lnTo>
                    <a:pt x="91" y="124"/>
                  </a:lnTo>
                  <a:lnTo>
                    <a:pt x="96" y="118"/>
                  </a:lnTo>
                  <a:lnTo>
                    <a:pt x="99" y="113"/>
                  </a:lnTo>
                  <a:lnTo>
                    <a:pt x="99" y="106"/>
                  </a:lnTo>
                  <a:lnTo>
                    <a:pt x="97" y="98"/>
                  </a:lnTo>
                  <a:lnTo>
                    <a:pt x="97" y="93"/>
                  </a:lnTo>
                  <a:lnTo>
                    <a:pt x="97" y="90"/>
                  </a:lnTo>
                  <a:lnTo>
                    <a:pt x="96" y="85"/>
                  </a:lnTo>
                  <a:lnTo>
                    <a:pt x="96" y="81"/>
                  </a:lnTo>
                  <a:lnTo>
                    <a:pt x="96" y="78"/>
                  </a:lnTo>
                  <a:lnTo>
                    <a:pt x="96" y="73"/>
                  </a:lnTo>
                  <a:lnTo>
                    <a:pt x="96" y="68"/>
                  </a:lnTo>
                  <a:lnTo>
                    <a:pt x="96" y="64"/>
                  </a:lnTo>
                  <a:lnTo>
                    <a:pt x="94" y="59"/>
                  </a:lnTo>
                  <a:lnTo>
                    <a:pt x="94" y="54"/>
                  </a:lnTo>
                  <a:lnTo>
                    <a:pt x="94" y="50"/>
                  </a:lnTo>
                  <a:lnTo>
                    <a:pt x="94" y="47"/>
                  </a:lnTo>
                  <a:lnTo>
                    <a:pt x="93" y="42"/>
                  </a:lnTo>
                  <a:lnTo>
                    <a:pt x="93" y="37"/>
                  </a:lnTo>
                  <a:lnTo>
                    <a:pt x="93" y="34"/>
                  </a:lnTo>
                  <a:lnTo>
                    <a:pt x="93" y="30"/>
                  </a:lnTo>
                  <a:lnTo>
                    <a:pt x="91" y="22"/>
                  </a:lnTo>
                  <a:lnTo>
                    <a:pt x="89" y="17"/>
                  </a:lnTo>
                  <a:lnTo>
                    <a:pt x="88" y="9"/>
                  </a:lnTo>
                  <a:lnTo>
                    <a:pt x="88" y="6"/>
                  </a:lnTo>
                  <a:lnTo>
                    <a:pt x="86" y="2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BD8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7" name="Freeform 259"/>
            <p:cNvSpPr>
              <a:spLocks/>
            </p:cNvSpPr>
            <p:nvPr/>
          </p:nvSpPr>
          <p:spPr bwMode="auto">
            <a:xfrm>
              <a:off x="4574" y="1239"/>
              <a:ext cx="143" cy="99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54" y="2"/>
                </a:cxn>
                <a:cxn ang="0">
                  <a:pos x="45" y="5"/>
                </a:cxn>
                <a:cxn ang="0">
                  <a:pos x="35" y="10"/>
                </a:cxn>
                <a:cxn ang="0">
                  <a:pos x="24" y="13"/>
                </a:cxn>
                <a:cxn ang="0">
                  <a:pos x="15" y="16"/>
                </a:cxn>
                <a:cxn ang="0">
                  <a:pos x="6" y="21"/>
                </a:cxn>
                <a:cxn ang="0">
                  <a:pos x="4" y="28"/>
                </a:cxn>
                <a:cxn ang="0">
                  <a:pos x="3" y="38"/>
                </a:cxn>
                <a:cxn ang="0">
                  <a:pos x="1" y="50"/>
                </a:cxn>
                <a:cxn ang="0">
                  <a:pos x="0" y="62"/>
                </a:cxn>
                <a:cxn ang="0">
                  <a:pos x="6" y="72"/>
                </a:cxn>
                <a:cxn ang="0">
                  <a:pos x="20" y="80"/>
                </a:cxn>
                <a:cxn ang="0">
                  <a:pos x="32" y="87"/>
                </a:cxn>
                <a:cxn ang="0">
                  <a:pos x="45" y="97"/>
                </a:cxn>
                <a:cxn ang="0">
                  <a:pos x="58" y="104"/>
                </a:cxn>
                <a:cxn ang="0">
                  <a:pos x="69" y="114"/>
                </a:cxn>
                <a:cxn ang="0">
                  <a:pos x="82" y="123"/>
                </a:cxn>
                <a:cxn ang="0">
                  <a:pos x="96" y="131"/>
                </a:cxn>
                <a:cxn ang="0">
                  <a:pos x="108" y="140"/>
                </a:cxn>
                <a:cxn ang="0">
                  <a:pos x="119" y="148"/>
                </a:cxn>
                <a:cxn ang="0">
                  <a:pos x="133" y="155"/>
                </a:cxn>
                <a:cxn ang="0">
                  <a:pos x="145" y="163"/>
                </a:cxn>
                <a:cxn ang="0">
                  <a:pos x="158" y="171"/>
                </a:cxn>
                <a:cxn ang="0">
                  <a:pos x="172" y="179"/>
                </a:cxn>
                <a:cxn ang="0">
                  <a:pos x="184" y="186"/>
                </a:cxn>
                <a:cxn ang="0">
                  <a:pos x="198" y="193"/>
                </a:cxn>
                <a:cxn ang="0">
                  <a:pos x="212" y="190"/>
                </a:cxn>
                <a:cxn ang="0">
                  <a:pos x="224" y="176"/>
                </a:cxn>
                <a:cxn ang="0">
                  <a:pos x="235" y="162"/>
                </a:cxn>
                <a:cxn ang="0">
                  <a:pos x="246" y="146"/>
                </a:cxn>
                <a:cxn ang="0">
                  <a:pos x="257" y="132"/>
                </a:cxn>
                <a:cxn ang="0">
                  <a:pos x="266" y="117"/>
                </a:cxn>
                <a:cxn ang="0">
                  <a:pos x="274" y="103"/>
                </a:cxn>
                <a:cxn ang="0">
                  <a:pos x="282" y="87"/>
                </a:cxn>
                <a:cxn ang="0">
                  <a:pos x="282" y="76"/>
                </a:cxn>
                <a:cxn ang="0">
                  <a:pos x="272" y="70"/>
                </a:cxn>
                <a:cxn ang="0">
                  <a:pos x="263" y="64"/>
                </a:cxn>
                <a:cxn ang="0">
                  <a:pos x="252" y="58"/>
                </a:cxn>
                <a:cxn ang="0">
                  <a:pos x="241" y="61"/>
                </a:cxn>
                <a:cxn ang="0">
                  <a:pos x="227" y="70"/>
                </a:cxn>
                <a:cxn ang="0">
                  <a:pos x="215" y="75"/>
                </a:cxn>
                <a:cxn ang="0">
                  <a:pos x="203" y="78"/>
                </a:cxn>
                <a:cxn ang="0">
                  <a:pos x="192" y="78"/>
                </a:cxn>
                <a:cxn ang="0">
                  <a:pos x="179" y="75"/>
                </a:cxn>
                <a:cxn ang="0">
                  <a:pos x="168" y="70"/>
                </a:cxn>
                <a:cxn ang="0">
                  <a:pos x="158" y="64"/>
                </a:cxn>
                <a:cxn ang="0">
                  <a:pos x="147" y="56"/>
                </a:cxn>
                <a:cxn ang="0">
                  <a:pos x="136" y="47"/>
                </a:cxn>
                <a:cxn ang="0">
                  <a:pos x="125" y="38"/>
                </a:cxn>
                <a:cxn ang="0">
                  <a:pos x="116" y="28"/>
                </a:cxn>
                <a:cxn ang="0">
                  <a:pos x="105" y="21"/>
                </a:cxn>
                <a:cxn ang="0">
                  <a:pos x="94" y="11"/>
                </a:cxn>
                <a:cxn ang="0">
                  <a:pos x="83" y="7"/>
                </a:cxn>
                <a:cxn ang="0">
                  <a:pos x="72" y="0"/>
                </a:cxn>
                <a:cxn ang="0">
                  <a:pos x="68" y="0"/>
                </a:cxn>
              </a:cxnLst>
              <a:rect l="0" t="0" r="r" b="b"/>
              <a:pathLst>
                <a:path w="286" h="197">
                  <a:moveTo>
                    <a:pt x="68" y="0"/>
                  </a:moveTo>
                  <a:lnTo>
                    <a:pt x="63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9" y="4"/>
                  </a:lnTo>
                  <a:lnTo>
                    <a:pt x="45" y="5"/>
                  </a:lnTo>
                  <a:lnTo>
                    <a:pt x="41" y="8"/>
                  </a:lnTo>
                  <a:lnTo>
                    <a:pt x="35" y="10"/>
                  </a:lnTo>
                  <a:lnTo>
                    <a:pt x="31" y="10"/>
                  </a:lnTo>
                  <a:lnTo>
                    <a:pt x="24" y="13"/>
                  </a:lnTo>
                  <a:lnTo>
                    <a:pt x="21" y="14"/>
                  </a:lnTo>
                  <a:lnTo>
                    <a:pt x="15" y="16"/>
                  </a:lnTo>
                  <a:lnTo>
                    <a:pt x="10" y="19"/>
                  </a:lnTo>
                  <a:lnTo>
                    <a:pt x="6" y="21"/>
                  </a:lnTo>
                  <a:lnTo>
                    <a:pt x="4" y="24"/>
                  </a:lnTo>
                  <a:lnTo>
                    <a:pt x="4" y="28"/>
                  </a:lnTo>
                  <a:lnTo>
                    <a:pt x="4" y="33"/>
                  </a:lnTo>
                  <a:lnTo>
                    <a:pt x="3" y="38"/>
                  </a:lnTo>
                  <a:lnTo>
                    <a:pt x="3" y="44"/>
                  </a:lnTo>
                  <a:lnTo>
                    <a:pt x="1" y="50"/>
                  </a:lnTo>
                  <a:lnTo>
                    <a:pt x="1" y="56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6" y="72"/>
                  </a:lnTo>
                  <a:lnTo>
                    <a:pt x="12" y="75"/>
                  </a:lnTo>
                  <a:lnTo>
                    <a:pt x="20" y="80"/>
                  </a:lnTo>
                  <a:lnTo>
                    <a:pt x="26" y="84"/>
                  </a:lnTo>
                  <a:lnTo>
                    <a:pt x="32" y="87"/>
                  </a:lnTo>
                  <a:lnTo>
                    <a:pt x="38" y="92"/>
                  </a:lnTo>
                  <a:lnTo>
                    <a:pt x="45" y="97"/>
                  </a:lnTo>
                  <a:lnTo>
                    <a:pt x="52" y="101"/>
                  </a:lnTo>
                  <a:lnTo>
                    <a:pt x="58" y="104"/>
                  </a:lnTo>
                  <a:lnTo>
                    <a:pt x="63" y="109"/>
                  </a:lnTo>
                  <a:lnTo>
                    <a:pt x="69" y="114"/>
                  </a:lnTo>
                  <a:lnTo>
                    <a:pt x="77" y="118"/>
                  </a:lnTo>
                  <a:lnTo>
                    <a:pt x="82" y="123"/>
                  </a:lnTo>
                  <a:lnTo>
                    <a:pt x="89" y="126"/>
                  </a:lnTo>
                  <a:lnTo>
                    <a:pt x="96" y="131"/>
                  </a:lnTo>
                  <a:lnTo>
                    <a:pt x="102" y="135"/>
                  </a:lnTo>
                  <a:lnTo>
                    <a:pt x="108" y="140"/>
                  </a:lnTo>
                  <a:lnTo>
                    <a:pt x="114" y="143"/>
                  </a:lnTo>
                  <a:lnTo>
                    <a:pt x="119" y="148"/>
                  </a:lnTo>
                  <a:lnTo>
                    <a:pt x="127" y="152"/>
                  </a:lnTo>
                  <a:lnTo>
                    <a:pt x="133" y="155"/>
                  </a:lnTo>
                  <a:lnTo>
                    <a:pt x="138" y="160"/>
                  </a:lnTo>
                  <a:lnTo>
                    <a:pt x="145" y="163"/>
                  </a:lnTo>
                  <a:lnTo>
                    <a:pt x="151" y="168"/>
                  </a:lnTo>
                  <a:lnTo>
                    <a:pt x="158" y="171"/>
                  </a:lnTo>
                  <a:lnTo>
                    <a:pt x="164" y="176"/>
                  </a:lnTo>
                  <a:lnTo>
                    <a:pt x="172" y="179"/>
                  </a:lnTo>
                  <a:lnTo>
                    <a:pt x="178" y="183"/>
                  </a:lnTo>
                  <a:lnTo>
                    <a:pt x="184" y="186"/>
                  </a:lnTo>
                  <a:lnTo>
                    <a:pt x="192" y="190"/>
                  </a:lnTo>
                  <a:lnTo>
                    <a:pt x="198" y="193"/>
                  </a:lnTo>
                  <a:lnTo>
                    <a:pt x="206" y="197"/>
                  </a:lnTo>
                  <a:lnTo>
                    <a:pt x="212" y="190"/>
                  </a:lnTo>
                  <a:lnTo>
                    <a:pt x="218" y="183"/>
                  </a:lnTo>
                  <a:lnTo>
                    <a:pt x="224" y="176"/>
                  </a:lnTo>
                  <a:lnTo>
                    <a:pt x="230" y="168"/>
                  </a:lnTo>
                  <a:lnTo>
                    <a:pt x="235" y="162"/>
                  </a:lnTo>
                  <a:lnTo>
                    <a:pt x="241" y="154"/>
                  </a:lnTo>
                  <a:lnTo>
                    <a:pt x="246" y="146"/>
                  </a:lnTo>
                  <a:lnTo>
                    <a:pt x="252" y="140"/>
                  </a:lnTo>
                  <a:lnTo>
                    <a:pt x="257" y="132"/>
                  </a:lnTo>
                  <a:lnTo>
                    <a:pt x="261" y="126"/>
                  </a:lnTo>
                  <a:lnTo>
                    <a:pt x="266" y="117"/>
                  </a:lnTo>
                  <a:lnTo>
                    <a:pt x="269" y="111"/>
                  </a:lnTo>
                  <a:lnTo>
                    <a:pt x="274" y="103"/>
                  </a:lnTo>
                  <a:lnTo>
                    <a:pt x="279" y="95"/>
                  </a:lnTo>
                  <a:lnTo>
                    <a:pt x="282" y="87"/>
                  </a:lnTo>
                  <a:lnTo>
                    <a:pt x="286" y="80"/>
                  </a:lnTo>
                  <a:lnTo>
                    <a:pt x="282" y="76"/>
                  </a:lnTo>
                  <a:lnTo>
                    <a:pt x="277" y="73"/>
                  </a:lnTo>
                  <a:lnTo>
                    <a:pt x="272" y="70"/>
                  </a:lnTo>
                  <a:lnTo>
                    <a:pt x="268" y="67"/>
                  </a:lnTo>
                  <a:lnTo>
                    <a:pt x="263" y="64"/>
                  </a:lnTo>
                  <a:lnTo>
                    <a:pt x="257" y="61"/>
                  </a:lnTo>
                  <a:lnTo>
                    <a:pt x="252" y="58"/>
                  </a:lnTo>
                  <a:lnTo>
                    <a:pt x="248" y="56"/>
                  </a:lnTo>
                  <a:lnTo>
                    <a:pt x="241" y="61"/>
                  </a:lnTo>
                  <a:lnTo>
                    <a:pt x="234" y="67"/>
                  </a:lnTo>
                  <a:lnTo>
                    <a:pt x="227" y="70"/>
                  </a:lnTo>
                  <a:lnTo>
                    <a:pt x="221" y="73"/>
                  </a:lnTo>
                  <a:lnTo>
                    <a:pt x="215" y="75"/>
                  </a:lnTo>
                  <a:lnTo>
                    <a:pt x="209" y="78"/>
                  </a:lnTo>
                  <a:lnTo>
                    <a:pt x="203" y="78"/>
                  </a:lnTo>
                  <a:lnTo>
                    <a:pt x="198" y="80"/>
                  </a:lnTo>
                  <a:lnTo>
                    <a:pt x="192" y="78"/>
                  </a:lnTo>
                  <a:lnTo>
                    <a:pt x="186" y="76"/>
                  </a:lnTo>
                  <a:lnTo>
                    <a:pt x="179" y="75"/>
                  </a:lnTo>
                  <a:lnTo>
                    <a:pt x="175" y="73"/>
                  </a:lnTo>
                  <a:lnTo>
                    <a:pt x="168" y="70"/>
                  </a:lnTo>
                  <a:lnTo>
                    <a:pt x="164" y="67"/>
                  </a:lnTo>
                  <a:lnTo>
                    <a:pt x="158" y="64"/>
                  </a:lnTo>
                  <a:lnTo>
                    <a:pt x="153" y="61"/>
                  </a:lnTo>
                  <a:lnTo>
                    <a:pt x="147" y="56"/>
                  </a:lnTo>
                  <a:lnTo>
                    <a:pt x="142" y="52"/>
                  </a:lnTo>
                  <a:lnTo>
                    <a:pt x="136" y="47"/>
                  </a:lnTo>
                  <a:lnTo>
                    <a:pt x="131" y="42"/>
                  </a:lnTo>
                  <a:lnTo>
                    <a:pt x="125" y="38"/>
                  </a:lnTo>
                  <a:lnTo>
                    <a:pt x="120" y="33"/>
                  </a:lnTo>
                  <a:lnTo>
                    <a:pt x="116" y="28"/>
                  </a:lnTo>
                  <a:lnTo>
                    <a:pt x="111" y="25"/>
                  </a:lnTo>
                  <a:lnTo>
                    <a:pt x="105" y="21"/>
                  </a:lnTo>
                  <a:lnTo>
                    <a:pt x="99" y="16"/>
                  </a:lnTo>
                  <a:lnTo>
                    <a:pt x="94" y="11"/>
                  </a:lnTo>
                  <a:lnTo>
                    <a:pt x="89" y="10"/>
                  </a:lnTo>
                  <a:lnTo>
                    <a:pt x="83" y="7"/>
                  </a:lnTo>
                  <a:lnTo>
                    <a:pt x="79" y="4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664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8" name="Freeform 260"/>
            <p:cNvSpPr>
              <a:spLocks/>
            </p:cNvSpPr>
            <p:nvPr/>
          </p:nvSpPr>
          <p:spPr bwMode="auto">
            <a:xfrm>
              <a:off x="4685" y="663"/>
              <a:ext cx="246" cy="72"/>
            </a:xfrm>
            <a:custGeom>
              <a:avLst/>
              <a:gdLst/>
              <a:ahLst/>
              <a:cxnLst>
                <a:cxn ang="0">
                  <a:pos x="337" y="5"/>
                </a:cxn>
                <a:cxn ang="0">
                  <a:pos x="320" y="2"/>
                </a:cxn>
                <a:cxn ang="0">
                  <a:pos x="305" y="0"/>
                </a:cxn>
                <a:cxn ang="0">
                  <a:pos x="288" y="0"/>
                </a:cxn>
                <a:cxn ang="0">
                  <a:pos x="272" y="0"/>
                </a:cxn>
                <a:cxn ang="0">
                  <a:pos x="257" y="2"/>
                </a:cxn>
                <a:cxn ang="0">
                  <a:pos x="241" y="2"/>
                </a:cxn>
                <a:cxn ang="0">
                  <a:pos x="224" y="5"/>
                </a:cxn>
                <a:cxn ang="0">
                  <a:pos x="209" y="6"/>
                </a:cxn>
                <a:cxn ang="0">
                  <a:pos x="193" y="10"/>
                </a:cxn>
                <a:cxn ang="0">
                  <a:pos x="178" y="16"/>
                </a:cxn>
                <a:cxn ang="0">
                  <a:pos x="162" y="19"/>
                </a:cxn>
                <a:cxn ang="0">
                  <a:pos x="147" y="22"/>
                </a:cxn>
                <a:cxn ang="0">
                  <a:pos x="130" y="28"/>
                </a:cxn>
                <a:cxn ang="0">
                  <a:pos x="116" y="33"/>
                </a:cxn>
                <a:cxn ang="0">
                  <a:pos x="99" y="39"/>
                </a:cxn>
                <a:cxn ang="0">
                  <a:pos x="83" y="44"/>
                </a:cxn>
                <a:cxn ang="0">
                  <a:pos x="68" y="50"/>
                </a:cxn>
                <a:cxn ang="0">
                  <a:pos x="54" y="56"/>
                </a:cxn>
                <a:cxn ang="0">
                  <a:pos x="38" y="61"/>
                </a:cxn>
                <a:cxn ang="0">
                  <a:pos x="23" y="67"/>
                </a:cxn>
                <a:cxn ang="0">
                  <a:pos x="12" y="76"/>
                </a:cxn>
                <a:cxn ang="0">
                  <a:pos x="9" y="90"/>
                </a:cxn>
                <a:cxn ang="0">
                  <a:pos x="6" y="103"/>
                </a:cxn>
                <a:cxn ang="0">
                  <a:pos x="4" y="118"/>
                </a:cxn>
                <a:cxn ang="0">
                  <a:pos x="1" y="132"/>
                </a:cxn>
                <a:cxn ang="0">
                  <a:pos x="0" y="146"/>
                </a:cxn>
                <a:cxn ang="0">
                  <a:pos x="21" y="143"/>
                </a:cxn>
                <a:cxn ang="0">
                  <a:pos x="45" y="140"/>
                </a:cxn>
                <a:cxn ang="0">
                  <a:pos x="66" y="135"/>
                </a:cxn>
                <a:cxn ang="0">
                  <a:pos x="91" y="130"/>
                </a:cxn>
                <a:cxn ang="0">
                  <a:pos x="113" y="126"/>
                </a:cxn>
                <a:cxn ang="0">
                  <a:pos x="136" y="120"/>
                </a:cxn>
                <a:cxn ang="0">
                  <a:pos x="158" y="115"/>
                </a:cxn>
                <a:cxn ang="0">
                  <a:pos x="183" y="110"/>
                </a:cxn>
                <a:cxn ang="0">
                  <a:pos x="204" y="106"/>
                </a:cxn>
                <a:cxn ang="0">
                  <a:pos x="229" y="101"/>
                </a:cxn>
                <a:cxn ang="0">
                  <a:pos x="251" y="96"/>
                </a:cxn>
                <a:cxn ang="0">
                  <a:pos x="274" y="95"/>
                </a:cxn>
                <a:cxn ang="0">
                  <a:pos x="296" y="92"/>
                </a:cxn>
                <a:cxn ang="0">
                  <a:pos x="319" y="92"/>
                </a:cxn>
                <a:cxn ang="0">
                  <a:pos x="342" y="92"/>
                </a:cxn>
                <a:cxn ang="0">
                  <a:pos x="364" y="95"/>
                </a:cxn>
                <a:cxn ang="0">
                  <a:pos x="386" y="98"/>
                </a:cxn>
                <a:cxn ang="0">
                  <a:pos x="409" y="104"/>
                </a:cxn>
                <a:cxn ang="0">
                  <a:pos x="432" y="112"/>
                </a:cxn>
                <a:cxn ang="0">
                  <a:pos x="455" y="123"/>
                </a:cxn>
                <a:cxn ang="0">
                  <a:pos x="477" y="137"/>
                </a:cxn>
                <a:cxn ang="0">
                  <a:pos x="486" y="132"/>
                </a:cxn>
                <a:cxn ang="0">
                  <a:pos x="488" y="118"/>
                </a:cxn>
                <a:cxn ang="0">
                  <a:pos x="491" y="106"/>
                </a:cxn>
                <a:cxn ang="0">
                  <a:pos x="491" y="92"/>
                </a:cxn>
                <a:cxn ang="0">
                  <a:pos x="489" y="75"/>
                </a:cxn>
                <a:cxn ang="0">
                  <a:pos x="469" y="62"/>
                </a:cxn>
                <a:cxn ang="0">
                  <a:pos x="455" y="55"/>
                </a:cxn>
                <a:cxn ang="0">
                  <a:pos x="440" y="45"/>
                </a:cxn>
                <a:cxn ang="0">
                  <a:pos x="424" y="37"/>
                </a:cxn>
                <a:cxn ang="0">
                  <a:pos x="407" y="30"/>
                </a:cxn>
                <a:cxn ang="0">
                  <a:pos x="392" y="22"/>
                </a:cxn>
                <a:cxn ang="0">
                  <a:pos x="378" y="16"/>
                </a:cxn>
                <a:cxn ang="0">
                  <a:pos x="364" y="11"/>
                </a:cxn>
                <a:cxn ang="0">
                  <a:pos x="351" y="6"/>
                </a:cxn>
              </a:cxnLst>
              <a:rect l="0" t="0" r="r" b="b"/>
              <a:pathLst>
                <a:path w="491" h="146">
                  <a:moveTo>
                    <a:pt x="348" y="6"/>
                  </a:moveTo>
                  <a:lnTo>
                    <a:pt x="342" y="5"/>
                  </a:lnTo>
                  <a:lnTo>
                    <a:pt x="337" y="5"/>
                  </a:lnTo>
                  <a:lnTo>
                    <a:pt x="331" y="2"/>
                  </a:lnTo>
                  <a:lnTo>
                    <a:pt x="327" y="2"/>
                  </a:lnTo>
                  <a:lnTo>
                    <a:pt x="320" y="2"/>
                  </a:lnTo>
                  <a:lnTo>
                    <a:pt x="316" y="0"/>
                  </a:lnTo>
                  <a:lnTo>
                    <a:pt x="310" y="0"/>
                  </a:lnTo>
                  <a:lnTo>
                    <a:pt x="305" y="0"/>
                  </a:lnTo>
                  <a:lnTo>
                    <a:pt x="299" y="0"/>
                  </a:lnTo>
                  <a:lnTo>
                    <a:pt x="294" y="0"/>
                  </a:lnTo>
                  <a:lnTo>
                    <a:pt x="288" y="0"/>
                  </a:lnTo>
                  <a:lnTo>
                    <a:pt x="283" y="0"/>
                  </a:lnTo>
                  <a:lnTo>
                    <a:pt x="277" y="0"/>
                  </a:lnTo>
                  <a:lnTo>
                    <a:pt x="272" y="0"/>
                  </a:lnTo>
                  <a:lnTo>
                    <a:pt x="268" y="0"/>
                  </a:lnTo>
                  <a:lnTo>
                    <a:pt x="263" y="2"/>
                  </a:lnTo>
                  <a:lnTo>
                    <a:pt x="257" y="2"/>
                  </a:lnTo>
                  <a:lnTo>
                    <a:pt x="251" y="2"/>
                  </a:lnTo>
                  <a:lnTo>
                    <a:pt x="246" y="2"/>
                  </a:lnTo>
                  <a:lnTo>
                    <a:pt x="241" y="2"/>
                  </a:lnTo>
                  <a:lnTo>
                    <a:pt x="235" y="2"/>
                  </a:lnTo>
                  <a:lnTo>
                    <a:pt x="231" y="3"/>
                  </a:lnTo>
                  <a:lnTo>
                    <a:pt x="224" y="5"/>
                  </a:lnTo>
                  <a:lnTo>
                    <a:pt x="220" y="5"/>
                  </a:lnTo>
                  <a:lnTo>
                    <a:pt x="214" y="5"/>
                  </a:lnTo>
                  <a:lnTo>
                    <a:pt x="209" y="6"/>
                  </a:lnTo>
                  <a:lnTo>
                    <a:pt x="204" y="8"/>
                  </a:lnTo>
                  <a:lnTo>
                    <a:pt x="198" y="10"/>
                  </a:lnTo>
                  <a:lnTo>
                    <a:pt x="193" y="10"/>
                  </a:lnTo>
                  <a:lnTo>
                    <a:pt x="189" y="13"/>
                  </a:lnTo>
                  <a:lnTo>
                    <a:pt x="183" y="13"/>
                  </a:lnTo>
                  <a:lnTo>
                    <a:pt x="178" y="16"/>
                  </a:lnTo>
                  <a:lnTo>
                    <a:pt x="173" y="16"/>
                  </a:lnTo>
                  <a:lnTo>
                    <a:pt x="167" y="17"/>
                  </a:lnTo>
                  <a:lnTo>
                    <a:pt x="162" y="19"/>
                  </a:lnTo>
                  <a:lnTo>
                    <a:pt x="156" y="20"/>
                  </a:lnTo>
                  <a:lnTo>
                    <a:pt x="152" y="22"/>
                  </a:lnTo>
                  <a:lnTo>
                    <a:pt x="147" y="22"/>
                  </a:lnTo>
                  <a:lnTo>
                    <a:pt x="141" y="24"/>
                  </a:lnTo>
                  <a:lnTo>
                    <a:pt x="136" y="27"/>
                  </a:lnTo>
                  <a:lnTo>
                    <a:pt x="130" y="28"/>
                  </a:lnTo>
                  <a:lnTo>
                    <a:pt x="125" y="30"/>
                  </a:lnTo>
                  <a:lnTo>
                    <a:pt x="119" y="31"/>
                  </a:lnTo>
                  <a:lnTo>
                    <a:pt x="116" y="33"/>
                  </a:lnTo>
                  <a:lnTo>
                    <a:pt x="110" y="34"/>
                  </a:lnTo>
                  <a:lnTo>
                    <a:pt x="105" y="36"/>
                  </a:lnTo>
                  <a:lnTo>
                    <a:pt x="99" y="39"/>
                  </a:lnTo>
                  <a:lnTo>
                    <a:pt x="96" y="41"/>
                  </a:lnTo>
                  <a:lnTo>
                    <a:pt x="90" y="42"/>
                  </a:lnTo>
                  <a:lnTo>
                    <a:pt x="83" y="44"/>
                  </a:lnTo>
                  <a:lnTo>
                    <a:pt x="79" y="45"/>
                  </a:lnTo>
                  <a:lnTo>
                    <a:pt x="74" y="48"/>
                  </a:lnTo>
                  <a:lnTo>
                    <a:pt x="68" y="50"/>
                  </a:lnTo>
                  <a:lnTo>
                    <a:pt x="63" y="51"/>
                  </a:lnTo>
                  <a:lnTo>
                    <a:pt x="59" y="53"/>
                  </a:lnTo>
                  <a:lnTo>
                    <a:pt x="54" y="56"/>
                  </a:lnTo>
                  <a:lnTo>
                    <a:pt x="48" y="58"/>
                  </a:lnTo>
                  <a:lnTo>
                    <a:pt x="43" y="59"/>
                  </a:lnTo>
                  <a:lnTo>
                    <a:pt x="38" y="61"/>
                  </a:lnTo>
                  <a:lnTo>
                    <a:pt x="34" y="62"/>
                  </a:lnTo>
                  <a:lnTo>
                    <a:pt x="28" y="64"/>
                  </a:lnTo>
                  <a:lnTo>
                    <a:pt x="23" y="67"/>
                  </a:lnTo>
                  <a:lnTo>
                    <a:pt x="18" y="68"/>
                  </a:lnTo>
                  <a:lnTo>
                    <a:pt x="14" y="72"/>
                  </a:lnTo>
                  <a:lnTo>
                    <a:pt x="12" y="76"/>
                  </a:lnTo>
                  <a:lnTo>
                    <a:pt x="11" y="79"/>
                  </a:lnTo>
                  <a:lnTo>
                    <a:pt x="9" y="84"/>
                  </a:lnTo>
                  <a:lnTo>
                    <a:pt x="9" y="90"/>
                  </a:lnTo>
                  <a:lnTo>
                    <a:pt x="7" y="95"/>
                  </a:lnTo>
                  <a:lnTo>
                    <a:pt x="7" y="99"/>
                  </a:lnTo>
                  <a:lnTo>
                    <a:pt x="6" y="103"/>
                  </a:lnTo>
                  <a:lnTo>
                    <a:pt x="6" y="109"/>
                  </a:lnTo>
                  <a:lnTo>
                    <a:pt x="4" y="113"/>
                  </a:lnTo>
                  <a:lnTo>
                    <a:pt x="4" y="118"/>
                  </a:lnTo>
                  <a:lnTo>
                    <a:pt x="3" y="121"/>
                  </a:lnTo>
                  <a:lnTo>
                    <a:pt x="3" y="127"/>
                  </a:lnTo>
                  <a:lnTo>
                    <a:pt x="1" y="132"/>
                  </a:lnTo>
                  <a:lnTo>
                    <a:pt x="1" y="137"/>
                  </a:lnTo>
                  <a:lnTo>
                    <a:pt x="0" y="140"/>
                  </a:lnTo>
                  <a:lnTo>
                    <a:pt x="0" y="146"/>
                  </a:lnTo>
                  <a:lnTo>
                    <a:pt x="6" y="144"/>
                  </a:lnTo>
                  <a:lnTo>
                    <a:pt x="14" y="143"/>
                  </a:lnTo>
                  <a:lnTo>
                    <a:pt x="21" y="143"/>
                  </a:lnTo>
                  <a:lnTo>
                    <a:pt x="29" y="141"/>
                  </a:lnTo>
                  <a:lnTo>
                    <a:pt x="37" y="140"/>
                  </a:lnTo>
                  <a:lnTo>
                    <a:pt x="45" y="140"/>
                  </a:lnTo>
                  <a:lnTo>
                    <a:pt x="52" y="138"/>
                  </a:lnTo>
                  <a:lnTo>
                    <a:pt x="60" y="138"/>
                  </a:lnTo>
                  <a:lnTo>
                    <a:pt x="66" y="135"/>
                  </a:lnTo>
                  <a:lnTo>
                    <a:pt x="76" y="134"/>
                  </a:lnTo>
                  <a:lnTo>
                    <a:pt x="82" y="132"/>
                  </a:lnTo>
                  <a:lnTo>
                    <a:pt x="91" y="130"/>
                  </a:lnTo>
                  <a:lnTo>
                    <a:pt x="97" y="129"/>
                  </a:lnTo>
                  <a:lnTo>
                    <a:pt x="105" y="127"/>
                  </a:lnTo>
                  <a:lnTo>
                    <a:pt x="113" y="126"/>
                  </a:lnTo>
                  <a:lnTo>
                    <a:pt x="121" y="124"/>
                  </a:lnTo>
                  <a:lnTo>
                    <a:pt x="128" y="123"/>
                  </a:lnTo>
                  <a:lnTo>
                    <a:pt x="136" y="120"/>
                  </a:lnTo>
                  <a:lnTo>
                    <a:pt x="144" y="120"/>
                  </a:lnTo>
                  <a:lnTo>
                    <a:pt x="152" y="118"/>
                  </a:lnTo>
                  <a:lnTo>
                    <a:pt x="158" y="115"/>
                  </a:lnTo>
                  <a:lnTo>
                    <a:pt x="167" y="113"/>
                  </a:lnTo>
                  <a:lnTo>
                    <a:pt x="175" y="112"/>
                  </a:lnTo>
                  <a:lnTo>
                    <a:pt x="183" y="110"/>
                  </a:lnTo>
                  <a:lnTo>
                    <a:pt x="190" y="109"/>
                  </a:lnTo>
                  <a:lnTo>
                    <a:pt x="196" y="107"/>
                  </a:lnTo>
                  <a:lnTo>
                    <a:pt x="204" y="106"/>
                  </a:lnTo>
                  <a:lnTo>
                    <a:pt x="212" y="104"/>
                  </a:lnTo>
                  <a:lnTo>
                    <a:pt x="220" y="101"/>
                  </a:lnTo>
                  <a:lnTo>
                    <a:pt x="229" y="101"/>
                  </a:lnTo>
                  <a:lnTo>
                    <a:pt x="235" y="99"/>
                  </a:lnTo>
                  <a:lnTo>
                    <a:pt x="245" y="99"/>
                  </a:lnTo>
                  <a:lnTo>
                    <a:pt x="251" y="96"/>
                  </a:lnTo>
                  <a:lnTo>
                    <a:pt x="258" y="96"/>
                  </a:lnTo>
                  <a:lnTo>
                    <a:pt x="266" y="95"/>
                  </a:lnTo>
                  <a:lnTo>
                    <a:pt x="274" y="95"/>
                  </a:lnTo>
                  <a:lnTo>
                    <a:pt x="282" y="93"/>
                  </a:lnTo>
                  <a:lnTo>
                    <a:pt x="288" y="92"/>
                  </a:lnTo>
                  <a:lnTo>
                    <a:pt x="296" y="92"/>
                  </a:lnTo>
                  <a:lnTo>
                    <a:pt x="305" y="92"/>
                  </a:lnTo>
                  <a:lnTo>
                    <a:pt x="311" y="92"/>
                  </a:lnTo>
                  <a:lnTo>
                    <a:pt x="319" y="92"/>
                  </a:lnTo>
                  <a:lnTo>
                    <a:pt x="325" y="92"/>
                  </a:lnTo>
                  <a:lnTo>
                    <a:pt x="334" y="92"/>
                  </a:lnTo>
                  <a:lnTo>
                    <a:pt x="342" y="92"/>
                  </a:lnTo>
                  <a:lnTo>
                    <a:pt x="348" y="93"/>
                  </a:lnTo>
                  <a:lnTo>
                    <a:pt x="356" y="93"/>
                  </a:lnTo>
                  <a:lnTo>
                    <a:pt x="364" y="95"/>
                  </a:lnTo>
                  <a:lnTo>
                    <a:pt x="372" y="96"/>
                  </a:lnTo>
                  <a:lnTo>
                    <a:pt x="379" y="98"/>
                  </a:lnTo>
                  <a:lnTo>
                    <a:pt x="386" y="98"/>
                  </a:lnTo>
                  <a:lnTo>
                    <a:pt x="395" y="99"/>
                  </a:lnTo>
                  <a:lnTo>
                    <a:pt x="401" y="103"/>
                  </a:lnTo>
                  <a:lnTo>
                    <a:pt x="409" y="104"/>
                  </a:lnTo>
                  <a:lnTo>
                    <a:pt x="416" y="107"/>
                  </a:lnTo>
                  <a:lnTo>
                    <a:pt x="424" y="110"/>
                  </a:lnTo>
                  <a:lnTo>
                    <a:pt x="432" y="112"/>
                  </a:lnTo>
                  <a:lnTo>
                    <a:pt x="440" y="117"/>
                  </a:lnTo>
                  <a:lnTo>
                    <a:pt x="446" y="120"/>
                  </a:lnTo>
                  <a:lnTo>
                    <a:pt x="455" y="123"/>
                  </a:lnTo>
                  <a:lnTo>
                    <a:pt x="461" y="127"/>
                  </a:lnTo>
                  <a:lnTo>
                    <a:pt x="469" y="132"/>
                  </a:lnTo>
                  <a:lnTo>
                    <a:pt x="477" y="137"/>
                  </a:lnTo>
                  <a:lnTo>
                    <a:pt x="485" y="141"/>
                  </a:lnTo>
                  <a:lnTo>
                    <a:pt x="485" y="137"/>
                  </a:lnTo>
                  <a:lnTo>
                    <a:pt x="486" y="132"/>
                  </a:lnTo>
                  <a:lnTo>
                    <a:pt x="486" y="127"/>
                  </a:lnTo>
                  <a:lnTo>
                    <a:pt x="488" y="123"/>
                  </a:lnTo>
                  <a:lnTo>
                    <a:pt x="488" y="118"/>
                  </a:lnTo>
                  <a:lnTo>
                    <a:pt x="489" y="113"/>
                  </a:lnTo>
                  <a:lnTo>
                    <a:pt x="489" y="109"/>
                  </a:lnTo>
                  <a:lnTo>
                    <a:pt x="491" y="106"/>
                  </a:lnTo>
                  <a:lnTo>
                    <a:pt x="491" y="101"/>
                  </a:lnTo>
                  <a:lnTo>
                    <a:pt x="491" y="96"/>
                  </a:lnTo>
                  <a:lnTo>
                    <a:pt x="491" y="92"/>
                  </a:lnTo>
                  <a:lnTo>
                    <a:pt x="491" y="89"/>
                  </a:lnTo>
                  <a:lnTo>
                    <a:pt x="491" y="81"/>
                  </a:lnTo>
                  <a:lnTo>
                    <a:pt x="489" y="75"/>
                  </a:lnTo>
                  <a:lnTo>
                    <a:pt x="482" y="70"/>
                  </a:lnTo>
                  <a:lnTo>
                    <a:pt x="474" y="64"/>
                  </a:lnTo>
                  <a:lnTo>
                    <a:pt x="469" y="62"/>
                  </a:lnTo>
                  <a:lnTo>
                    <a:pt x="465" y="59"/>
                  </a:lnTo>
                  <a:lnTo>
                    <a:pt x="460" y="56"/>
                  </a:lnTo>
                  <a:lnTo>
                    <a:pt x="455" y="55"/>
                  </a:lnTo>
                  <a:lnTo>
                    <a:pt x="451" y="51"/>
                  </a:lnTo>
                  <a:lnTo>
                    <a:pt x="444" y="48"/>
                  </a:lnTo>
                  <a:lnTo>
                    <a:pt x="440" y="45"/>
                  </a:lnTo>
                  <a:lnTo>
                    <a:pt x="435" y="42"/>
                  </a:lnTo>
                  <a:lnTo>
                    <a:pt x="429" y="41"/>
                  </a:lnTo>
                  <a:lnTo>
                    <a:pt x="424" y="37"/>
                  </a:lnTo>
                  <a:lnTo>
                    <a:pt x="418" y="34"/>
                  </a:lnTo>
                  <a:lnTo>
                    <a:pt x="413" y="33"/>
                  </a:lnTo>
                  <a:lnTo>
                    <a:pt x="407" y="30"/>
                  </a:lnTo>
                  <a:lnTo>
                    <a:pt x="403" y="27"/>
                  </a:lnTo>
                  <a:lnTo>
                    <a:pt x="396" y="24"/>
                  </a:lnTo>
                  <a:lnTo>
                    <a:pt x="392" y="22"/>
                  </a:lnTo>
                  <a:lnTo>
                    <a:pt x="387" y="20"/>
                  </a:lnTo>
                  <a:lnTo>
                    <a:pt x="381" y="17"/>
                  </a:lnTo>
                  <a:lnTo>
                    <a:pt x="378" y="16"/>
                  </a:lnTo>
                  <a:lnTo>
                    <a:pt x="373" y="14"/>
                  </a:lnTo>
                  <a:lnTo>
                    <a:pt x="368" y="13"/>
                  </a:lnTo>
                  <a:lnTo>
                    <a:pt x="364" y="11"/>
                  </a:lnTo>
                  <a:lnTo>
                    <a:pt x="361" y="10"/>
                  </a:lnTo>
                  <a:lnTo>
                    <a:pt x="358" y="8"/>
                  </a:lnTo>
                  <a:lnTo>
                    <a:pt x="351" y="6"/>
                  </a:lnTo>
                  <a:lnTo>
                    <a:pt x="348" y="6"/>
                  </a:lnTo>
                  <a:lnTo>
                    <a:pt x="348" y="6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9" name="Freeform 261"/>
            <p:cNvSpPr>
              <a:spLocks/>
            </p:cNvSpPr>
            <p:nvPr/>
          </p:nvSpPr>
          <p:spPr bwMode="auto">
            <a:xfrm>
              <a:off x="4591" y="1142"/>
              <a:ext cx="87" cy="148"/>
            </a:xfrm>
            <a:custGeom>
              <a:avLst/>
              <a:gdLst/>
              <a:ahLst/>
              <a:cxnLst>
                <a:cxn ang="0">
                  <a:pos x="145" y="2"/>
                </a:cxn>
                <a:cxn ang="0">
                  <a:pos x="138" y="5"/>
                </a:cxn>
                <a:cxn ang="0">
                  <a:pos x="127" y="13"/>
                </a:cxn>
                <a:cxn ang="0">
                  <a:pos x="113" y="22"/>
                </a:cxn>
                <a:cxn ang="0">
                  <a:pos x="100" y="33"/>
                </a:cxn>
                <a:cxn ang="0">
                  <a:pos x="88" y="45"/>
                </a:cxn>
                <a:cxn ang="0">
                  <a:pos x="77" y="58"/>
                </a:cxn>
                <a:cxn ang="0">
                  <a:pos x="68" y="71"/>
                </a:cxn>
                <a:cxn ang="0">
                  <a:pos x="59" y="87"/>
                </a:cxn>
                <a:cxn ang="0">
                  <a:pos x="51" y="101"/>
                </a:cxn>
                <a:cxn ang="0">
                  <a:pos x="42" y="116"/>
                </a:cxn>
                <a:cxn ang="0">
                  <a:pos x="34" y="132"/>
                </a:cxn>
                <a:cxn ang="0">
                  <a:pos x="29" y="144"/>
                </a:cxn>
                <a:cxn ang="0">
                  <a:pos x="26" y="152"/>
                </a:cxn>
                <a:cxn ang="0">
                  <a:pos x="21" y="164"/>
                </a:cxn>
                <a:cxn ang="0">
                  <a:pos x="14" y="180"/>
                </a:cxn>
                <a:cxn ang="0">
                  <a:pos x="7" y="195"/>
                </a:cxn>
                <a:cxn ang="0">
                  <a:pos x="3" y="211"/>
                </a:cxn>
                <a:cxn ang="0">
                  <a:pos x="3" y="225"/>
                </a:cxn>
                <a:cxn ang="0">
                  <a:pos x="12" y="234"/>
                </a:cxn>
                <a:cxn ang="0">
                  <a:pos x="26" y="240"/>
                </a:cxn>
                <a:cxn ang="0">
                  <a:pos x="38" y="245"/>
                </a:cxn>
                <a:cxn ang="0">
                  <a:pos x="51" y="250"/>
                </a:cxn>
                <a:cxn ang="0">
                  <a:pos x="60" y="257"/>
                </a:cxn>
                <a:cxn ang="0">
                  <a:pos x="66" y="268"/>
                </a:cxn>
                <a:cxn ang="0">
                  <a:pos x="68" y="279"/>
                </a:cxn>
                <a:cxn ang="0">
                  <a:pos x="66" y="288"/>
                </a:cxn>
                <a:cxn ang="0">
                  <a:pos x="71" y="295"/>
                </a:cxn>
                <a:cxn ang="0">
                  <a:pos x="80" y="293"/>
                </a:cxn>
                <a:cxn ang="0">
                  <a:pos x="88" y="290"/>
                </a:cxn>
                <a:cxn ang="0">
                  <a:pos x="97" y="288"/>
                </a:cxn>
                <a:cxn ang="0">
                  <a:pos x="102" y="284"/>
                </a:cxn>
                <a:cxn ang="0">
                  <a:pos x="104" y="276"/>
                </a:cxn>
                <a:cxn ang="0">
                  <a:pos x="107" y="268"/>
                </a:cxn>
                <a:cxn ang="0">
                  <a:pos x="108" y="261"/>
                </a:cxn>
                <a:cxn ang="0">
                  <a:pos x="110" y="251"/>
                </a:cxn>
                <a:cxn ang="0">
                  <a:pos x="111" y="244"/>
                </a:cxn>
                <a:cxn ang="0">
                  <a:pos x="114" y="236"/>
                </a:cxn>
                <a:cxn ang="0">
                  <a:pos x="116" y="226"/>
                </a:cxn>
                <a:cxn ang="0">
                  <a:pos x="117" y="219"/>
                </a:cxn>
                <a:cxn ang="0">
                  <a:pos x="119" y="209"/>
                </a:cxn>
                <a:cxn ang="0">
                  <a:pos x="121" y="202"/>
                </a:cxn>
                <a:cxn ang="0">
                  <a:pos x="121" y="194"/>
                </a:cxn>
                <a:cxn ang="0">
                  <a:pos x="122" y="185"/>
                </a:cxn>
                <a:cxn ang="0">
                  <a:pos x="124" y="177"/>
                </a:cxn>
                <a:cxn ang="0">
                  <a:pos x="125" y="168"/>
                </a:cxn>
                <a:cxn ang="0">
                  <a:pos x="127" y="160"/>
                </a:cxn>
                <a:cxn ang="0">
                  <a:pos x="128" y="152"/>
                </a:cxn>
                <a:cxn ang="0">
                  <a:pos x="130" y="143"/>
                </a:cxn>
                <a:cxn ang="0">
                  <a:pos x="131" y="135"/>
                </a:cxn>
                <a:cxn ang="0">
                  <a:pos x="134" y="127"/>
                </a:cxn>
                <a:cxn ang="0">
                  <a:pos x="138" y="115"/>
                </a:cxn>
                <a:cxn ang="0">
                  <a:pos x="141" y="99"/>
                </a:cxn>
                <a:cxn ang="0">
                  <a:pos x="147" y="84"/>
                </a:cxn>
                <a:cxn ang="0">
                  <a:pos x="153" y="67"/>
                </a:cxn>
                <a:cxn ang="0">
                  <a:pos x="159" y="53"/>
                </a:cxn>
                <a:cxn ang="0">
                  <a:pos x="169" y="40"/>
                </a:cxn>
                <a:cxn ang="0">
                  <a:pos x="170" y="28"/>
                </a:cxn>
                <a:cxn ang="0">
                  <a:pos x="162" y="17"/>
                </a:cxn>
                <a:cxn ang="0">
                  <a:pos x="155" y="8"/>
                </a:cxn>
                <a:cxn ang="0">
                  <a:pos x="150" y="0"/>
                </a:cxn>
                <a:cxn ang="0">
                  <a:pos x="150" y="0"/>
                </a:cxn>
              </a:cxnLst>
              <a:rect l="0" t="0" r="r" b="b"/>
              <a:pathLst>
                <a:path w="175" h="296">
                  <a:moveTo>
                    <a:pt x="150" y="0"/>
                  </a:moveTo>
                  <a:lnTo>
                    <a:pt x="145" y="2"/>
                  </a:lnTo>
                  <a:lnTo>
                    <a:pt x="141" y="3"/>
                  </a:lnTo>
                  <a:lnTo>
                    <a:pt x="138" y="5"/>
                  </a:lnTo>
                  <a:lnTo>
                    <a:pt x="134" y="8"/>
                  </a:lnTo>
                  <a:lnTo>
                    <a:pt x="127" y="13"/>
                  </a:lnTo>
                  <a:lnTo>
                    <a:pt x="121" y="17"/>
                  </a:lnTo>
                  <a:lnTo>
                    <a:pt x="113" y="22"/>
                  </a:lnTo>
                  <a:lnTo>
                    <a:pt x="107" y="28"/>
                  </a:lnTo>
                  <a:lnTo>
                    <a:pt x="100" y="33"/>
                  </a:lnTo>
                  <a:lnTo>
                    <a:pt x="96" y="39"/>
                  </a:lnTo>
                  <a:lnTo>
                    <a:pt x="88" y="45"/>
                  </a:lnTo>
                  <a:lnTo>
                    <a:pt x="83" y="51"/>
                  </a:lnTo>
                  <a:lnTo>
                    <a:pt x="77" y="58"/>
                  </a:lnTo>
                  <a:lnTo>
                    <a:pt x="73" y="65"/>
                  </a:lnTo>
                  <a:lnTo>
                    <a:pt x="68" y="71"/>
                  </a:lnTo>
                  <a:lnTo>
                    <a:pt x="63" y="79"/>
                  </a:lnTo>
                  <a:lnTo>
                    <a:pt x="59" y="87"/>
                  </a:lnTo>
                  <a:lnTo>
                    <a:pt x="55" y="95"/>
                  </a:lnTo>
                  <a:lnTo>
                    <a:pt x="51" y="101"/>
                  </a:lnTo>
                  <a:lnTo>
                    <a:pt x="46" y="109"/>
                  </a:lnTo>
                  <a:lnTo>
                    <a:pt x="42" y="116"/>
                  </a:lnTo>
                  <a:lnTo>
                    <a:pt x="38" y="124"/>
                  </a:lnTo>
                  <a:lnTo>
                    <a:pt x="34" y="132"/>
                  </a:lnTo>
                  <a:lnTo>
                    <a:pt x="31" y="140"/>
                  </a:lnTo>
                  <a:lnTo>
                    <a:pt x="29" y="144"/>
                  </a:lnTo>
                  <a:lnTo>
                    <a:pt x="28" y="147"/>
                  </a:lnTo>
                  <a:lnTo>
                    <a:pt x="26" y="152"/>
                  </a:lnTo>
                  <a:lnTo>
                    <a:pt x="24" y="157"/>
                  </a:lnTo>
                  <a:lnTo>
                    <a:pt x="21" y="164"/>
                  </a:lnTo>
                  <a:lnTo>
                    <a:pt x="18" y="172"/>
                  </a:lnTo>
                  <a:lnTo>
                    <a:pt x="14" y="180"/>
                  </a:lnTo>
                  <a:lnTo>
                    <a:pt x="11" y="188"/>
                  </a:lnTo>
                  <a:lnTo>
                    <a:pt x="7" y="195"/>
                  </a:lnTo>
                  <a:lnTo>
                    <a:pt x="6" y="203"/>
                  </a:lnTo>
                  <a:lnTo>
                    <a:pt x="3" y="211"/>
                  </a:lnTo>
                  <a:lnTo>
                    <a:pt x="0" y="219"/>
                  </a:lnTo>
                  <a:lnTo>
                    <a:pt x="3" y="225"/>
                  </a:lnTo>
                  <a:lnTo>
                    <a:pt x="7" y="230"/>
                  </a:lnTo>
                  <a:lnTo>
                    <a:pt x="12" y="234"/>
                  </a:lnTo>
                  <a:lnTo>
                    <a:pt x="20" y="237"/>
                  </a:lnTo>
                  <a:lnTo>
                    <a:pt x="26" y="240"/>
                  </a:lnTo>
                  <a:lnTo>
                    <a:pt x="32" y="244"/>
                  </a:lnTo>
                  <a:lnTo>
                    <a:pt x="38" y="245"/>
                  </a:lnTo>
                  <a:lnTo>
                    <a:pt x="45" y="248"/>
                  </a:lnTo>
                  <a:lnTo>
                    <a:pt x="51" y="250"/>
                  </a:lnTo>
                  <a:lnTo>
                    <a:pt x="55" y="253"/>
                  </a:lnTo>
                  <a:lnTo>
                    <a:pt x="60" y="257"/>
                  </a:lnTo>
                  <a:lnTo>
                    <a:pt x="65" y="264"/>
                  </a:lnTo>
                  <a:lnTo>
                    <a:pt x="66" y="268"/>
                  </a:lnTo>
                  <a:lnTo>
                    <a:pt x="68" y="276"/>
                  </a:lnTo>
                  <a:lnTo>
                    <a:pt x="68" y="279"/>
                  </a:lnTo>
                  <a:lnTo>
                    <a:pt x="68" y="284"/>
                  </a:lnTo>
                  <a:lnTo>
                    <a:pt x="66" y="288"/>
                  </a:lnTo>
                  <a:lnTo>
                    <a:pt x="66" y="296"/>
                  </a:lnTo>
                  <a:lnTo>
                    <a:pt x="71" y="295"/>
                  </a:lnTo>
                  <a:lnTo>
                    <a:pt x="76" y="293"/>
                  </a:lnTo>
                  <a:lnTo>
                    <a:pt x="80" y="293"/>
                  </a:lnTo>
                  <a:lnTo>
                    <a:pt x="85" y="292"/>
                  </a:lnTo>
                  <a:lnTo>
                    <a:pt x="88" y="290"/>
                  </a:lnTo>
                  <a:lnTo>
                    <a:pt x="93" y="290"/>
                  </a:lnTo>
                  <a:lnTo>
                    <a:pt x="97" y="288"/>
                  </a:lnTo>
                  <a:lnTo>
                    <a:pt x="102" y="288"/>
                  </a:lnTo>
                  <a:lnTo>
                    <a:pt x="102" y="284"/>
                  </a:lnTo>
                  <a:lnTo>
                    <a:pt x="104" y="281"/>
                  </a:lnTo>
                  <a:lnTo>
                    <a:pt x="104" y="276"/>
                  </a:lnTo>
                  <a:lnTo>
                    <a:pt x="105" y="273"/>
                  </a:lnTo>
                  <a:lnTo>
                    <a:pt x="107" y="268"/>
                  </a:lnTo>
                  <a:lnTo>
                    <a:pt x="108" y="264"/>
                  </a:lnTo>
                  <a:lnTo>
                    <a:pt x="108" y="261"/>
                  </a:lnTo>
                  <a:lnTo>
                    <a:pt x="110" y="256"/>
                  </a:lnTo>
                  <a:lnTo>
                    <a:pt x="110" y="251"/>
                  </a:lnTo>
                  <a:lnTo>
                    <a:pt x="111" y="247"/>
                  </a:lnTo>
                  <a:lnTo>
                    <a:pt x="111" y="244"/>
                  </a:lnTo>
                  <a:lnTo>
                    <a:pt x="113" y="240"/>
                  </a:lnTo>
                  <a:lnTo>
                    <a:pt x="114" y="236"/>
                  </a:lnTo>
                  <a:lnTo>
                    <a:pt x="114" y="231"/>
                  </a:lnTo>
                  <a:lnTo>
                    <a:pt x="116" y="226"/>
                  </a:lnTo>
                  <a:lnTo>
                    <a:pt x="117" y="223"/>
                  </a:lnTo>
                  <a:lnTo>
                    <a:pt x="117" y="219"/>
                  </a:lnTo>
                  <a:lnTo>
                    <a:pt x="117" y="214"/>
                  </a:lnTo>
                  <a:lnTo>
                    <a:pt x="119" y="209"/>
                  </a:lnTo>
                  <a:lnTo>
                    <a:pt x="121" y="206"/>
                  </a:lnTo>
                  <a:lnTo>
                    <a:pt x="121" y="202"/>
                  </a:lnTo>
                  <a:lnTo>
                    <a:pt x="121" y="199"/>
                  </a:lnTo>
                  <a:lnTo>
                    <a:pt x="121" y="194"/>
                  </a:lnTo>
                  <a:lnTo>
                    <a:pt x="122" y="189"/>
                  </a:lnTo>
                  <a:lnTo>
                    <a:pt x="122" y="185"/>
                  </a:lnTo>
                  <a:lnTo>
                    <a:pt x="124" y="182"/>
                  </a:lnTo>
                  <a:lnTo>
                    <a:pt x="124" y="177"/>
                  </a:lnTo>
                  <a:lnTo>
                    <a:pt x="125" y="172"/>
                  </a:lnTo>
                  <a:lnTo>
                    <a:pt x="125" y="168"/>
                  </a:lnTo>
                  <a:lnTo>
                    <a:pt x="127" y="164"/>
                  </a:lnTo>
                  <a:lnTo>
                    <a:pt x="127" y="160"/>
                  </a:lnTo>
                  <a:lnTo>
                    <a:pt x="128" y="157"/>
                  </a:lnTo>
                  <a:lnTo>
                    <a:pt x="128" y="152"/>
                  </a:lnTo>
                  <a:lnTo>
                    <a:pt x="130" y="147"/>
                  </a:lnTo>
                  <a:lnTo>
                    <a:pt x="130" y="143"/>
                  </a:lnTo>
                  <a:lnTo>
                    <a:pt x="131" y="140"/>
                  </a:lnTo>
                  <a:lnTo>
                    <a:pt x="131" y="135"/>
                  </a:lnTo>
                  <a:lnTo>
                    <a:pt x="133" y="130"/>
                  </a:lnTo>
                  <a:lnTo>
                    <a:pt x="134" y="127"/>
                  </a:lnTo>
                  <a:lnTo>
                    <a:pt x="136" y="123"/>
                  </a:lnTo>
                  <a:lnTo>
                    <a:pt x="138" y="115"/>
                  </a:lnTo>
                  <a:lnTo>
                    <a:pt x="139" y="107"/>
                  </a:lnTo>
                  <a:lnTo>
                    <a:pt x="141" y="99"/>
                  </a:lnTo>
                  <a:lnTo>
                    <a:pt x="144" y="92"/>
                  </a:lnTo>
                  <a:lnTo>
                    <a:pt x="147" y="84"/>
                  </a:lnTo>
                  <a:lnTo>
                    <a:pt x="150" y="76"/>
                  </a:lnTo>
                  <a:lnTo>
                    <a:pt x="153" y="67"/>
                  </a:lnTo>
                  <a:lnTo>
                    <a:pt x="158" y="61"/>
                  </a:lnTo>
                  <a:lnTo>
                    <a:pt x="159" y="53"/>
                  </a:lnTo>
                  <a:lnTo>
                    <a:pt x="164" y="47"/>
                  </a:lnTo>
                  <a:lnTo>
                    <a:pt x="169" y="40"/>
                  </a:lnTo>
                  <a:lnTo>
                    <a:pt x="175" y="33"/>
                  </a:lnTo>
                  <a:lnTo>
                    <a:pt x="170" y="28"/>
                  </a:lnTo>
                  <a:lnTo>
                    <a:pt x="167" y="23"/>
                  </a:lnTo>
                  <a:lnTo>
                    <a:pt x="162" y="17"/>
                  </a:lnTo>
                  <a:lnTo>
                    <a:pt x="159" y="13"/>
                  </a:lnTo>
                  <a:lnTo>
                    <a:pt x="155" y="8"/>
                  </a:lnTo>
                  <a:lnTo>
                    <a:pt x="153" y="3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CC33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0" name="Freeform 262"/>
            <p:cNvSpPr>
              <a:spLocks/>
            </p:cNvSpPr>
            <p:nvPr/>
          </p:nvSpPr>
          <p:spPr bwMode="auto">
            <a:xfrm>
              <a:off x="4642" y="1147"/>
              <a:ext cx="112" cy="15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9" y="2"/>
                </a:cxn>
                <a:cxn ang="0">
                  <a:pos x="28" y="6"/>
                </a:cxn>
                <a:cxn ang="0">
                  <a:pos x="9" y="20"/>
                </a:cxn>
                <a:cxn ang="0">
                  <a:pos x="0" y="39"/>
                </a:cxn>
                <a:cxn ang="0">
                  <a:pos x="0" y="62"/>
                </a:cxn>
                <a:cxn ang="0">
                  <a:pos x="3" y="79"/>
                </a:cxn>
                <a:cxn ang="0">
                  <a:pos x="8" y="93"/>
                </a:cxn>
                <a:cxn ang="0">
                  <a:pos x="14" y="105"/>
                </a:cxn>
                <a:cxn ang="0">
                  <a:pos x="19" y="116"/>
                </a:cxn>
                <a:cxn ang="0">
                  <a:pos x="32" y="136"/>
                </a:cxn>
                <a:cxn ang="0">
                  <a:pos x="51" y="158"/>
                </a:cxn>
                <a:cxn ang="0">
                  <a:pos x="73" y="174"/>
                </a:cxn>
                <a:cxn ang="0">
                  <a:pos x="93" y="184"/>
                </a:cxn>
                <a:cxn ang="0">
                  <a:pos x="102" y="192"/>
                </a:cxn>
                <a:cxn ang="0">
                  <a:pos x="104" y="206"/>
                </a:cxn>
                <a:cxn ang="0">
                  <a:pos x="105" y="226"/>
                </a:cxn>
                <a:cxn ang="0">
                  <a:pos x="102" y="246"/>
                </a:cxn>
                <a:cxn ang="0">
                  <a:pos x="101" y="265"/>
                </a:cxn>
                <a:cxn ang="0">
                  <a:pos x="104" y="279"/>
                </a:cxn>
                <a:cxn ang="0">
                  <a:pos x="119" y="299"/>
                </a:cxn>
                <a:cxn ang="0">
                  <a:pos x="135" y="287"/>
                </a:cxn>
                <a:cxn ang="0">
                  <a:pos x="150" y="273"/>
                </a:cxn>
                <a:cxn ang="0">
                  <a:pos x="163" y="259"/>
                </a:cxn>
                <a:cxn ang="0">
                  <a:pos x="173" y="243"/>
                </a:cxn>
                <a:cxn ang="0">
                  <a:pos x="183" y="226"/>
                </a:cxn>
                <a:cxn ang="0">
                  <a:pos x="189" y="209"/>
                </a:cxn>
                <a:cxn ang="0">
                  <a:pos x="195" y="192"/>
                </a:cxn>
                <a:cxn ang="0">
                  <a:pos x="203" y="175"/>
                </a:cxn>
                <a:cxn ang="0">
                  <a:pos x="209" y="157"/>
                </a:cxn>
                <a:cxn ang="0">
                  <a:pos x="215" y="141"/>
                </a:cxn>
                <a:cxn ang="0">
                  <a:pos x="217" y="126"/>
                </a:cxn>
                <a:cxn ang="0">
                  <a:pos x="203" y="112"/>
                </a:cxn>
                <a:cxn ang="0">
                  <a:pos x="189" y="99"/>
                </a:cxn>
                <a:cxn ang="0">
                  <a:pos x="173" y="87"/>
                </a:cxn>
                <a:cxn ang="0">
                  <a:pos x="160" y="76"/>
                </a:cxn>
                <a:cxn ang="0">
                  <a:pos x="144" y="67"/>
                </a:cxn>
                <a:cxn ang="0">
                  <a:pos x="129" y="54"/>
                </a:cxn>
                <a:cxn ang="0">
                  <a:pos x="113" y="43"/>
                </a:cxn>
                <a:cxn ang="0">
                  <a:pos x="98" y="33"/>
                </a:cxn>
                <a:cxn ang="0">
                  <a:pos x="85" y="19"/>
                </a:cxn>
                <a:cxn ang="0">
                  <a:pos x="71" y="5"/>
                </a:cxn>
              </a:cxnLst>
              <a:rect l="0" t="0" r="r" b="b"/>
              <a:pathLst>
                <a:path w="223" h="299">
                  <a:moveTo>
                    <a:pt x="68" y="2"/>
                  </a:moveTo>
                  <a:lnTo>
                    <a:pt x="60" y="0"/>
                  </a:lnTo>
                  <a:lnTo>
                    <a:pt x="56" y="0"/>
                  </a:lnTo>
                  <a:lnTo>
                    <a:pt x="50" y="2"/>
                  </a:lnTo>
                  <a:lnTo>
                    <a:pt x="45" y="2"/>
                  </a:lnTo>
                  <a:lnTo>
                    <a:pt x="39" y="2"/>
                  </a:lnTo>
                  <a:lnTo>
                    <a:pt x="36" y="3"/>
                  </a:lnTo>
                  <a:lnTo>
                    <a:pt x="31" y="5"/>
                  </a:lnTo>
                  <a:lnTo>
                    <a:pt x="28" y="6"/>
                  </a:lnTo>
                  <a:lnTo>
                    <a:pt x="20" y="11"/>
                  </a:lnTo>
                  <a:lnTo>
                    <a:pt x="14" y="16"/>
                  </a:lnTo>
                  <a:lnTo>
                    <a:pt x="9" y="20"/>
                  </a:lnTo>
                  <a:lnTo>
                    <a:pt x="6" y="26"/>
                  </a:lnTo>
                  <a:lnTo>
                    <a:pt x="2" y="33"/>
                  </a:lnTo>
                  <a:lnTo>
                    <a:pt x="0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2" y="71"/>
                  </a:lnTo>
                  <a:lnTo>
                    <a:pt x="2" y="76"/>
                  </a:lnTo>
                  <a:lnTo>
                    <a:pt x="3" y="79"/>
                  </a:lnTo>
                  <a:lnTo>
                    <a:pt x="5" y="84"/>
                  </a:lnTo>
                  <a:lnTo>
                    <a:pt x="6" y="88"/>
                  </a:lnTo>
                  <a:lnTo>
                    <a:pt x="8" y="93"/>
                  </a:lnTo>
                  <a:lnTo>
                    <a:pt x="9" y="96"/>
                  </a:lnTo>
                  <a:lnTo>
                    <a:pt x="11" y="101"/>
                  </a:lnTo>
                  <a:lnTo>
                    <a:pt x="14" y="105"/>
                  </a:lnTo>
                  <a:lnTo>
                    <a:pt x="15" y="109"/>
                  </a:lnTo>
                  <a:lnTo>
                    <a:pt x="17" y="113"/>
                  </a:lnTo>
                  <a:lnTo>
                    <a:pt x="19" y="116"/>
                  </a:lnTo>
                  <a:lnTo>
                    <a:pt x="22" y="121"/>
                  </a:lnTo>
                  <a:lnTo>
                    <a:pt x="26" y="129"/>
                  </a:lnTo>
                  <a:lnTo>
                    <a:pt x="32" y="136"/>
                  </a:lnTo>
                  <a:lnTo>
                    <a:pt x="39" y="144"/>
                  </a:lnTo>
                  <a:lnTo>
                    <a:pt x="45" y="152"/>
                  </a:lnTo>
                  <a:lnTo>
                    <a:pt x="51" y="158"/>
                  </a:lnTo>
                  <a:lnTo>
                    <a:pt x="57" y="164"/>
                  </a:lnTo>
                  <a:lnTo>
                    <a:pt x="65" y="169"/>
                  </a:lnTo>
                  <a:lnTo>
                    <a:pt x="73" y="174"/>
                  </a:lnTo>
                  <a:lnTo>
                    <a:pt x="79" y="178"/>
                  </a:lnTo>
                  <a:lnTo>
                    <a:pt x="87" y="181"/>
                  </a:lnTo>
                  <a:lnTo>
                    <a:pt x="93" y="184"/>
                  </a:lnTo>
                  <a:lnTo>
                    <a:pt x="101" y="186"/>
                  </a:lnTo>
                  <a:lnTo>
                    <a:pt x="102" y="188"/>
                  </a:lnTo>
                  <a:lnTo>
                    <a:pt x="102" y="192"/>
                  </a:lnTo>
                  <a:lnTo>
                    <a:pt x="104" y="195"/>
                  </a:lnTo>
                  <a:lnTo>
                    <a:pt x="104" y="200"/>
                  </a:lnTo>
                  <a:lnTo>
                    <a:pt x="104" y="206"/>
                  </a:lnTo>
                  <a:lnTo>
                    <a:pt x="104" y="212"/>
                  </a:lnTo>
                  <a:lnTo>
                    <a:pt x="104" y="219"/>
                  </a:lnTo>
                  <a:lnTo>
                    <a:pt x="105" y="226"/>
                  </a:lnTo>
                  <a:lnTo>
                    <a:pt x="104" y="233"/>
                  </a:lnTo>
                  <a:lnTo>
                    <a:pt x="104" y="240"/>
                  </a:lnTo>
                  <a:lnTo>
                    <a:pt x="102" y="246"/>
                  </a:lnTo>
                  <a:lnTo>
                    <a:pt x="102" y="253"/>
                  </a:lnTo>
                  <a:lnTo>
                    <a:pt x="101" y="259"/>
                  </a:lnTo>
                  <a:lnTo>
                    <a:pt x="101" y="265"/>
                  </a:lnTo>
                  <a:lnTo>
                    <a:pt x="99" y="270"/>
                  </a:lnTo>
                  <a:lnTo>
                    <a:pt x="98" y="274"/>
                  </a:lnTo>
                  <a:lnTo>
                    <a:pt x="104" y="279"/>
                  </a:lnTo>
                  <a:lnTo>
                    <a:pt x="108" y="285"/>
                  </a:lnTo>
                  <a:lnTo>
                    <a:pt x="113" y="291"/>
                  </a:lnTo>
                  <a:lnTo>
                    <a:pt x="119" y="299"/>
                  </a:lnTo>
                  <a:lnTo>
                    <a:pt x="124" y="295"/>
                  </a:lnTo>
                  <a:lnTo>
                    <a:pt x="130" y="291"/>
                  </a:lnTo>
                  <a:lnTo>
                    <a:pt x="135" y="287"/>
                  </a:lnTo>
                  <a:lnTo>
                    <a:pt x="141" y="284"/>
                  </a:lnTo>
                  <a:lnTo>
                    <a:pt x="146" y="277"/>
                  </a:lnTo>
                  <a:lnTo>
                    <a:pt x="150" y="273"/>
                  </a:lnTo>
                  <a:lnTo>
                    <a:pt x="155" y="270"/>
                  </a:lnTo>
                  <a:lnTo>
                    <a:pt x="160" y="265"/>
                  </a:lnTo>
                  <a:lnTo>
                    <a:pt x="163" y="259"/>
                  </a:lnTo>
                  <a:lnTo>
                    <a:pt x="167" y="253"/>
                  </a:lnTo>
                  <a:lnTo>
                    <a:pt x="169" y="248"/>
                  </a:lnTo>
                  <a:lnTo>
                    <a:pt x="173" y="243"/>
                  </a:lnTo>
                  <a:lnTo>
                    <a:pt x="177" y="237"/>
                  </a:lnTo>
                  <a:lnTo>
                    <a:pt x="180" y="233"/>
                  </a:lnTo>
                  <a:lnTo>
                    <a:pt x="183" y="226"/>
                  </a:lnTo>
                  <a:lnTo>
                    <a:pt x="186" y="222"/>
                  </a:lnTo>
                  <a:lnTo>
                    <a:pt x="187" y="214"/>
                  </a:lnTo>
                  <a:lnTo>
                    <a:pt x="189" y="209"/>
                  </a:lnTo>
                  <a:lnTo>
                    <a:pt x="192" y="203"/>
                  </a:lnTo>
                  <a:lnTo>
                    <a:pt x="194" y="197"/>
                  </a:lnTo>
                  <a:lnTo>
                    <a:pt x="195" y="192"/>
                  </a:lnTo>
                  <a:lnTo>
                    <a:pt x="198" y="186"/>
                  </a:lnTo>
                  <a:lnTo>
                    <a:pt x="200" y="180"/>
                  </a:lnTo>
                  <a:lnTo>
                    <a:pt x="203" y="175"/>
                  </a:lnTo>
                  <a:lnTo>
                    <a:pt x="204" y="169"/>
                  </a:lnTo>
                  <a:lnTo>
                    <a:pt x="206" y="163"/>
                  </a:lnTo>
                  <a:lnTo>
                    <a:pt x="209" y="157"/>
                  </a:lnTo>
                  <a:lnTo>
                    <a:pt x="211" y="152"/>
                  </a:lnTo>
                  <a:lnTo>
                    <a:pt x="214" y="147"/>
                  </a:lnTo>
                  <a:lnTo>
                    <a:pt x="215" y="141"/>
                  </a:lnTo>
                  <a:lnTo>
                    <a:pt x="218" y="136"/>
                  </a:lnTo>
                  <a:lnTo>
                    <a:pt x="223" y="132"/>
                  </a:lnTo>
                  <a:lnTo>
                    <a:pt x="217" y="126"/>
                  </a:lnTo>
                  <a:lnTo>
                    <a:pt x="212" y="121"/>
                  </a:lnTo>
                  <a:lnTo>
                    <a:pt x="208" y="116"/>
                  </a:lnTo>
                  <a:lnTo>
                    <a:pt x="203" y="112"/>
                  </a:lnTo>
                  <a:lnTo>
                    <a:pt x="198" y="107"/>
                  </a:lnTo>
                  <a:lnTo>
                    <a:pt x="194" y="102"/>
                  </a:lnTo>
                  <a:lnTo>
                    <a:pt x="189" y="99"/>
                  </a:lnTo>
                  <a:lnTo>
                    <a:pt x="184" y="96"/>
                  </a:lnTo>
                  <a:lnTo>
                    <a:pt x="180" y="91"/>
                  </a:lnTo>
                  <a:lnTo>
                    <a:pt x="173" y="87"/>
                  </a:lnTo>
                  <a:lnTo>
                    <a:pt x="169" y="84"/>
                  </a:lnTo>
                  <a:lnTo>
                    <a:pt x="164" y="79"/>
                  </a:lnTo>
                  <a:lnTo>
                    <a:pt x="160" y="76"/>
                  </a:lnTo>
                  <a:lnTo>
                    <a:pt x="153" y="73"/>
                  </a:lnTo>
                  <a:lnTo>
                    <a:pt x="149" y="70"/>
                  </a:lnTo>
                  <a:lnTo>
                    <a:pt x="144" y="67"/>
                  </a:lnTo>
                  <a:lnTo>
                    <a:pt x="138" y="62"/>
                  </a:lnTo>
                  <a:lnTo>
                    <a:pt x="133" y="59"/>
                  </a:lnTo>
                  <a:lnTo>
                    <a:pt x="129" y="54"/>
                  </a:lnTo>
                  <a:lnTo>
                    <a:pt x="124" y="51"/>
                  </a:lnTo>
                  <a:lnTo>
                    <a:pt x="118" y="47"/>
                  </a:lnTo>
                  <a:lnTo>
                    <a:pt x="113" y="43"/>
                  </a:lnTo>
                  <a:lnTo>
                    <a:pt x="108" y="39"/>
                  </a:lnTo>
                  <a:lnTo>
                    <a:pt x="104" y="37"/>
                  </a:lnTo>
                  <a:lnTo>
                    <a:pt x="98" y="33"/>
                  </a:lnTo>
                  <a:lnTo>
                    <a:pt x="93" y="28"/>
                  </a:lnTo>
                  <a:lnTo>
                    <a:pt x="90" y="23"/>
                  </a:lnTo>
                  <a:lnTo>
                    <a:pt x="85" y="19"/>
                  </a:lnTo>
                  <a:lnTo>
                    <a:pt x="81" y="14"/>
                  </a:lnTo>
                  <a:lnTo>
                    <a:pt x="76" y="9"/>
                  </a:lnTo>
                  <a:lnTo>
                    <a:pt x="71" y="5"/>
                  </a:lnTo>
                  <a:lnTo>
                    <a:pt x="68" y="2"/>
                  </a:lnTo>
                  <a:lnTo>
                    <a:pt x="68" y="2"/>
                  </a:lnTo>
                  <a:close/>
                </a:path>
              </a:pathLst>
            </a:custGeom>
            <a:solidFill>
              <a:srgbClr val="E64D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1" name="Freeform 263"/>
            <p:cNvSpPr>
              <a:spLocks/>
            </p:cNvSpPr>
            <p:nvPr/>
          </p:nvSpPr>
          <p:spPr bwMode="auto">
            <a:xfrm>
              <a:off x="4953" y="1052"/>
              <a:ext cx="116" cy="111"/>
            </a:xfrm>
            <a:custGeom>
              <a:avLst/>
              <a:gdLst/>
              <a:ahLst/>
              <a:cxnLst>
                <a:cxn ang="0">
                  <a:pos x="101" y="1"/>
                </a:cxn>
                <a:cxn ang="0">
                  <a:pos x="89" y="8"/>
                </a:cxn>
                <a:cxn ang="0">
                  <a:pos x="78" y="15"/>
                </a:cxn>
                <a:cxn ang="0">
                  <a:pos x="68" y="26"/>
                </a:cxn>
                <a:cxn ang="0">
                  <a:pos x="58" y="37"/>
                </a:cxn>
                <a:cxn ang="0">
                  <a:pos x="50" y="51"/>
                </a:cxn>
                <a:cxn ang="0">
                  <a:pos x="41" y="65"/>
                </a:cxn>
                <a:cxn ang="0">
                  <a:pos x="34" y="81"/>
                </a:cxn>
                <a:cxn ang="0">
                  <a:pos x="27" y="94"/>
                </a:cxn>
                <a:cxn ang="0">
                  <a:pos x="20" y="107"/>
                </a:cxn>
                <a:cxn ang="0">
                  <a:pos x="17" y="115"/>
                </a:cxn>
                <a:cxn ang="0">
                  <a:pos x="14" y="127"/>
                </a:cxn>
                <a:cxn ang="0">
                  <a:pos x="11" y="139"/>
                </a:cxn>
                <a:cxn ang="0">
                  <a:pos x="8" y="147"/>
                </a:cxn>
                <a:cxn ang="0">
                  <a:pos x="6" y="160"/>
                </a:cxn>
                <a:cxn ang="0">
                  <a:pos x="3" y="174"/>
                </a:cxn>
                <a:cxn ang="0">
                  <a:pos x="0" y="189"/>
                </a:cxn>
                <a:cxn ang="0">
                  <a:pos x="0" y="203"/>
                </a:cxn>
                <a:cxn ang="0">
                  <a:pos x="6" y="211"/>
                </a:cxn>
                <a:cxn ang="0">
                  <a:pos x="17" y="214"/>
                </a:cxn>
                <a:cxn ang="0">
                  <a:pos x="31" y="215"/>
                </a:cxn>
                <a:cxn ang="0">
                  <a:pos x="42" y="218"/>
                </a:cxn>
                <a:cxn ang="0">
                  <a:pos x="53" y="212"/>
                </a:cxn>
                <a:cxn ang="0">
                  <a:pos x="64" y="201"/>
                </a:cxn>
                <a:cxn ang="0">
                  <a:pos x="75" y="194"/>
                </a:cxn>
                <a:cxn ang="0">
                  <a:pos x="85" y="191"/>
                </a:cxn>
                <a:cxn ang="0">
                  <a:pos x="95" y="187"/>
                </a:cxn>
                <a:cxn ang="0">
                  <a:pos x="106" y="187"/>
                </a:cxn>
                <a:cxn ang="0">
                  <a:pos x="116" y="189"/>
                </a:cxn>
                <a:cxn ang="0">
                  <a:pos x="127" y="192"/>
                </a:cxn>
                <a:cxn ang="0">
                  <a:pos x="137" y="195"/>
                </a:cxn>
                <a:cxn ang="0">
                  <a:pos x="147" y="200"/>
                </a:cxn>
                <a:cxn ang="0">
                  <a:pos x="158" y="203"/>
                </a:cxn>
                <a:cxn ang="0">
                  <a:pos x="169" y="208"/>
                </a:cxn>
                <a:cxn ang="0">
                  <a:pos x="182" y="209"/>
                </a:cxn>
                <a:cxn ang="0">
                  <a:pos x="192" y="211"/>
                </a:cxn>
                <a:cxn ang="0">
                  <a:pos x="203" y="211"/>
                </a:cxn>
                <a:cxn ang="0">
                  <a:pos x="216" y="209"/>
                </a:cxn>
                <a:cxn ang="0">
                  <a:pos x="223" y="205"/>
                </a:cxn>
                <a:cxn ang="0">
                  <a:pos x="226" y="195"/>
                </a:cxn>
                <a:cxn ang="0">
                  <a:pos x="230" y="186"/>
                </a:cxn>
                <a:cxn ang="0">
                  <a:pos x="231" y="178"/>
                </a:cxn>
                <a:cxn ang="0">
                  <a:pos x="233" y="166"/>
                </a:cxn>
                <a:cxn ang="0">
                  <a:pos x="233" y="150"/>
                </a:cxn>
                <a:cxn ang="0">
                  <a:pos x="228" y="136"/>
                </a:cxn>
                <a:cxn ang="0">
                  <a:pos x="222" y="122"/>
                </a:cxn>
                <a:cxn ang="0">
                  <a:pos x="216" y="110"/>
                </a:cxn>
                <a:cxn ang="0">
                  <a:pos x="205" y="98"/>
                </a:cxn>
                <a:cxn ang="0">
                  <a:pos x="195" y="85"/>
                </a:cxn>
                <a:cxn ang="0">
                  <a:pos x="183" y="73"/>
                </a:cxn>
                <a:cxn ang="0">
                  <a:pos x="171" y="60"/>
                </a:cxn>
                <a:cxn ang="0">
                  <a:pos x="158" y="50"/>
                </a:cxn>
                <a:cxn ang="0">
                  <a:pos x="144" y="37"/>
                </a:cxn>
                <a:cxn ang="0">
                  <a:pos x="132" y="26"/>
                </a:cxn>
                <a:cxn ang="0">
                  <a:pos x="121" y="15"/>
                </a:cxn>
                <a:cxn ang="0">
                  <a:pos x="112" y="5"/>
                </a:cxn>
                <a:cxn ang="0">
                  <a:pos x="107" y="0"/>
                </a:cxn>
              </a:cxnLst>
              <a:rect l="0" t="0" r="r" b="b"/>
              <a:pathLst>
                <a:path w="233" h="220">
                  <a:moveTo>
                    <a:pt x="107" y="0"/>
                  </a:moveTo>
                  <a:lnTo>
                    <a:pt x="101" y="1"/>
                  </a:lnTo>
                  <a:lnTo>
                    <a:pt x="95" y="5"/>
                  </a:lnTo>
                  <a:lnTo>
                    <a:pt x="89" y="8"/>
                  </a:lnTo>
                  <a:lnTo>
                    <a:pt x="84" y="12"/>
                  </a:lnTo>
                  <a:lnTo>
                    <a:pt x="78" y="15"/>
                  </a:lnTo>
                  <a:lnTo>
                    <a:pt x="72" y="20"/>
                  </a:lnTo>
                  <a:lnTo>
                    <a:pt x="68" y="26"/>
                  </a:lnTo>
                  <a:lnTo>
                    <a:pt x="64" y="32"/>
                  </a:lnTo>
                  <a:lnTo>
                    <a:pt x="58" y="37"/>
                  </a:lnTo>
                  <a:lnTo>
                    <a:pt x="53" y="45"/>
                  </a:lnTo>
                  <a:lnTo>
                    <a:pt x="50" y="51"/>
                  </a:lnTo>
                  <a:lnTo>
                    <a:pt x="45" y="57"/>
                  </a:lnTo>
                  <a:lnTo>
                    <a:pt x="41" y="65"/>
                  </a:lnTo>
                  <a:lnTo>
                    <a:pt x="37" y="73"/>
                  </a:lnTo>
                  <a:lnTo>
                    <a:pt x="34" y="81"/>
                  </a:lnTo>
                  <a:lnTo>
                    <a:pt x="31" y="88"/>
                  </a:lnTo>
                  <a:lnTo>
                    <a:pt x="27" y="94"/>
                  </a:lnTo>
                  <a:lnTo>
                    <a:pt x="23" y="104"/>
                  </a:lnTo>
                  <a:lnTo>
                    <a:pt x="20" y="107"/>
                  </a:lnTo>
                  <a:lnTo>
                    <a:pt x="19" y="112"/>
                  </a:lnTo>
                  <a:lnTo>
                    <a:pt x="17" y="115"/>
                  </a:lnTo>
                  <a:lnTo>
                    <a:pt x="17" y="119"/>
                  </a:lnTo>
                  <a:lnTo>
                    <a:pt x="14" y="127"/>
                  </a:lnTo>
                  <a:lnTo>
                    <a:pt x="13" y="135"/>
                  </a:lnTo>
                  <a:lnTo>
                    <a:pt x="11" y="139"/>
                  </a:lnTo>
                  <a:lnTo>
                    <a:pt x="10" y="144"/>
                  </a:lnTo>
                  <a:lnTo>
                    <a:pt x="8" y="147"/>
                  </a:lnTo>
                  <a:lnTo>
                    <a:pt x="8" y="152"/>
                  </a:lnTo>
                  <a:lnTo>
                    <a:pt x="6" y="160"/>
                  </a:lnTo>
                  <a:lnTo>
                    <a:pt x="5" y="167"/>
                  </a:lnTo>
                  <a:lnTo>
                    <a:pt x="3" y="174"/>
                  </a:lnTo>
                  <a:lnTo>
                    <a:pt x="2" y="183"/>
                  </a:lnTo>
                  <a:lnTo>
                    <a:pt x="0" y="189"/>
                  </a:lnTo>
                  <a:lnTo>
                    <a:pt x="0" y="197"/>
                  </a:lnTo>
                  <a:lnTo>
                    <a:pt x="0" y="203"/>
                  </a:lnTo>
                  <a:lnTo>
                    <a:pt x="0" y="211"/>
                  </a:lnTo>
                  <a:lnTo>
                    <a:pt x="6" y="211"/>
                  </a:lnTo>
                  <a:lnTo>
                    <a:pt x="13" y="212"/>
                  </a:lnTo>
                  <a:lnTo>
                    <a:pt x="17" y="214"/>
                  </a:lnTo>
                  <a:lnTo>
                    <a:pt x="25" y="215"/>
                  </a:lnTo>
                  <a:lnTo>
                    <a:pt x="31" y="215"/>
                  </a:lnTo>
                  <a:lnTo>
                    <a:pt x="36" y="217"/>
                  </a:lnTo>
                  <a:lnTo>
                    <a:pt x="42" y="218"/>
                  </a:lnTo>
                  <a:lnTo>
                    <a:pt x="50" y="220"/>
                  </a:lnTo>
                  <a:lnTo>
                    <a:pt x="53" y="212"/>
                  </a:lnTo>
                  <a:lnTo>
                    <a:pt x="59" y="208"/>
                  </a:lnTo>
                  <a:lnTo>
                    <a:pt x="64" y="201"/>
                  </a:lnTo>
                  <a:lnTo>
                    <a:pt x="70" y="198"/>
                  </a:lnTo>
                  <a:lnTo>
                    <a:pt x="75" y="194"/>
                  </a:lnTo>
                  <a:lnTo>
                    <a:pt x="79" y="192"/>
                  </a:lnTo>
                  <a:lnTo>
                    <a:pt x="85" y="191"/>
                  </a:lnTo>
                  <a:lnTo>
                    <a:pt x="90" y="189"/>
                  </a:lnTo>
                  <a:lnTo>
                    <a:pt x="95" y="187"/>
                  </a:lnTo>
                  <a:lnTo>
                    <a:pt x="101" y="187"/>
                  </a:lnTo>
                  <a:lnTo>
                    <a:pt x="106" y="187"/>
                  </a:lnTo>
                  <a:lnTo>
                    <a:pt x="110" y="189"/>
                  </a:lnTo>
                  <a:lnTo>
                    <a:pt x="116" y="189"/>
                  </a:lnTo>
                  <a:lnTo>
                    <a:pt x="121" y="191"/>
                  </a:lnTo>
                  <a:lnTo>
                    <a:pt x="127" y="192"/>
                  </a:lnTo>
                  <a:lnTo>
                    <a:pt x="132" y="194"/>
                  </a:lnTo>
                  <a:lnTo>
                    <a:pt x="137" y="195"/>
                  </a:lnTo>
                  <a:lnTo>
                    <a:pt x="143" y="197"/>
                  </a:lnTo>
                  <a:lnTo>
                    <a:pt x="147" y="200"/>
                  </a:lnTo>
                  <a:lnTo>
                    <a:pt x="154" y="201"/>
                  </a:lnTo>
                  <a:lnTo>
                    <a:pt x="158" y="203"/>
                  </a:lnTo>
                  <a:lnTo>
                    <a:pt x="164" y="206"/>
                  </a:lnTo>
                  <a:lnTo>
                    <a:pt x="169" y="208"/>
                  </a:lnTo>
                  <a:lnTo>
                    <a:pt x="175" y="209"/>
                  </a:lnTo>
                  <a:lnTo>
                    <a:pt x="182" y="209"/>
                  </a:lnTo>
                  <a:lnTo>
                    <a:pt x="186" y="211"/>
                  </a:lnTo>
                  <a:lnTo>
                    <a:pt x="192" y="211"/>
                  </a:lnTo>
                  <a:lnTo>
                    <a:pt x="199" y="212"/>
                  </a:lnTo>
                  <a:lnTo>
                    <a:pt x="203" y="211"/>
                  </a:lnTo>
                  <a:lnTo>
                    <a:pt x="209" y="211"/>
                  </a:lnTo>
                  <a:lnTo>
                    <a:pt x="216" y="209"/>
                  </a:lnTo>
                  <a:lnTo>
                    <a:pt x="222" y="208"/>
                  </a:lnTo>
                  <a:lnTo>
                    <a:pt x="223" y="205"/>
                  </a:lnTo>
                  <a:lnTo>
                    <a:pt x="225" y="200"/>
                  </a:lnTo>
                  <a:lnTo>
                    <a:pt x="226" y="195"/>
                  </a:lnTo>
                  <a:lnTo>
                    <a:pt x="228" y="191"/>
                  </a:lnTo>
                  <a:lnTo>
                    <a:pt x="230" y="186"/>
                  </a:lnTo>
                  <a:lnTo>
                    <a:pt x="231" y="183"/>
                  </a:lnTo>
                  <a:lnTo>
                    <a:pt x="231" y="178"/>
                  </a:lnTo>
                  <a:lnTo>
                    <a:pt x="233" y="174"/>
                  </a:lnTo>
                  <a:lnTo>
                    <a:pt x="233" y="166"/>
                  </a:lnTo>
                  <a:lnTo>
                    <a:pt x="233" y="158"/>
                  </a:lnTo>
                  <a:lnTo>
                    <a:pt x="233" y="150"/>
                  </a:lnTo>
                  <a:lnTo>
                    <a:pt x="231" y="144"/>
                  </a:lnTo>
                  <a:lnTo>
                    <a:pt x="228" y="136"/>
                  </a:lnTo>
                  <a:lnTo>
                    <a:pt x="226" y="130"/>
                  </a:lnTo>
                  <a:lnTo>
                    <a:pt x="222" y="122"/>
                  </a:lnTo>
                  <a:lnTo>
                    <a:pt x="220" y="116"/>
                  </a:lnTo>
                  <a:lnTo>
                    <a:pt x="216" y="110"/>
                  </a:lnTo>
                  <a:lnTo>
                    <a:pt x="211" y="104"/>
                  </a:lnTo>
                  <a:lnTo>
                    <a:pt x="205" y="98"/>
                  </a:lnTo>
                  <a:lnTo>
                    <a:pt x="202" y="91"/>
                  </a:lnTo>
                  <a:lnTo>
                    <a:pt x="195" y="85"/>
                  </a:lnTo>
                  <a:lnTo>
                    <a:pt x="189" y="79"/>
                  </a:lnTo>
                  <a:lnTo>
                    <a:pt x="183" y="73"/>
                  </a:lnTo>
                  <a:lnTo>
                    <a:pt x="177" y="67"/>
                  </a:lnTo>
                  <a:lnTo>
                    <a:pt x="171" y="60"/>
                  </a:lnTo>
                  <a:lnTo>
                    <a:pt x="164" y="56"/>
                  </a:lnTo>
                  <a:lnTo>
                    <a:pt x="158" y="50"/>
                  </a:lnTo>
                  <a:lnTo>
                    <a:pt x="152" y="45"/>
                  </a:lnTo>
                  <a:lnTo>
                    <a:pt x="144" y="37"/>
                  </a:lnTo>
                  <a:lnTo>
                    <a:pt x="138" y="32"/>
                  </a:lnTo>
                  <a:lnTo>
                    <a:pt x="132" y="26"/>
                  </a:lnTo>
                  <a:lnTo>
                    <a:pt x="127" y="22"/>
                  </a:lnTo>
                  <a:lnTo>
                    <a:pt x="121" y="15"/>
                  </a:lnTo>
                  <a:lnTo>
                    <a:pt x="116" y="11"/>
                  </a:lnTo>
                  <a:lnTo>
                    <a:pt x="112" y="5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E64D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2" name="Freeform 264"/>
            <p:cNvSpPr>
              <a:spLocks/>
            </p:cNvSpPr>
            <p:nvPr/>
          </p:nvSpPr>
          <p:spPr bwMode="auto">
            <a:xfrm>
              <a:off x="4928" y="1132"/>
              <a:ext cx="168" cy="115"/>
            </a:xfrm>
            <a:custGeom>
              <a:avLst/>
              <a:gdLst/>
              <a:ahLst/>
              <a:cxnLst>
                <a:cxn ang="0">
                  <a:pos x="235" y="7"/>
                </a:cxn>
                <a:cxn ang="0">
                  <a:pos x="227" y="17"/>
                </a:cxn>
                <a:cxn ang="0">
                  <a:pos x="226" y="37"/>
                </a:cxn>
                <a:cxn ang="0">
                  <a:pos x="223" y="55"/>
                </a:cxn>
                <a:cxn ang="0">
                  <a:pos x="218" y="72"/>
                </a:cxn>
                <a:cxn ang="0">
                  <a:pos x="212" y="85"/>
                </a:cxn>
                <a:cxn ang="0">
                  <a:pos x="221" y="100"/>
                </a:cxn>
                <a:cxn ang="0">
                  <a:pos x="229" y="116"/>
                </a:cxn>
                <a:cxn ang="0">
                  <a:pos x="237" y="130"/>
                </a:cxn>
                <a:cxn ang="0">
                  <a:pos x="237" y="139"/>
                </a:cxn>
                <a:cxn ang="0">
                  <a:pos x="217" y="130"/>
                </a:cxn>
                <a:cxn ang="0">
                  <a:pos x="198" y="113"/>
                </a:cxn>
                <a:cxn ang="0">
                  <a:pos x="181" y="94"/>
                </a:cxn>
                <a:cxn ang="0">
                  <a:pos x="164" y="72"/>
                </a:cxn>
                <a:cxn ang="0">
                  <a:pos x="148" y="51"/>
                </a:cxn>
                <a:cxn ang="0">
                  <a:pos x="130" y="31"/>
                </a:cxn>
                <a:cxn ang="0">
                  <a:pos x="113" y="15"/>
                </a:cxn>
                <a:cxn ang="0">
                  <a:pos x="93" y="4"/>
                </a:cxn>
                <a:cxn ang="0">
                  <a:pos x="71" y="1"/>
                </a:cxn>
                <a:cxn ang="0">
                  <a:pos x="51" y="4"/>
                </a:cxn>
                <a:cxn ang="0">
                  <a:pos x="40" y="10"/>
                </a:cxn>
                <a:cxn ang="0">
                  <a:pos x="23" y="14"/>
                </a:cxn>
                <a:cxn ang="0">
                  <a:pos x="7" y="17"/>
                </a:cxn>
                <a:cxn ang="0">
                  <a:pos x="3" y="27"/>
                </a:cxn>
                <a:cxn ang="0">
                  <a:pos x="15" y="46"/>
                </a:cxn>
                <a:cxn ang="0">
                  <a:pos x="31" y="60"/>
                </a:cxn>
                <a:cxn ang="0">
                  <a:pos x="48" y="71"/>
                </a:cxn>
                <a:cxn ang="0">
                  <a:pos x="66" y="80"/>
                </a:cxn>
                <a:cxn ang="0">
                  <a:pos x="86" y="89"/>
                </a:cxn>
                <a:cxn ang="0">
                  <a:pos x="105" y="97"/>
                </a:cxn>
                <a:cxn ang="0">
                  <a:pos x="125" y="107"/>
                </a:cxn>
                <a:cxn ang="0">
                  <a:pos x="142" y="117"/>
                </a:cxn>
                <a:cxn ang="0">
                  <a:pos x="159" y="131"/>
                </a:cxn>
                <a:cxn ang="0">
                  <a:pos x="175" y="148"/>
                </a:cxn>
                <a:cxn ang="0">
                  <a:pos x="189" y="159"/>
                </a:cxn>
                <a:cxn ang="0">
                  <a:pos x="201" y="165"/>
                </a:cxn>
                <a:cxn ang="0">
                  <a:pos x="215" y="175"/>
                </a:cxn>
                <a:cxn ang="0">
                  <a:pos x="227" y="182"/>
                </a:cxn>
                <a:cxn ang="0">
                  <a:pos x="240" y="193"/>
                </a:cxn>
                <a:cxn ang="0">
                  <a:pos x="252" y="203"/>
                </a:cxn>
                <a:cxn ang="0">
                  <a:pos x="266" y="210"/>
                </a:cxn>
                <a:cxn ang="0">
                  <a:pos x="279" y="218"/>
                </a:cxn>
                <a:cxn ang="0">
                  <a:pos x="292" y="223"/>
                </a:cxn>
                <a:cxn ang="0">
                  <a:pos x="306" y="227"/>
                </a:cxn>
                <a:cxn ang="0">
                  <a:pos x="323" y="229"/>
                </a:cxn>
                <a:cxn ang="0">
                  <a:pos x="328" y="213"/>
                </a:cxn>
                <a:cxn ang="0">
                  <a:pos x="325" y="200"/>
                </a:cxn>
                <a:cxn ang="0">
                  <a:pos x="314" y="186"/>
                </a:cxn>
                <a:cxn ang="0">
                  <a:pos x="305" y="172"/>
                </a:cxn>
                <a:cxn ang="0">
                  <a:pos x="308" y="155"/>
                </a:cxn>
                <a:cxn ang="0">
                  <a:pos x="327" y="150"/>
                </a:cxn>
                <a:cxn ang="0">
                  <a:pos x="334" y="139"/>
                </a:cxn>
                <a:cxn ang="0">
                  <a:pos x="334" y="125"/>
                </a:cxn>
                <a:cxn ang="0">
                  <a:pos x="328" y="110"/>
                </a:cxn>
                <a:cxn ang="0">
                  <a:pos x="319" y="93"/>
                </a:cxn>
                <a:cxn ang="0">
                  <a:pos x="305" y="72"/>
                </a:cxn>
                <a:cxn ang="0">
                  <a:pos x="289" y="55"/>
                </a:cxn>
                <a:cxn ang="0">
                  <a:pos x="275" y="37"/>
                </a:cxn>
                <a:cxn ang="0">
                  <a:pos x="262" y="23"/>
                </a:cxn>
                <a:cxn ang="0">
                  <a:pos x="251" y="9"/>
                </a:cxn>
              </a:cxnLst>
              <a:rect l="0" t="0" r="r" b="b"/>
              <a:pathLst>
                <a:path w="336" h="229">
                  <a:moveTo>
                    <a:pt x="249" y="7"/>
                  </a:moveTo>
                  <a:lnTo>
                    <a:pt x="241" y="6"/>
                  </a:lnTo>
                  <a:lnTo>
                    <a:pt x="235" y="7"/>
                  </a:lnTo>
                  <a:lnTo>
                    <a:pt x="231" y="9"/>
                  </a:lnTo>
                  <a:lnTo>
                    <a:pt x="229" y="14"/>
                  </a:lnTo>
                  <a:lnTo>
                    <a:pt x="227" y="17"/>
                  </a:lnTo>
                  <a:lnTo>
                    <a:pt x="226" y="23"/>
                  </a:lnTo>
                  <a:lnTo>
                    <a:pt x="226" y="31"/>
                  </a:lnTo>
                  <a:lnTo>
                    <a:pt x="226" y="37"/>
                  </a:lnTo>
                  <a:lnTo>
                    <a:pt x="224" y="43"/>
                  </a:lnTo>
                  <a:lnTo>
                    <a:pt x="224" y="49"/>
                  </a:lnTo>
                  <a:lnTo>
                    <a:pt x="223" y="55"/>
                  </a:lnTo>
                  <a:lnTo>
                    <a:pt x="223" y="63"/>
                  </a:lnTo>
                  <a:lnTo>
                    <a:pt x="220" y="68"/>
                  </a:lnTo>
                  <a:lnTo>
                    <a:pt x="218" y="72"/>
                  </a:lnTo>
                  <a:lnTo>
                    <a:pt x="213" y="77"/>
                  </a:lnTo>
                  <a:lnTo>
                    <a:pt x="210" y="80"/>
                  </a:lnTo>
                  <a:lnTo>
                    <a:pt x="212" y="85"/>
                  </a:lnTo>
                  <a:lnTo>
                    <a:pt x="217" y="91"/>
                  </a:lnTo>
                  <a:lnTo>
                    <a:pt x="218" y="96"/>
                  </a:lnTo>
                  <a:lnTo>
                    <a:pt x="221" y="100"/>
                  </a:lnTo>
                  <a:lnTo>
                    <a:pt x="224" y="105"/>
                  </a:lnTo>
                  <a:lnTo>
                    <a:pt x="227" y="111"/>
                  </a:lnTo>
                  <a:lnTo>
                    <a:pt x="229" y="116"/>
                  </a:lnTo>
                  <a:lnTo>
                    <a:pt x="232" y="120"/>
                  </a:lnTo>
                  <a:lnTo>
                    <a:pt x="234" y="125"/>
                  </a:lnTo>
                  <a:lnTo>
                    <a:pt x="237" y="130"/>
                  </a:lnTo>
                  <a:lnTo>
                    <a:pt x="241" y="136"/>
                  </a:lnTo>
                  <a:lnTo>
                    <a:pt x="246" y="142"/>
                  </a:lnTo>
                  <a:lnTo>
                    <a:pt x="237" y="139"/>
                  </a:lnTo>
                  <a:lnTo>
                    <a:pt x="231" y="138"/>
                  </a:lnTo>
                  <a:lnTo>
                    <a:pt x="224" y="133"/>
                  </a:lnTo>
                  <a:lnTo>
                    <a:pt x="217" y="130"/>
                  </a:lnTo>
                  <a:lnTo>
                    <a:pt x="210" y="125"/>
                  </a:lnTo>
                  <a:lnTo>
                    <a:pt x="204" y="119"/>
                  </a:lnTo>
                  <a:lnTo>
                    <a:pt x="198" y="113"/>
                  </a:lnTo>
                  <a:lnTo>
                    <a:pt x="193" y="108"/>
                  </a:lnTo>
                  <a:lnTo>
                    <a:pt x="186" y="100"/>
                  </a:lnTo>
                  <a:lnTo>
                    <a:pt x="181" y="94"/>
                  </a:lnTo>
                  <a:lnTo>
                    <a:pt x="175" y="86"/>
                  </a:lnTo>
                  <a:lnTo>
                    <a:pt x="170" y="80"/>
                  </a:lnTo>
                  <a:lnTo>
                    <a:pt x="164" y="72"/>
                  </a:lnTo>
                  <a:lnTo>
                    <a:pt x="158" y="65"/>
                  </a:lnTo>
                  <a:lnTo>
                    <a:pt x="153" y="58"/>
                  </a:lnTo>
                  <a:lnTo>
                    <a:pt x="148" y="51"/>
                  </a:lnTo>
                  <a:lnTo>
                    <a:pt x="142" y="45"/>
                  </a:lnTo>
                  <a:lnTo>
                    <a:pt x="136" y="37"/>
                  </a:lnTo>
                  <a:lnTo>
                    <a:pt x="130" y="31"/>
                  </a:lnTo>
                  <a:lnTo>
                    <a:pt x="125" y="26"/>
                  </a:lnTo>
                  <a:lnTo>
                    <a:pt x="119" y="20"/>
                  </a:lnTo>
                  <a:lnTo>
                    <a:pt x="113" y="15"/>
                  </a:lnTo>
                  <a:lnTo>
                    <a:pt x="105" y="10"/>
                  </a:lnTo>
                  <a:lnTo>
                    <a:pt x="100" y="7"/>
                  </a:lnTo>
                  <a:lnTo>
                    <a:pt x="93" y="4"/>
                  </a:lnTo>
                  <a:lnTo>
                    <a:pt x="85" y="1"/>
                  </a:lnTo>
                  <a:lnTo>
                    <a:pt x="79" y="0"/>
                  </a:lnTo>
                  <a:lnTo>
                    <a:pt x="71" y="1"/>
                  </a:lnTo>
                  <a:lnTo>
                    <a:pt x="63" y="1"/>
                  </a:lnTo>
                  <a:lnTo>
                    <a:pt x="55" y="3"/>
                  </a:lnTo>
                  <a:lnTo>
                    <a:pt x="51" y="4"/>
                  </a:lnTo>
                  <a:lnTo>
                    <a:pt x="48" y="6"/>
                  </a:lnTo>
                  <a:lnTo>
                    <a:pt x="43" y="7"/>
                  </a:lnTo>
                  <a:lnTo>
                    <a:pt x="40" y="10"/>
                  </a:lnTo>
                  <a:lnTo>
                    <a:pt x="34" y="10"/>
                  </a:lnTo>
                  <a:lnTo>
                    <a:pt x="29" y="12"/>
                  </a:lnTo>
                  <a:lnTo>
                    <a:pt x="23" y="14"/>
                  </a:lnTo>
                  <a:lnTo>
                    <a:pt x="18" y="15"/>
                  </a:lnTo>
                  <a:lnTo>
                    <a:pt x="14" y="15"/>
                  </a:lnTo>
                  <a:lnTo>
                    <a:pt x="7" y="17"/>
                  </a:lnTo>
                  <a:lnTo>
                    <a:pt x="4" y="18"/>
                  </a:lnTo>
                  <a:lnTo>
                    <a:pt x="0" y="20"/>
                  </a:lnTo>
                  <a:lnTo>
                    <a:pt x="3" y="27"/>
                  </a:lnTo>
                  <a:lnTo>
                    <a:pt x="6" y="34"/>
                  </a:lnTo>
                  <a:lnTo>
                    <a:pt x="11" y="40"/>
                  </a:lnTo>
                  <a:lnTo>
                    <a:pt x="15" y="46"/>
                  </a:lnTo>
                  <a:lnTo>
                    <a:pt x="20" y="49"/>
                  </a:lnTo>
                  <a:lnTo>
                    <a:pt x="26" y="55"/>
                  </a:lnTo>
                  <a:lnTo>
                    <a:pt x="31" y="60"/>
                  </a:lnTo>
                  <a:lnTo>
                    <a:pt x="37" y="65"/>
                  </a:lnTo>
                  <a:lnTo>
                    <a:pt x="42" y="68"/>
                  </a:lnTo>
                  <a:lnTo>
                    <a:pt x="48" y="71"/>
                  </a:lnTo>
                  <a:lnTo>
                    <a:pt x="54" y="74"/>
                  </a:lnTo>
                  <a:lnTo>
                    <a:pt x="60" y="79"/>
                  </a:lnTo>
                  <a:lnTo>
                    <a:pt x="66" y="80"/>
                  </a:lnTo>
                  <a:lnTo>
                    <a:pt x="74" y="85"/>
                  </a:lnTo>
                  <a:lnTo>
                    <a:pt x="80" y="86"/>
                  </a:lnTo>
                  <a:lnTo>
                    <a:pt x="86" y="89"/>
                  </a:lnTo>
                  <a:lnTo>
                    <a:pt x="93" y="93"/>
                  </a:lnTo>
                  <a:lnTo>
                    <a:pt x="100" y="96"/>
                  </a:lnTo>
                  <a:lnTo>
                    <a:pt x="105" y="97"/>
                  </a:lnTo>
                  <a:lnTo>
                    <a:pt x="113" y="102"/>
                  </a:lnTo>
                  <a:lnTo>
                    <a:pt x="119" y="103"/>
                  </a:lnTo>
                  <a:lnTo>
                    <a:pt x="125" y="107"/>
                  </a:lnTo>
                  <a:lnTo>
                    <a:pt x="131" y="110"/>
                  </a:lnTo>
                  <a:lnTo>
                    <a:pt x="138" y="114"/>
                  </a:lnTo>
                  <a:lnTo>
                    <a:pt x="142" y="117"/>
                  </a:lnTo>
                  <a:lnTo>
                    <a:pt x="148" y="122"/>
                  </a:lnTo>
                  <a:lnTo>
                    <a:pt x="155" y="127"/>
                  </a:lnTo>
                  <a:lnTo>
                    <a:pt x="159" y="131"/>
                  </a:lnTo>
                  <a:lnTo>
                    <a:pt x="164" y="136"/>
                  </a:lnTo>
                  <a:lnTo>
                    <a:pt x="170" y="142"/>
                  </a:lnTo>
                  <a:lnTo>
                    <a:pt x="175" y="148"/>
                  </a:lnTo>
                  <a:lnTo>
                    <a:pt x="179" y="156"/>
                  </a:lnTo>
                  <a:lnTo>
                    <a:pt x="184" y="158"/>
                  </a:lnTo>
                  <a:lnTo>
                    <a:pt x="189" y="159"/>
                  </a:lnTo>
                  <a:lnTo>
                    <a:pt x="193" y="161"/>
                  </a:lnTo>
                  <a:lnTo>
                    <a:pt x="196" y="164"/>
                  </a:lnTo>
                  <a:lnTo>
                    <a:pt x="201" y="165"/>
                  </a:lnTo>
                  <a:lnTo>
                    <a:pt x="206" y="169"/>
                  </a:lnTo>
                  <a:lnTo>
                    <a:pt x="210" y="172"/>
                  </a:lnTo>
                  <a:lnTo>
                    <a:pt x="215" y="175"/>
                  </a:lnTo>
                  <a:lnTo>
                    <a:pt x="218" y="176"/>
                  </a:lnTo>
                  <a:lnTo>
                    <a:pt x="223" y="181"/>
                  </a:lnTo>
                  <a:lnTo>
                    <a:pt x="227" y="182"/>
                  </a:lnTo>
                  <a:lnTo>
                    <a:pt x="232" y="187"/>
                  </a:lnTo>
                  <a:lnTo>
                    <a:pt x="235" y="189"/>
                  </a:lnTo>
                  <a:lnTo>
                    <a:pt x="240" y="193"/>
                  </a:lnTo>
                  <a:lnTo>
                    <a:pt x="244" y="196"/>
                  </a:lnTo>
                  <a:lnTo>
                    <a:pt x="249" y="200"/>
                  </a:lnTo>
                  <a:lnTo>
                    <a:pt x="252" y="203"/>
                  </a:lnTo>
                  <a:lnTo>
                    <a:pt x="257" y="204"/>
                  </a:lnTo>
                  <a:lnTo>
                    <a:pt x="262" y="207"/>
                  </a:lnTo>
                  <a:lnTo>
                    <a:pt x="266" y="210"/>
                  </a:lnTo>
                  <a:lnTo>
                    <a:pt x="269" y="213"/>
                  </a:lnTo>
                  <a:lnTo>
                    <a:pt x="274" y="215"/>
                  </a:lnTo>
                  <a:lnTo>
                    <a:pt x="279" y="218"/>
                  </a:lnTo>
                  <a:lnTo>
                    <a:pt x="283" y="221"/>
                  </a:lnTo>
                  <a:lnTo>
                    <a:pt x="288" y="223"/>
                  </a:lnTo>
                  <a:lnTo>
                    <a:pt x="292" y="223"/>
                  </a:lnTo>
                  <a:lnTo>
                    <a:pt x="297" y="224"/>
                  </a:lnTo>
                  <a:lnTo>
                    <a:pt x="302" y="226"/>
                  </a:lnTo>
                  <a:lnTo>
                    <a:pt x="306" y="227"/>
                  </a:lnTo>
                  <a:lnTo>
                    <a:pt x="311" y="227"/>
                  </a:lnTo>
                  <a:lnTo>
                    <a:pt x="317" y="227"/>
                  </a:lnTo>
                  <a:lnTo>
                    <a:pt x="323" y="229"/>
                  </a:lnTo>
                  <a:lnTo>
                    <a:pt x="327" y="223"/>
                  </a:lnTo>
                  <a:lnTo>
                    <a:pt x="328" y="218"/>
                  </a:lnTo>
                  <a:lnTo>
                    <a:pt x="328" y="213"/>
                  </a:lnTo>
                  <a:lnTo>
                    <a:pt x="328" y="209"/>
                  </a:lnTo>
                  <a:lnTo>
                    <a:pt x="327" y="204"/>
                  </a:lnTo>
                  <a:lnTo>
                    <a:pt x="325" y="200"/>
                  </a:lnTo>
                  <a:lnTo>
                    <a:pt x="322" y="195"/>
                  </a:lnTo>
                  <a:lnTo>
                    <a:pt x="319" y="190"/>
                  </a:lnTo>
                  <a:lnTo>
                    <a:pt x="314" y="186"/>
                  </a:lnTo>
                  <a:lnTo>
                    <a:pt x="311" y="181"/>
                  </a:lnTo>
                  <a:lnTo>
                    <a:pt x="306" y="176"/>
                  </a:lnTo>
                  <a:lnTo>
                    <a:pt x="305" y="172"/>
                  </a:lnTo>
                  <a:lnTo>
                    <a:pt x="302" y="164"/>
                  </a:lnTo>
                  <a:lnTo>
                    <a:pt x="302" y="156"/>
                  </a:lnTo>
                  <a:lnTo>
                    <a:pt x="308" y="155"/>
                  </a:lnTo>
                  <a:lnTo>
                    <a:pt x="316" y="155"/>
                  </a:lnTo>
                  <a:lnTo>
                    <a:pt x="322" y="151"/>
                  </a:lnTo>
                  <a:lnTo>
                    <a:pt x="327" y="150"/>
                  </a:lnTo>
                  <a:lnTo>
                    <a:pt x="330" y="145"/>
                  </a:lnTo>
                  <a:lnTo>
                    <a:pt x="333" y="144"/>
                  </a:lnTo>
                  <a:lnTo>
                    <a:pt x="334" y="139"/>
                  </a:lnTo>
                  <a:lnTo>
                    <a:pt x="336" y="136"/>
                  </a:lnTo>
                  <a:lnTo>
                    <a:pt x="334" y="130"/>
                  </a:lnTo>
                  <a:lnTo>
                    <a:pt x="334" y="125"/>
                  </a:lnTo>
                  <a:lnTo>
                    <a:pt x="333" y="120"/>
                  </a:lnTo>
                  <a:lnTo>
                    <a:pt x="331" y="116"/>
                  </a:lnTo>
                  <a:lnTo>
                    <a:pt x="328" y="110"/>
                  </a:lnTo>
                  <a:lnTo>
                    <a:pt x="327" y="103"/>
                  </a:lnTo>
                  <a:lnTo>
                    <a:pt x="322" y="97"/>
                  </a:lnTo>
                  <a:lnTo>
                    <a:pt x="319" y="93"/>
                  </a:lnTo>
                  <a:lnTo>
                    <a:pt x="314" y="85"/>
                  </a:lnTo>
                  <a:lnTo>
                    <a:pt x="310" y="80"/>
                  </a:lnTo>
                  <a:lnTo>
                    <a:pt x="305" y="72"/>
                  </a:lnTo>
                  <a:lnTo>
                    <a:pt x="300" y="68"/>
                  </a:lnTo>
                  <a:lnTo>
                    <a:pt x="296" y="60"/>
                  </a:lnTo>
                  <a:lnTo>
                    <a:pt x="289" y="55"/>
                  </a:lnTo>
                  <a:lnTo>
                    <a:pt x="285" y="49"/>
                  </a:lnTo>
                  <a:lnTo>
                    <a:pt x="280" y="45"/>
                  </a:lnTo>
                  <a:lnTo>
                    <a:pt x="275" y="37"/>
                  </a:lnTo>
                  <a:lnTo>
                    <a:pt x="269" y="32"/>
                  </a:lnTo>
                  <a:lnTo>
                    <a:pt x="266" y="27"/>
                  </a:lnTo>
                  <a:lnTo>
                    <a:pt x="262" y="23"/>
                  </a:lnTo>
                  <a:lnTo>
                    <a:pt x="257" y="17"/>
                  </a:lnTo>
                  <a:lnTo>
                    <a:pt x="254" y="14"/>
                  </a:lnTo>
                  <a:lnTo>
                    <a:pt x="251" y="9"/>
                  </a:lnTo>
                  <a:lnTo>
                    <a:pt x="249" y="7"/>
                  </a:lnTo>
                  <a:lnTo>
                    <a:pt x="249" y="7"/>
                  </a:lnTo>
                  <a:close/>
                </a:path>
              </a:pathLst>
            </a:custGeom>
            <a:solidFill>
              <a:srgbClr val="D463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3" name="Freeform 265"/>
            <p:cNvSpPr>
              <a:spLocks/>
            </p:cNvSpPr>
            <p:nvPr/>
          </p:nvSpPr>
          <p:spPr bwMode="auto">
            <a:xfrm>
              <a:off x="4950" y="1126"/>
              <a:ext cx="123" cy="125"/>
            </a:xfrm>
            <a:custGeom>
              <a:avLst/>
              <a:gdLst/>
              <a:ahLst/>
              <a:cxnLst>
                <a:cxn ang="0">
                  <a:pos x="49" y="3"/>
                </a:cxn>
                <a:cxn ang="0">
                  <a:pos x="35" y="0"/>
                </a:cxn>
                <a:cxn ang="0">
                  <a:pos x="24" y="0"/>
                </a:cxn>
                <a:cxn ang="0">
                  <a:pos x="15" y="2"/>
                </a:cxn>
                <a:cxn ang="0">
                  <a:pos x="7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0" y="31"/>
                </a:cxn>
                <a:cxn ang="0">
                  <a:pos x="1" y="42"/>
                </a:cxn>
                <a:cxn ang="0">
                  <a:pos x="4" y="53"/>
                </a:cxn>
                <a:cxn ang="0">
                  <a:pos x="9" y="65"/>
                </a:cxn>
                <a:cxn ang="0">
                  <a:pos x="18" y="78"/>
                </a:cxn>
                <a:cxn ang="0">
                  <a:pos x="27" y="89"/>
                </a:cxn>
                <a:cxn ang="0">
                  <a:pos x="41" y="98"/>
                </a:cxn>
                <a:cxn ang="0">
                  <a:pos x="54" y="106"/>
                </a:cxn>
                <a:cxn ang="0">
                  <a:pos x="62" y="110"/>
                </a:cxn>
                <a:cxn ang="0">
                  <a:pos x="72" y="115"/>
                </a:cxn>
                <a:cxn ang="0">
                  <a:pos x="82" y="120"/>
                </a:cxn>
                <a:cxn ang="0">
                  <a:pos x="93" y="123"/>
                </a:cxn>
                <a:cxn ang="0">
                  <a:pos x="103" y="129"/>
                </a:cxn>
                <a:cxn ang="0">
                  <a:pos x="113" y="138"/>
                </a:cxn>
                <a:cxn ang="0">
                  <a:pos x="122" y="147"/>
                </a:cxn>
                <a:cxn ang="0">
                  <a:pos x="131" y="158"/>
                </a:cxn>
                <a:cxn ang="0">
                  <a:pos x="137" y="171"/>
                </a:cxn>
                <a:cxn ang="0">
                  <a:pos x="147" y="183"/>
                </a:cxn>
                <a:cxn ang="0">
                  <a:pos x="153" y="197"/>
                </a:cxn>
                <a:cxn ang="0">
                  <a:pos x="161" y="209"/>
                </a:cxn>
                <a:cxn ang="0">
                  <a:pos x="168" y="219"/>
                </a:cxn>
                <a:cxn ang="0">
                  <a:pos x="178" y="230"/>
                </a:cxn>
                <a:cxn ang="0">
                  <a:pos x="187" y="237"/>
                </a:cxn>
                <a:cxn ang="0">
                  <a:pos x="196" y="245"/>
                </a:cxn>
                <a:cxn ang="0">
                  <a:pos x="207" y="248"/>
                </a:cxn>
                <a:cxn ang="0">
                  <a:pos x="221" y="248"/>
                </a:cxn>
                <a:cxn ang="0">
                  <a:pos x="235" y="247"/>
                </a:cxn>
                <a:cxn ang="0">
                  <a:pos x="243" y="237"/>
                </a:cxn>
                <a:cxn ang="0">
                  <a:pos x="244" y="226"/>
                </a:cxn>
                <a:cxn ang="0">
                  <a:pos x="244" y="216"/>
                </a:cxn>
                <a:cxn ang="0">
                  <a:pos x="244" y="206"/>
                </a:cxn>
                <a:cxn ang="0">
                  <a:pos x="243" y="195"/>
                </a:cxn>
                <a:cxn ang="0">
                  <a:pos x="241" y="186"/>
                </a:cxn>
                <a:cxn ang="0">
                  <a:pos x="238" y="177"/>
                </a:cxn>
                <a:cxn ang="0">
                  <a:pos x="235" y="168"/>
                </a:cxn>
                <a:cxn ang="0">
                  <a:pos x="232" y="158"/>
                </a:cxn>
                <a:cxn ang="0">
                  <a:pos x="227" y="147"/>
                </a:cxn>
                <a:cxn ang="0">
                  <a:pos x="223" y="138"/>
                </a:cxn>
                <a:cxn ang="0">
                  <a:pos x="218" y="130"/>
                </a:cxn>
                <a:cxn ang="0">
                  <a:pos x="212" y="121"/>
                </a:cxn>
                <a:cxn ang="0">
                  <a:pos x="206" y="113"/>
                </a:cxn>
                <a:cxn ang="0">
                  <a:pos x="196" y="101"/>
                </a:cxn>
                <a:cxn ang="0">
                  <a:pos x="182" y="85"/>
                </a:cxn>
                <a:cxn ang="0">
                  <a:pos x="167" y="71"/>
                </a:cxn>
                <a:cxn ang="0">
                  <a:pos x="155" y="61"/>
                </a:cxn>
                <a:cxn ang="0">
                  <a:pos x="147" y="54"/>
                </a:cxn>
                <a:cxn ang="0">
                  <a:pos x="137" y="48"/>
                </a:cxn>
                <a:cxn ang="0">
                  <a:pos x="130" y="42"/>
                </a:cxn>
                <a:cxn ang="0">
                  <a:pos x="122" y="37"/>
                </a:cxn>
                <a:cxn ang="0">
                  <a:pos x="113" y="31"/>
                </a:cxn>
                <a:cxn ang="0">
                  <a:pos x="103" y="27"/>
                </a:cxn>
                <a:cxn ang="0">
                  <a:pos x="94" y="22"/>
                </a:cxn>
                <a:cxn ang="0">
                  <a:pos x="86" y="17"/>
                </a:cxn>
                <a:cxn ang="0">
                  <a:pos x="77" y="13"/>
                </a:cxn>
                <a:cxn ang="0">
                  <a:pos x="65" y="8"/>
                </a:cxn>
                <a:cxn ang="0">
                  <a:pos x="57" y="5"/>
                </a:cxn>
              </a:cxnLst>
              <a:rect l="0" t="0" r="r" b="b"/>
              <a:pathLst>
                <a:path w="244" h="250">
                  <a:moveTo>
                    <a:pt x="57" y="5"/>
                  </a:moveTo>
                  <a:lnTo>
                    <a:pt x="49" y="3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5" y="2"/>
                  </a:lnTo>
                  <a:lnTo>
                    <a:pt x="12" y="5"/>
                  </a:lnTo>
                  <a:lnTo>
                    <a:pt x="7" y="6"/>
                  </a:lnTo>
                  <a:lnTo>
                    <a:pt x="6" y="9"/>
                  </a:lnTo>
                  <a:lnTo>
                    <a:pt x="3" y="14"/>
                  </a:lnTo>
                  <a:lnTo>
                    <a:pt x="1" y="19"/>
                  </a:lnTo>
                  <a:lnTo>
                    <a:pt x="0" y="22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1" y="37"/>
                  </a:lnTo>
                  <a:lnTo>
                    <a:pt x="1" y="42"/>
                  </a:lnTo>
                  <a:lnTo>
                    <a:pt x="3" y="48"/>
                  </a:lnTo>
                  <a:lnTo>
                    <a:pt x="4" y="53"/>
                  </a:lnTo>
                  <a:lnTo>
                    <a:pt x="7" y="61"/>
                  </a:lnTo>
                  <a:lnTo>
                    <a:pt x="9" y="65"/>
                  </a:lnTo>
                  <a:lnTo>
                    <a:pt x="14" y="71"/>
                  </a:lnTo>
                  <a:lnTo>
                    <a:pt x="18" y="78"/>
                  </a:lnTo>
                  <a:lnTo>
                    <a:pt x="23" y="82"/>
                  </a:lnTo>
                  <a:lnTo>
                    <a:pt x="27" y="89"/>
                  </a:lnTo>
                  <a:lnTo>
                    <a:pt x="35" y="93"/>
                  </a:lnTo>
                  <a:lnTo>
                    <a:pt x="41" y="98"/>
                  </a:lnTo>
                  <a:lnTo>
                    <a:pt x="49" y="104"/>
                  </a:lnTo>
                  <a:lnTo>
                    <a:pt x="54" y="106"/>
                  </a:lnTo>
                  <a:lnTo>
                    <a:pt x="57" y="109"/>
                  </a:lnTo>
                  <a:lnTo>
                    <a:pt x="62" y="110"/>
                  </a:lnTo>
                  <a:lnTo>
                    <a:pt x="68" y="113"/>
                  </a:lnTo>
                  <a:lnTo>
                    <a:pt x="72" y="115"/>
                  </a:lnTo>
                  <a:lnTo>
                    <a:pt x="76" y="118"/>
                  </a:lnTo>
                  <a:lnTo>
                    <a:pt x="82" y="120"/>
                  </a:lnTo>
                  <a:lnTo>
                    <a:pt x="88" y="121"/>
                  </a:lnTo>
                  <a:lnTo>
                    <a:pt x="93" y="123"/>
                  </a:lnTo>
                  <a:lnTo>
                    <a:pt x="97" y="126"/>
                  </a:lnTo>
                  <a:lnTo>
                    <a:pt x="103" y="129"/>
                  </a:lnTo>
                  <a:lnTo>
                    <a:pt x="108" y="133"/>
                  </a:lnTo>
                  <a:lnTo>
                    <a:pt x="113" y="138"/>
                  </a:lnTo>
                  <a:lnTo>
                    <a:pt x="117" y="143"/>
                  </a:lnTo>
                  <a:lnTo>
                    <a:pt x="122" y="147"/>
                  </a:lnTo>
                  <a:lnTo>
                    <a:pt x="127" y="154"/>
                  </a:lnTo>
                  <a:lnTo>
                    <a:pt x="131" y="158"/>
                  </a:lnTo>
                  <a:lnTo>
                    <a:pt x="134" y="164"/>
                  </a:lnTo>
                  <a:lnTo>
                    <a:pt x="137" y="171"/>
                  </a:lnTo>
                  <a:lnTo>
                    <a:pt x="142" y="177"/>
                  </a:lnTo>
                  <a:lnTo>
                    <a:pt x="147" y="183"/>
                  </a:lnTo>
                  <a:lnTo>
                    <a:pt x="150" y="191"/>
                  </a:lnTo>
                  <a:lnTo>
                    <a:pt x="153" y="197"/>
                  </a:lnTo>
                  <a:lnTo>
                    <a:pt x="158" y="203"/>
                  </a:lnTo>
                  <a:lnTo>
                    <a:pt x="161" y="209"/>
                  </a:lnTo>
                  <a:lnTo>
                    <a:pt x="165" y="214"/>
                  </a:lnTo>
                  <a:lnTo>
                    <a:pt x="168" y="219"/>
                  </a:lnTo>
                  <a:lnTo>
                    <a:pt x="173" y="225"/>
                  </a:lnTo>
                  <a:lnTo>
                    <a:pt x="178" y="230"/>
                  </a:lnTo>
                  <a:lnTo>
                    <a:pt x="182" y="234"/>
                  </a:lnTo>
                  <a:lnTo>
                    <a:pt x="187" y="237"/>
                  </a:lnTo>
                  <a:lnTo>
                    <a:pt x="192" y="242"/>
                  </a:lnTo>
                  <a:lnTo>
                    <a:pt x="196" y="245"/>
                  </a:lnTo>
                  <a:lnTo>
                    <a:pt x="203" y="247"/>
                  </a:lnTo>
                  <a:lnTo>
                    <a:pt x="207" y="248"/>
                  </a:lnTo>
                  <a:lnTo>
                    <a:pt x="215" y="250"/>
                  </a:lnTo>
                  <a:lnTo>
                    <a:pt x="221" y="248"/>
                  </a:lnTo>
                  <a:lnTo>
                    <a:pt x="227" y="248"/>
                  </a:lnTo>
                  <a:lnTo>
                    <a:pt x="235" y="247"/>
                  </a:lnTo>
                  <a:lnTo>
                    <a:pt x="243" y="244"/>
                  </a:lnTo>
                  <a:lnTo>
                    <a:pt x="243" y="237"/>
                  </a:lnTo>
                  <a:lnTo>
                    <a:pt x="244" y="233"/>
                  </a:lnTo>
                  <a:lnTo>
                    <a:pt x="244" y="226"/>
                  </a:lnTo>
                  <a:lnTo>
                    <a:pt x="244" y="222"/>
                  </a:lnTo>
                  <a:lnTo>
                    <a:pt x="244" y="216"/>
                  </a:lnTo>
                  <a:lnTo>
                    <a:pt x="244" y="211"/>
                  </a:lnTo>
                  <a:lnTo>
                    <a:pt x="244" y="206"/>
                  </a:lnTo>
                  <a:lnTo>
                    <a:pt x="244" y="202"/>
                  </a:lnTo>
                  <a:lnTo>
                    <a:pt x="243" y="195"/>
                  </a:lnTo>
                  <a:lnTo>
                    <a:pt x="243" y="191"/>
                  </a:lnTo>
                  <a:lnTo>
                    <a:pt x="241" y="186"/>
                  </a:lnTo>
                  <a:lnTo>
                    <a:pt x="241" y="182"/>
                  </a:lnTo>
                  <a:lnTo>
                    <a:pt x="238" y="177"/>
                  </a:lnTo>
                  <a:lnTo>
                    <a:pt x="238" y="172"/>
                  </a:lnTo>
                  <a:lnTo>
                    <a:pt x="235" y="168"/>
                  </a:lnTo>
                  <a:lnTo>
                    <a:pt x="235" y="163"/>
                  </a:lnTo>
                  <a:lnTo>
                    <a:pt x="232" y="158"/>
                  </a:lnTo>
                  <a:lnTo>
                    <a:pt x="230" y="154"/>
                  </a:lnTo>
                  <a:lnTo>
                    <a:pt x="227" y="147"/>
                  </a:lnTo>
                  <a:lnTo>
                    <a:pt x="226" y="143"/>
                  </a:lnTo>
                  <a:lnTo>
                    <a:pt x="223" y="138"/>
                  </a:lnTo>
                  <a:lnTo>
                    <a:pt x="221" y="135"/>
                  </a:lnTo>
                  <a:lnTo>
                    <a:pt x="218" y="130"/>
                  </a:lnTo>
                  <a:lnTo>
                    <a:pt x="217" y="126"/>
                  </a:lnTo>
                  <a:lnTo>
                    <a:pt x="212" y="121"/>
                  </a:lnTo>
                  <a:lnTo>
                    <a:pt x="209" y="118"/>
                  </a:lnTo>
                  <a:lnTo>
                    <a:pt x="206" y="113"/>
                  </a:lnTo>
                  <a:lnTo>
                    <a:pt x="204" y="109"/>
                  </a:lnTo>
                  <a:lnTo>
                    <a:pt x="196" y="101"/>
                  </a:lnTo>
                  <a:lnTo>
                    <a:pt x="190" y="93"/>
                  </a:lnTo>
                  <a:lnTo>
                    <a:pt x="182" y="85"/>
                  </a:lnTo>
                  <a:lnTo>
                    <a:pt x="175" y="78"/>
                  </a:lnTo>
                  <a:lnTo>
                    <a:pt x="167" y="71"/>
                  </a:lnTo>
                  <a:lnTo>
                    <a:pt x="159" y="64"/>
                  </a:lnTo>
                  <a:lnTo>
                    <a:pt x="155" y="61"/>
                  </a:lnTo>
                  <a:lnTo>
                    <a:pt x="151" y="58"/>
                  </a:lnTo>
                  <a:lnTo>
                    <a:pt x="147" y="54"/>
                  </a:lnTo>
                  <a:lnTo>
                    <a:pt x="142" y="51"/>
                  </a:lnTo>
                  <a:lnTo>
                    <a:pt x="137" y="48"/>
                  </a:lnTo>
                  <a:lnTo>
                    <a:pt x="134" y="45"/>
                  </a:lnTo>
                  <a:lnTo>
                    <a:pt x="130" y="42"/>
                  </a:lnTo>
                  <a:lnTo>
                    <a:pt x="127" y="40"/>
                  </a:lnTo>
                  <a:lnTo>
                    <a:pt x="122" y="37"/>
                  </a:lnTo>
                  <a:lnTo>
                    <a:pt x="117" y="34"/>
                  </a:lnTo>
                  <a:lnTo>
                    <a:pt x="113" y="31"/>
                  </a:lnTo>
                  <a:lnTo>
                    <a:pt x="108" y="28"/>
                  </a:lnTo>
                  <a:lnTo>
                    <a:pt x="103" y="27"/>
                  </a:lnTo>
                  <a:lnTo>
                    <a:pt x="99" y="23"/>
                  </a:lnTo>
                  <a:lnTo>
                    <a:pt x="94" y="22"/>
                  </a:lnTo>
                  <a:lnTo>
                    <a:pt x="91" y="20"/>
                  </a:lnTo>
                  <a:lnTo>
                    <a:pt x="86" y="17"/>
                  </a:lnTo>
                  <a:lnTo>
                    <a:pt x="82" y="16"/>
                  </a:lnTo>
                  <a:lnTo>
                    <a:pt x="77" y="13"/>
                  </a:lnTo>
                  <a:lnTo>
                    <a:pt x="74" y="11"/>
                  </a:lnTo>
                  <a:lnTo>
                    <a:pt x="65" y="8"/>
                  </a:lnTo>
                  <a:lnTo>
                    <a:pt x="57" y="5"/>
                  </a:lnTo>
                  <a:lnTo>
                    <a:pt x="57" y="5"/>
                  </a:lnTo>
                  <a:close/>
                </a:path>
              </a:pathLst>
            </a:custGeom>
            <a:solidFill>
              <a:srgbClr val="CC33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4" name="Freeform 266"/>
            <p:cNvSpPr>
              <a:spLocks/>
            </p:cNvSpPr>
            <p:nvPr/>
          </p:nvSpPr>
          <p:spPr bwMode="auto">
            <a:xfrm>
              <a:off x="4977" y="684"/>
              <a:ext cx="104" cy="7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2" y="5"/>
                </a:cxn>
                <a:cxn ang="0">
                  <a:pos x="14" y="9"/>
                </a:cxn>
                <a:cxn ang="0">
                  <a:pos x="9" y="17"/>
                </a:cxn>
                <a:cxn ang="0">
                  <a:pos x="4" y="25"/>
                </a:cxn>
                <a:cxn ang="0">
                  <a:pos x="1" y="34"/>
                </a:cxn>
                <a:cxn ang="0">
                  <a:pos x="0" y="44"/>
                </a:cxn>
                <a:cxn ang="0">
                  <a:pos x="1" y="54"/>
                </a:cxn>
                <a:cxn ang="0">
                  <a:pos x="1" y="64"/>
                </a:cxn>
                <a:cxn ang="0">
                  <a:pos x="6" y="73"/>
                </a:cxn>
                <a:cxn ang="0">
                  <a:pos x="11" y="82"/>
                </a:cxn>
                <a:cxn ang="0">
                  <a:pos x="15" y="90"/>
                </a:cxn>
                <a:cxn ang="0">
                  <a:pos x="22" y="96"/>
                </a:cxn>
                <a:cxn ang="0">
                  <a:pos x="31" y="102"/>
                </a:cxn>
                <a:cxn ang="0">
                  <a:pos x="40" y="106"/>
                </a:cxn>
                <a:cxn ang="0">
                  <a:pos x="51" y="107"/>
                </a:cxn>
                <a:cxn ang="0">
                  <a:pos x="65" y="109"/>
                </a:cxn>
                <a:cxn ang="0">
                  <a:pos x="77" y="115"/>
                </a:cxn>
                <a:cxn ang="0">
                  <a:pos x="85" y="119"/>
                </a:cxn>
                <a:cxn ang="0">
                  <a:pos x="97" y="127"/>
                </a:cxn>
                <a:cxn ang="0">
                  <a:pos x="108" y="137"/>
                </a:cxn>
                <a:cxn ang="0">
                  <a:pos x="116" y="143"/>
                </a:cxn>
                <a:cxn ang="0">
                  <a:pos x="128" y="150"/>
                </a:cxn>
                <a:cxn ang="0">
                  <a:pos x="144" y="158"/>
                </a:cxn>
                <a:cxn ang="0">
                  <a:pos x="156" y="160"/>
                </a:cxn>
                <a:cxn ang="0">
                  <a:pos x="164" y="160"/>
                </a:cxn>
                <a:cxn ang="0">
                  <a:pos x="173" y="157"/>
                </a:cxn>
                <a:cxn ang="0">
                  <a:pos x="183" y="152"/>
                </a:cxn>
                <a:cxn ang="0">
                  <a:pos x="192" y="140"/>
                </a:cxn>
                <a:cxn ang="0">
                  <a:pos x="201" y="129"/>
                </a:cxn>
                <a:cxn ang="0">
                  <a:pos x="206" y="121"/>
                </a:cxn>
                <a:cxn ang="0">
                  <a:pos x="204" y="112"/>
                </a:cxn>
                <a:cxn ang="0">
                  <a:pos x="195" y="98"/>
                </a:cxn>
                <a:cxn ang="0">
                  <a:pos x="187" y="88"/>
                </a:cxn>
                <a:cxn ang="0">
                  <a:pos x="178" y="78"/>
                </a:cxn>
                <a:cxn ang="0">
                  <a:pos x="167" y="70"/>
                </a:cxn>
                <a:cxn ang="0">
                  <a:pos x="156" y="62"/>
                </a:cxn>
                <a:cxn ang="0">
                  <a:pos x="145" y="56"/>
                </a:cxn>
                <a:cxn ang="0">
                  <a:pos x="135" y="50"/>
                </a:cxn>
                <a:cxn ang="0">
                  <a:pos x="124" y="45"/>
                </a:cxn>
                <a:cxn ang="0">
                  <a:pos x="111" y="39"/>
                </a:cxn>
                <a:cxn ang="0">
                  <a:pos x="101" y="34"/>
                </a:cxn>
                <a:cxn ang="0">
                  <a:pos x="88" y="28"/>
                </a:cxn>
                <a:cxn ang="0">
                  <a:pos x="77" y="22"/>
                </a:cxn>
                <a:cxn ang="0">
                  <a:pos x="65" y="17"/>
                </a:cxn>
                <a:cxn ang="0">
                  <a:pos x="54" y="11"/>
                </a:cxn>
                <a:cxn ang="0">
                  <a:pos x="43" y="3"/>
                </a:cxn>
                <a:cxn ang="0">
                  <a:pos x="39" y="0"/>
                </a:cxn>
              </a:cxnLst>
              <a:rect l="0" t="0" r="r" b="b"/>
              <a:pathLst>
                <a:path w="207" h="160">
                  <a:moveTo>
                    <a:pt x="39" y="0"/>
                  </a:moveTo>
                  <a:lnTo>
                    <a:pt x="32" y="0"/>
                  </a:lnTo>
                  <a:lnTo>
                    <a:pt x="28" y="2"/>
                  </a:lnTo>
                  <a:lnTo>
                    <a:pt x="22" y="5"/>
                  </a:lnTo>
                  <a:lnTo>
                    <a:pt x="18" y="6"/>
                  </a:lnTo>
                  <a:lnTo>
                    <a:pt x="14" y="9"/>
                  </a:lnTo>
                  <a:lnTo>
                    <a:pt x="11" y="13"/>
                  </a:lnTo>
                  <a:lnTo>
                    <a:pt x="9" y="17"/>
                  </a:lnTo>
                  <a:lnTo>
                    <a:pt x="6" y="20"/>
                  </a:lnTo>
                  <a:lnTo>
                    <a:pt x="4" y="25"/>
                  </a:lnTo>
                  <a:lnTo>
                    <a:pt x="1" y="30"/>
                  </a:lnTo>
                  <a:lnTo>
                    <a:pt x="1" y="34"/>
                  </a:lnTo>
                  <a:lnTo>
                    <a:pt x="1" y="39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" y="54"/>
                  </a:lnTo>
                  <a:lnTo>
                    <a:pt x="1" y="59"/>
                  </a:lnTo>
                  <a:lnTo>
                    <a:pt x="1" y="64"/>
                  </a:lnTo>
                  <a:lnTo>
                    <a:pt x="3" y="68"/>
                  </a:lnTo>
                  <a:lnTo>
                    <a:pt x="6" y="73"/>
                  </a:lnTo>
                  <a:lnTo>
                    <a:pt x="8" y="78"/>
                  </a:lnTo>
                  <a:lnTo>
                    <a:pt x="11" y="82"/>
                  </a:lnTo>
                  <a:lnTo>
                    <a:pt x="12" y="87"/>
                  </a:lnTo>
                  <a:lnTo>
                    <a:pt x="15" y="90"/>
                  </a:lnTo>
                  <a:lnTo>
                    <a:pt x="20" y="95"/>
                  </a:lnTo>
                  <a:lnTo>
                    <a:pt x="22" y="96"/>
                  </a:lnTo>
                  <a:lnTo>
                    <a:pt x="26" y="99"/>
                  </a:lnTo>
                  <a:lnTo>
                    <a:pt x="31" y="102"/>
                  </a:lnTo>
                  <a:lnTo>
                    <a:pt x="35" y="104"/>
                  </a:lnTo>
                  <a:lnTo>
                    <a:pt x="40" y="106"/>
                  </a:lnTo>
                  <a:lnTo>
                    <a:pt x="45" y="107"/>
                  </a:lnTo>
                  <a:lnTo>
                    <a:pt x="51" y="107"/>
                  </a:lnTo>
                  <a:lnTo>
                    <a:pt x="57" y="107"/>
                  </a:lnTo>
                  <a:lnTo>
                    <a:pt x="65" y="109"/>
                  </a:lnTo>
                  <a:lnTo>
                    <a:pt x="73" y="112"/>
                  </a:lnTo>
                  <a:lnTo>
                    <a:pt x="77" y="115"/>
                  </a:lnTo>
                  <a:lnTo>
                    <a:pt x="80" y="116"/>
                  </a:lnTo>
                  <a:lnTo>
                    <a:pt x="85" y="119"/>
                  </a:lnTo>
                  <a:lnTo>
                    <a:pt x="90" y="123"/>
                  </a:lnTo>
                  <a:lnTo>
                    <a:pt x="97" y="127"/>
                  </a:lnTo>
                  <a:lnTo>
                    <a:pt x="105" y="135"/>
                  </a:lnTo>
                  <a:lnTo>
                    <a:pt x="108" y="137"/>
                  </a:lnTo>
                  <a:lnTo>
                    <a:pt x="113" y="140"/>
                  </a:lnTo>
                  <a:lnTo>
                    <a:pt x="116" y="143"/>
                  </a:lnTo>
                  <a:lnTo>
                    <a:pt x="121" y="146"/>
                  </a:lnTo>
                  <a:lnTo>
                    <a:pt x="128" y="150"/>
                  </a:lnTo>
                  <a:lnTo>
                    <a:pt x="136" y="155"/>
                  </a:lnTo>
                  <a:lnTo>
                    <a:pt x="144" y="158"/>
                  </a:lnTo>
                  <a:lnTo>
                    <a:pt x="152" y="160"/>
                  </a:lnTo>
                  <a:lnTo>
                    <a:pt x="156" y="160"/>
                  </a:lnTo>
                  <a:lnTo>
                    <a:pt x="161" y="160"/>
                  </a:lnTo>
                  <a:lnTo>
                    <a:pt x="164" y="160"/>
                  </a:lnTo>
                  <a:lnTo>
                    <a:pt x="169" y="158"/>
                  </a:lnTo>
                  <a:lnTo>
                    <a:pt x="173" y="157"/>
                  </a:lnTo>
                  <a:lnTo>
                    <a:pt x="178" y="154"/>
                  </a:lnTo>
                  <a:lnTo>
                    <a:pt x="183" y="152"/>
                  </a:lnTo>
                  <a:lnTo>
                    <a:pt x="187" y="149"/>
                  </a:lnTo>
                  <a:lnTo>
                    <a:pt x="192" y="140"/>
                  </a:lnTo>
                  <a:lnTo>
                    <a:pt x="198" y="133"/>
                  </a:lnTo>
                  <a:lnTo>
                    <a:pt x="201" y="129"/>
                  </a:lnTo>
                  <a:lnTo>
                    <a:pt x="203" y="126"/>
                  </a:lnTo>
                  <a:lnTo>
                    <a:pt x="206" y="121"/>
                  </a:lnTo>
                  <a:lnTo>
                    <a:pt x="207" y="118"/>
                  </a:lnTo>
                  <a:lnTo>
                    <a:pt x="204" y="112"/>
                  </a:lnTo>
                  <a:lnTo>
                    <a:pt x="200" y="104"/>
                  </a:lnTo>
                  <a:lnTo>
                    <a:pt x="195" y="98"/>
                  </a:lnTo>
                  <a:lnTo>
                    <a:pt x="192" y="93"/>
                  </a:lnTo>
                  <a:lnTo>
                    <a:pt x="187" y="88"/>
                  </a:lnTo>
                  <a:lnTo>
                    <a:pt x="183" y="82"/>
                  </a:lnTo>
                  <a:lnTo>
                    <a:pt x="178" y="78"/>
                  </a:lnTo>
                  <a:lnTo>
                    <a:pt x="173" y="75"/>
                  </a:lnTo>
                  <a:lnTo>
                    <a:pt x="167" y="70"/>
                  </a:lnTo>
                  <a:lnTo>
                    <a:pt x="163" y="67"/>
                  </a:lnTo>
                  <a:lnTo>
                    <a:pt x="156" y="62"/>
                  </a:lnTo>
                  <a:lnTo>
                    <a:pt x="152" y="59"/>
                  </a:lnTo>
                  <a:lnTo>
                    <a:pt x="145" y="56"/>
                  </a:lnTo>
                  <a:lnTo>
                    <a:pt x="141" y="53"/>
                  </a:lnTo>
                  <a:lnTo>
                    <a:pt x="135" y="50"/>
                  </a:lnTo>
                  <a:lnTo>
                    <a:pt x="130" y="48"/>
                  </a:lnTo>
                  <a:lnTo>
                    <a:pt x="124" y="45"/>
                  </a:lnTo>
                  <a:lnTo>
                    <a:pt x="118" y="42"/>
                  </a:lnTo>
                  <a:lnTo>
                    <a:pt x="111" y="39"/>
                  </a:lnTo>
                  <a:lnTo>
                    <a:pt x="107" y="37"/>
                  </a:lnTo>
                  <a:lnTo>
                    <a:pt x="101" y="34"/>
                  </a:lnTo>
                  <a:lnTo>
                    <a:pt x="94" y="31"/>
                  </a:lnTo>
                  <a:lnTo>
                    <a:pt x="88" y="28"/>
                  </a:lnTo>
                  <a:lnTo>
                    <a:pt x="83" y="26"/>
                  </a:lnTo>
                  <a:lnTo>
                    <a:pt x="77" y="22"/>
                  </a:lnTo>
                  <a:lnTo>
                    <a:pt x="71" y="20"/>
                  </a:lnTo>
                  <a:lnTo>
                    <a:pt x="65" y="17"/>
                  </a:lnTo>
                  <a:lnTo>
                    <a:pt x="60" y="14"/>
                  </a:lnTo>
                  <a:lnTo>
                    <a:pt x="54" y="11"/>
                  </a:lnTo>
                  <a:lnTo>
                    <a:pt x="49" y="8"/>
                  </a:lnTo>
                  <a:lnTo>
                    <a:pt x="43" y="3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5" name="Freeform 267"/>
            <p:cNvSpPr>
              <a:spLocks/>
            </p:cNvSpPr>
            <p:nvPr/>
          </p:nvSpPr>
          <p:spPr bwMode="auto">
            <a:xfrm>
              <a:off x="4996" y="749"/>
              <a:ext cx="69" cy="93"/>
            </a:xfrm>
            <a:custGeom>
              <a:avLst/>
              <a:gdLst/>
              <a:ahLst/>
              <a:cxnLst>
                <a:cxn ang="0">
                  <a:pos x="124" y="1"/>
                </a:cxn>
                <a:cxn ang="0">
                  <a:pos x="110" y="5"/>
                </a:cxn>
                <a:cxn ang="0">
                  <a:pos x="99" y="11"/>
                </a:cxn>
                <a:cxn ang="0">
                  <a:pos x="90" y="18"/>
                </a:cxn>
                <a:cxn ang="0">
                  <a:pos x="81" y="26"/>
                </a:cxn>
                <a:cxn ang="0">
                  <a:pos x="71" y="36"/>
                </a:cxn>
                <a:cxn ang="0">
                  <a:pos x="64" y="45"/>
                </a:cxn>
                <a:cxn ang="0">
                  <a:pos x="57" y="57"/>
                </a:cxn>
                <a:cxn ang="0">
                  <a:pos x="51" y="68"/>
                </a:cxn>
                <a:cxn ang="0">
                  <a:pos x="45" y="80"/>
                </a:cxn>
                <a:cxn ang="0">
                  <a:pos x="39" y="93"/>
                </a:cxn>
                <a:cxn ang="0">
                  <a:pos x="33" y="104"/>
                </a:cxn>
                <a:cxn ang="0">
                  <a:pos x="26" y="116"/>
                </a:cxn>
                <a:cxn ang="0">
                  <a:pos x="20" y="125"/>
                </a:cxn>
                <a:cxn ang="0">
                  <a:pos x="12" y="136"/>
                </a:cxn>
                <a:cxn ang="0">
                  <a:pos x="5" y="146"/>
                </a:cxn>
                <a:cxn ang="0">
                  <a:pos x="0" y="156"/>
                </a:cxn>
                <a:cxn ang="0">
                  <a:pos x="0" y="169"/>
                </a:cxn>
                <a:cxn ang="0">
                  <a:pos x="0" y="177"/>
                </a:cxn>
                <a:cxn ang="0">
                  <a:pos x="6" y="181"/>
                </a:cxn>
                <a:cxn ang="0">
                  <a:pos x="19" y="183"/>
                </a:cxn>
                <a:cxn ang="0">
                  <a:pos x="31" y="181"/>
                </a:cxn>
                <a:cxn ang="0">
                  <a:pos x="42" y="173"/>
                </a:cxn>
                <a:cxn ang="0">
                  <a:pos x="53" y="164"/>
                </a:cxn>
                <a:cxn ang="0">
                  <a:pos x="62" y="156"/>
                </a:cxn>
                <a:cxn ang="0">
                  <a:pos x="71" y="146"/>
                </a:cxn>
                <a:cxn ang="0">
                  <a:pos x="79" y="136"/>
                </a:cxn>
                <a:cxn ang="0">
                  <a:pos x="88" y="124"/>
                </a:cxn>
                <a:cxn ang="0">
                  <a:pos x="95" y="113"/>
                </a:cxn>
                <a:cxn ang="0">
                  <a:pos x="101" y="102"/>
                </a:cxn>
                <a:cxn ang="0">
                  <a:pos x="107" y="90"/>
                </a:cxn>
                <a:cxn ang="0">
                  <a:pos x="113" y="77"/>
                </a:cxn>
                <a:cxn ang="0">
                  <a:pos x="118" y="65"/>
                </a:cxn>
                <a:cxn ang="0">
                  <a:pos x="122" y="53"/>
                </a:cxn>
                <a:cxn ang="0">
                  <a:pos x="127" y="40"/>
                </a:cxn>
                <a:cxn ang="0">
                  <a:pos x="132" y="26"/>
                </a:cxn>
                <a:cxn ang="0">
                  <a:pos x="135" y="15"/>
                </a:cxn>
                <a:cxn ang="0">
                  <a:pos x="133" y="5"/>
                </a:cxn>
                <a:cxn ang="0">
                  <a:pos x="132" y="0"/>
                </a:cxn>
              </a:cxnLst>
              <a:rect l="0" t="0" r="r" b="b"/>
              <a:pathLst>
                <a:path w="138" h="184">
                  <a:moveTo>
                    <a:pt x="132" y="0"/>
                  </a:moveTo>
                  <a:lnTo>
                    <a:pt x="124" y="1"/>
                  </a:lnTo>
                  <a:lnTo>
                    <a:pt x="116" y="3"/>
                  </a:lnTo>
                  <a:lnTo>
                    <a:pt x="110" y="5"/>
                  </a:lnTo>
                  <a:lnTo>
                    <a:pt x="105" y="8"/>
                  </a:lnTo>
                  <a:lnTo>
                    <a:pt x="99" y="11"/>
                  </a:lnTo>
                  <a:lnTo>
                    <a:pt x="95" y="14"/>
                  </a:lnTo>
                  <a:lnTo>
                    <a:pt x="90" y="18"/>
                  </a:lnTo>
                  <a:lnTo>
                    <a:pt x="85" y="22"/>
                  </a:lnTo>
                  <a:lnTo>
                    <a:pt x="81" y="26"/>
                  </a:lnTo>
                  <a:lnTo>
                    <a:pt x="76" y="31"/>
                  </a:lnTo>
                  <a:lnTo>
                    <a:pt x="71" y="36"/>
                  </a:lnTo>
                  <a:lnTo>
                    <a:pt x="68" y="42"/>
                  </a:lnTo>
                  <a:lnTo>
                    <a:pt x="64" y="45"/>
                  </a:lnTo>
                  <a:lnTo>
                    <a:pt x="60" y="51"/>
                  </a:lnTo>
                  <a:lnTo>
                    <a:pt x="57" y="57"/>
                  </a:lnTo>
                  <a:lnTo>
                    <a:pt x="56" y="63"/>
                  </a:lnTo>
                  <a:lnTo>
                    <a:pt x="51" y="68"/>
                  </a:lnTo>
                  <a:lnTo>
                    <a:pt x="48" y="74"/>
                  </a:lnTo>
                  <a:lnTo>
                    <a:pt x="45" y="80"/>
                  </a:lnTo>
                  <a:lnTo>
                    <a:pt x="42" y="87"/>
                  </a:lnTo>
                  <a:lnTo>
                    <a:pt x="39" y="93"/>
                  </a:lnTo>
                  <a:lnTo>
                    <a:pt x="36" y="99"/>
                  </a:lnTo>
                  <a:lnTo>
                    <a:pt x="33" y="104"/>
                  </a:lnTo>
                  <a:lnTo>
                    <a:pt x="29" y="110"/>
                  </a:lnTo>
                  <a:lnTo>
                    <a:pt x="26" y="116"/>
                  </a:lnTo>
                  <a:lnTo>
                    <a:pt x="23" y="121"/>
                  </a:lnTo>
                  <a:lnTo>
                    <a:pt x="20" y="125"/>
                  </a:lnTo>
                  <a:lnTo>
                    <a:pt x="17" y="132"/>
                  </a:lnTo>
                  <a:lnTo>
                    <a:pt x="12" y="136"/>
                  </a:lnTo>
                  <a:lnTo>
                    <a:pt x="9" y="141"/>
                  </a:lnTo>
                  <a:lnTo>
                    <a:pt x="5" y="146"/>
                  </a:lnTo>
                  <a:lnTo>
                    <a:pt x="2" y="150"/>
                  </a:lnTo>
                  <a:lnTo>
                    <a:pt x="0" y="156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0" y="177"/>
                  </a:lnTo>
                  <a:lnTo>
                    <a:pt x="0" y="180"/>
                  </a:lnTo>
                  <a:lnTo>
                    <a:pt x="6" y="181"/>
                  </a:lnTo>
                  <a:lnTo>
                    <a:pt x="12" y="183"/>
                  </a:lnTo>
                  <a:lnTo>
                    <a:pt x="19" y="183"/>
                  </a:lnTo>
                  <a:lnTo>
                    <a:pt x="25" y="184"/>
                  </a:lnTo>
                  <a:lnTo>
                    <a:pt x="31" y="181"/>
                  </a:lnTo>
                  <a:lnTo>
                    <a:pt x="37" y="177"/>
                  </a:lnTo>
                  <a:lnTo>
                    <a:pt x="42" y="173"/>
                  </a:lnTo>
                  <a:lnTo>
                    <a:pt x="48" y="169"/>
                  </a:lnTo>
                  <a:lnTo>
                    <a:pt x="53" y="164"/>
                  </a:lnTo>
                  <a:lnTo>
                    <a:pt x="57" y="160"/>
                  </a:lnTo>
                  <a:lnTo>
                    <a:pt x="62" y="156"/>
                  </a:lnTo>
                  <a:lnTo>
                    <a:pt x="68" y="152"/>
                  </a:lnTo>
                  <a:lnTo>
                    <a:pt x="71" y="146"/>
                  </a:lnTo>
                  <a:lnTo>
                    <a:pt x="76" y="141"/>
                  </a:lnTo>
                  <a:lnTo>
                    <a:pt x="79" y="136"/>
                  </a:lnTo>
                  <a:lnTo>
                    <a:pt x="84" y="130"/>
                  </a:lnTo>
                  <a:lnTo>
                    <a:pt x="88" y="124"/>
                  </a:lnTo>
                  <a:lnTo>
                    <a:pt x="91" y="119"/>
                  </a:lnTo>
                  <a:lnTo>
                    <a:pt x="95" y="113"/>
                  </a:lnTo>
                  <a:lnTo>
                    <a:pt x="99" y="108"/>
                  </a:lnTo>
                  <a:lnTo>
                    <a:pt x="101" y="102"/>
                  </a:lnTo>
                  <a:lnTo>
                    <a:pt x="104" y="96"/>
                  </a:lnTo>
                  <a:lnTo>
                    <a:pt x="107" y="90"/>
                  </a:lnTo>
                  <a:lnTo>
                    <a:pt x="110" y="84"/>
                  </a:lnTo>
                  <a:lnTo>
                    <a:pt x="113" y="77"/>
                  </a:lnTo>
                  <a:lnTo>
                    <a:pt x="115" y="71"/>
                  </a:lnTo>
                  <a:lnTo>
                    <a:pt x="118" y="65"/>
                  </a:lnTo>
                  <a:lnTo>
                    <a:pt x="121" y="59"/>
                  </a:lnTo>
                  <a:lnTo>
                    <a:pt x="122" y="53"/>
                  </a:lnTo>
                  <a:lnTo>
                    <a:pt x="124" y="46"/>
                  </a:lnTo>
                  <a:lnTo>
                    <a:pt x="127" y="40"/>
                  </a:lnTo>
                  <a:lnTo>
                    <a:pt x="129" y="34"/>
                  </a:lnTo>
                  <a:lnTo>
                    <a:pt x="132" y="26"/>
                  </a:lnTo>
                  <a:lnTo>
                    <a:pt x="133" y="22"/>
                  </a:lnTo>
                  <a:lnTo>
                    <a:pt x="135" y="15"/>
                  </a:lnTo>
                  <a:lnTo>
                    <a:pt x="138" y="9"/>
                  </a:lnTo>
                  <a:lnTo>
                    <a:pt x="133" y="5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B3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6" name="Freeform 268"/>
            <p:cNvSpPr>
              <a:spLocks/>
            </p:cNvSpPr>
            <p:nvPr/>
          </p:nvSpPr>
          <p:spPr bwMode="auto">
            <a:xfrm>
              <a:off x="4966" y="719"/>
              <a:ext cx="87" cy="61"/>
            </a:xfrm>
            <a:custGeom>
              <a:avLst/>
              <a:gdLst/>
              <a:ahLst/>
              <a:cxnLst>
                <a:cxn ang="0">
                  <a:pos x="17" y="2"/>
                </a:cxn>
                <a:cxn ang="0">
                  <a:pos x="7" y="7"/>
                </a:cxn>
                <a:cxn ang="0">
                  <a:pos x="0" y="16"/>
                </a:cxn>
                <a:cxn ang="0">
                  <a:pos x="0" y="30"/>
                </a:cxn>
                <a:cxn ang="0">
                  <a:pos x="9" y="45"/>
                </a:cxn>
                <a:cxn ang="0">
                  <a:pos x="20" y="56"/>
                </a:cxn>
                <a:cxn ang="0">
                  <a:pos x="27" y="62"/>
                </a:cxn>
                <a:cxn ang="0">
                  <a:pos x="37" y="69"/>
                </a:cxn>
                <a:cxn ang="0">
                  <a:pos x="45" y="76"/>
                </a:cxn>
                <a:cxn ang="0">
                  <a:pos x="54" y="83"/>
                </a:cxn>
                <a:cxn ang="0">
                  <a:pos x="62" y="87"/>
                </a:cxn>
                <a:cxn ang="0">
                  <a:pos x="72" y="95"/>
                </a:cxn>
                <a:cxn ang="0">
                  <a:pos x="83" y="101"/>
                </a:cxn>
                <a:cxn ang="0">
                  <a:pos x="96" y="107"/>
                </a:cxn>
                <a:cxn ang="0">
                  <a:pos x="110" y="114"/>
                </a:cxn>
                <a:cxn ang="0">
                  <a:pos x="122" y="120"/>
                </a:cxn>
                <a:cxn ang="0">
                  <a:pos x="134" y="120"/>
                </a:cxn>
                <a:cxn ang="0">
                  <a:pos x="144" y="115"/>
                </a:cxn>
                <a:cxn ang="0">
                  <a:pos x="156" y="114"/>
                </a:cxn>
                <a:cxn ang="0">
                  <a:pos x="168" y="110"/>
                </a:cxn>
                <a:cxn ang="0">
                  <a:pos x="168" y="104"/>
                </a:cxn>
                <a:cxn ang="0">
                  <a:pos x="159" y="97"/>
                </a:cxn>
                <a:cxn ang="0">
                  <a:pos x="150" y="90"/>
                </a:cxn>
                <a:cxn ang="0">
                  <a:pos x="139" y="83"/>
                </a:cxn>
                <a:cxn ang="0">
                  <a:pos x="130" y="78"/>
                </a:cxn>
                <a:cxn ang="0">
                  <a:pos x="120" y="72"/>
                </a:cxn>
                <a:cxn ang="0">
                  <a:pos x="110" y="66"/>
                </a:cxn>
                <a:cxn ang="0">
                  <a:pos x="100" y="61"/>
                </a:cxn>
                <a:cxn ang="0">
                  <a:pos x="91" y="55"/>
                </a:cxn>
                <a:cxn ang="0">
                  <a:pos x="80" y="48"/>
                </a:cxn>
                <a:cxn ang="0">
                  <a:pos x="71" y="42"/>
                </a:cxn>
                <a:cxn ang="0">
                  <a:pos x="62" y="36"/>
                </a:cxn>
                <a:cxn ang="0">
                  <a:pos x="52" y="28"/>
                </a:cxn>
                <a:cxn ang="0">
                  <a:pos x="43" y="22"/>
                </a:cxn>
                <a:cxn ang="0">
                  <a:pos x="35" y="13"/>
                </a:cxn>
                <a:cxn ang="0">
                  <a:pos x="26" y="5"/>
                </a:cxn>
                <a:cxn ang="0">
                  <a:pos x="24" y="0"/>
                </a:cxn>
              </a:cxnLst>
              <a:rect l="0" t="0" r="r" b="b"/>
              <a:pathLst>
                <a:path w="175" h="123">
                  <a:moveTo>
                    <a:pt x="24" y="0"/>
                  </a:moveTo>
                  <a:lnTo>
                    <a:pt x="17" y="2"/>
                  </a:lnTo>
                  <a:lnTo>
                    <a:pt x="12" y="5"/>
                  </a:lnTo>
                  <a:lnTo>
                    <a:pt x="7" y="7"/>
                  </a:lnTo>
                  <a:lnTo>
                    <a:pt x="4" y="1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9" y="45"/>
                  </a:lnTo>
                  <a:lnTo>
                    <a:pt x="17" y="53"/>
                  </a:lnTo>
                  <a:lnTo>
                    <a:pt x="20" y="56"/>
                  </a:lnTo>
                  <a:lnTo>
                    <a:pt x="23" y="59"/>
                  </a:lnTo>
                  <a:lnTo>
                    <a:pt x="27" y="62"/>
                  </a:lnTo>
                  <a:lnTo>
                    <a:pt x="32" y="66"/>
                  </a:lnTo>
                  <a:lnTo>
                    <a:pt x="37" y="69"/>
                  </a:lnTo>
                  <a:lnTo>
                    <a:pt x="41" y="73"/>
                  </a:lnTo>
                  <a:lnTo>
                    <a:pt x="45" y="76"/>
                  </a:lnTo>
                  <a:lnTo>
                    <a:pt x="49" y="79"/>
                  </a:lnTo>
                  <a:lnTo>
                    <a:pt x="54" y="83"/>
                  </a:lnTo>
                  <a:lnTo>
                    <a:pt x="57" y="84"/>
                  </a:lnTo>
                  <a:lnTo>
                    <a:pt x="62" y="87"/>
                  </a:lnTo>
                  <a:lnTo>
                    <a:pt x="65" y="90"/>
                  </a:lnTo>
                  <a:lnTo>
                    <a:pt x="72" y="95"/>
                  </a:lnTo>
                  <a:lnTo>
                    <a:pt x="79" y="100"/>
                  </a:lnTo>
                  <a:lnTo>
                    <a:pt x="83" y="101"/>
                  </a:lnTo>
                  <a:lnTo>
                    <a:pt x="89" y="104"/>
                  </a:lnTo>
                  <a:lnTo>
                    <a:pt x="96" y="107"/>
                  </a:lnTo>
                  <a:lnTo>
                    <a:pt x="102" y="110"/>
                  </a:lnTo>
                  <a:lnTo>
                    <a:pt x="110" y="114"/>
                  </a:lnTo>
                  <a:lnTo>
                    <a:pt x="116" y="117"/>
                  </a:lnTo>
                  <a:lnTo>
                    <a:pt x="122" y="120"/>
                  </a:lnTo>
                  <a:lnTo>
                    <a:pt x="130" y="123"/>
                  </a:lnTo>
                  <a:lnTo>
                    <a:pt x="134" y="120"/>
                  </a:lnTo>
                  <a:lnTo>
                    <a:pt x="139" y="118"/>
                  </a:lnTo>
                  <a:lnTo>
                    <a:pt x="144" y="115"/>
                  </a:lnTo>
                  <a:lnTo>
                    <a:pt x="151" y="115"/>
                  </a:lnTo>
                  <a:lnTo>
                    <a:pt x="156" y="114"/>
                  </a:lnTo>
                  <a:lnTo>
                    <a:pt x="162" y="112"/>
                  </a:lnTo>
                  <a:lnTo>
                    <a:pt x="168" y="110"/>
                  </a:lnTo>
                  <a:lnTo>
                    <a:pt x="175" y="109"/>
                  </a:lnTo>
                  <a:lnTo>
                    <a:pt x="168" y="104"/>
                  </a:lnTo>
                  <a:lnTo>
                    <a:pt x="164" y="101"/>
                  </a:lnTo>
                  <a:lnTo>
                    <a:pt x="159" y="97"/>
                  </a:lnTo>
                  <a:lnTo>
                    <a:pt x="155" y="93"/>
                  </a:lnTo>
                  <a:lnTo>
                    <a:pt x="150" y="90"/>
                  </a:lnTo>
                  <a:lnTo>
                    <a:pt x="145" y="87"/>
                  </a:lnTo>
                  <a:lnTo>
                    <a:pt x="139" y="83"/>
                  </a:lnTo>
                  <a:lnTo>
                    <a:pt x="136" y="81"/>
                  </a:lnTo>
                  <a:lnTo>
                    <a:pt x="130" y="78"/>
                  </a:lnTo>
                  <a:lnTo>
                    <a:pt x="125" y="75"/>
                  </a:lnTo>
                  <a:lnTo>
                    <a:pt x="120" y="72"/>
                  </a:lnTo>
                  <a:lnTo>
                    <a:pt x="116" y="69"/>
                  </a:lnTo>
                  <a:lnTo>
                    <a:pt x="110" y="66"/>
                  </a:lnTo>
                  <a:lnTo>
                    <a:pt x="105" y="64"/>
                  </a:lnTo>
                  <a:lnTo>
                    <a:pt x="100" y="61"/>
                  </a:lnTo>
                  <a:lnTo>
                    <a:pt x="96" y="58"/>
                  </a:lnTo>
                  <a:lnTo>
                    <a:pt x="91" y="55"/>
                  </a:lnTo>
                  <a:lnTo>
                    <a:pt x="85" y="52"/>
                  </a:lnTo>
                  <a:lnTo>
                    <a:pt x="80" y="48"/>
                  </a:lnTo>
                  <a:lnTo>
                    <a:pt x="76" y="45"/>
                  </a:lnTo>
                  <a:lnTo>
                    <a:pt x="71" y="42"/>
                  </a:lnTo>
                  <a:lnTo>
                    <a:pt x="66" y="39"/>
                  </a:lnTo>
                  <a:lnTo>
                    <a:pt x="62" y="36"/>
                  </a:lnTo>
                  <a:lnTo>
                    <a:pt x="57" y="33"/>
                  </a:lnTo>
                  <a:lnTo>
                    <a:pt x="52" y="28"/>
                  </a:lnTo>
                  <a:lnTo>
                    <a:pt x="48" y="25"/>
                  </a:lnTo>
                  <a:lnTo>
                    <a:pt x="43" y="22"/>
                  </a:lnTo>
                  <a:lnTo>
                    <a:pt x="40" y="17"/>
                  </a:lnTo>
                  <a:lnTo>
                    <a:pt x="35" y="13"/>
                  </a:lnTo>
                  <a:lnTo>
                    <a:pt x="31" y="8"/>
                  </a:lnTo>
                  <a:lnTo>
                    <a:pt x="26" y="5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319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7" name="Freeform 269"/>
            <p:cNvSpPr>
              <a:spLocks/>
            </p:cNvSpPr>
            <p:nvPr/>
          </p:nvSpPr>
          <p:spPr bwMode="auto">
            <a:xfrm>
              <a:off x="5080" y="748"/>
              <a:ext cx="111" cy="390"/>
            </a:xfrm>
            <a:custGeom>
              <a:avLst/>
              <a:gdLst/>
              <a:ahLst/>
              <a:cxnLst>
                <a:cxn ang="0">
                  <a:pos x="25" y="9"/>
                </a:cxn>
                <a:cxn ang="0">
                  <a:pos x="11" y="25"/>
                </a:cxn>
                <a:cxn ang="0">
                  <a:pos x="3" y="43"/>
                </a:cxn>
                <a:cxn ang="0">
                  <a:pos x="0" y="63"/>
                </a:cxn>
                <a:cxn ang="0">
                  <a:pos x="3" y="82"/>
                </a:cxn>
                <a:cxn ang="0">
                  <a:pos x="10" y="105"/>
                </a:cxn>
                <a:cxn ang="0">
                  <a:pos x="19" y="127"/>
                </a:cxn>
                <a:cxn ang="0">
                  <a:pos x="30" y="152"/>
                </a:cxn>
                <a:cxn ang="0">
                  <a:pos x="42" y="175"/>
                </a:cxn>
                <a:cxn ang="0">
                  <a:pos x="58" y="200"/>
                </a:cxn>
                <a:cxn ang="0">
                  <a:pos x="70" y="223"/>
                </a:cxn>
                <a:cxn ang="0">
                  <a:pos x="82" y="248"/>
                </a:cxn>
                <a:cxn ang="0">
                  <a:pos x="93" y="273"/>
                </a:cxn>
                <a:cxn ang="0">
                  <a:pos x="101" y="296"/>
                </a:cxn>
                <a:cxn ang="0">
                  <a:pos x="106" y="318"/>
                </a:cxn>
                <a:cxn ang="0">
                  <a:pos x="106" y="339"/>
                </a:cxn>
                <a:cxn ang="0">
                  <a:pos x="117" y="362"/>
                </a:cxn>
                <a:cxn ang="0">
                  <a:pos x="129" y="390"/>
                </a:cxn>
                <a:cxn ang="0">
                  <a:pos x="137" y="415"/>
                </a:cxn>
                <a:cxn ang="0">
                  <a:pos x="140" y="443"/>
                </a:cxn>
                <a:cxn ang="0">
                  <a:pos x="141" y="471"/>
                </a:cxn>
                <a:cxn ang="0">
                  <a:pos x="138" y="497"/>
                </a:cxn>
                <a:cxn ang="0">
                  <a:pos x="137" y="524"/>
                </a:cxn>
                <a:cxn ang="0">
                  <a:pos x="132" y="552"/>
                </a:cxn>
                <a:cxn ang="0">
                  <a:pos x="126" y="579"/>
                </a:cxn>
                <a:cxn ang="0">
                  <a:pos x="120" y="607"/>
                </a:cxn>
                <a:cxn ang="0">
                  <a:pos x="113" y="635"/>
                </a:cxn>
                <a:cxn ang="0">
                  <a:pos x="109" y="663"/>
                </a:cxn>
                <a:cxn ang="0">
                  <a:pos x="104" y="691"/>
                </a:cxn>
                <a:cxn ang="0">
                  <a:pos x="104" y="717"/>
                </a:cxn>
                <a:cxn ang="0">
                  <a:pos x="104" y="745"/>
                </a:cxn>
                <a:cxn ang="0">
                  <a:pos x="107" y="773"/>
                </a:cxn>
                <a:cxn ang="0">
                  <a:pos x="121" y="773"/>
                </a:cxn>
                <a:cxn ang="0">
                  <a:pos x="138" y="765"/>
                </a:cxn>
                <a:cxn ang="0">
                  <a:pos x="154" y="759"/>
                </a:cxn>
                <a:cxn ang="0">
                  <a:pos x="171" y="752"/>
                </a:cxn>
                <a:cxn ang="0">
                  <a:pos x="189" y="713"/>
                </a:cxn>
                <a:cxn ang="0">
                  <a:pos x="203" y="663"/>
                </a:cxn>
                <a:cxn ang="0">
                  <a:pos x="213" y="614"/>
                </a:cxn>
                <a:cxn ang="0">
                  <a:pos x="220" y="566"/>
                </a:cxn>
                <a:cxn ang="0">
                  <a:pos x="223" y="517"/>
                </a:cxn>
                <a:cxn ang="0">
                  <a:pos x="222" y="469"/>
                </a:cxn>
                <a:cxn ang="0">
                  <a:pos x="217" y="423"/>
                </a:cxn>
                <a:cxn ang="0">
                  <a:pos x="209" y="375"/>
                </a:cxn>
                <a:cxn ang="0">
                  <a:pos x="200" y="328"/>
                </a:cxn>
                <a:cxn ang="0">
                  <a:pos x="186" y="282"/>
                </a:cxn>
                <a:cxn ang="0">
                  <a:pos x="169" y="235"/>
                </a:cxn>
                <a:cxn ang="0">
                  <a:pos x="149" y="190"/>
                </a:cxn>
                <a:cxn ang="0">
                  <a:pos x="127" y="144"/>
                </a:cxn>
                <a:cxn ang="0">
                  <a:pos x="103" y="99"/>
                </a:cxn>
                <a:cxn ang="0">
                  <a:pos x="78" y="54"/>
                </a:cxn>
                <a:cxn ang="0">
                  <a:pos x="48" y="11"/>
                </a:cxn>
              </a:cxnLst>
              <a:rect l="0" t="0" r="r" b="b"/>
              <a:pathLst>
                <a:path w="223" h="779">
                  <a:moveTo>
                    <a:pt x="41" y="0"/>
                  </a:moveTo>
                  <a:lnTo>
                    <a:pt x="34" y="3"/>
                  </a:lnTo>
                  <a:lnTo>
                    <a:pt x="30" y="6"/>
                  </a:lnTo>
                  <a:lnTo>
                    <a:pt x="25" y="9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4" y="21"/>
                  </a:lnTo>
                  <a:lnTo>
                    <a:pt x="11" y="25"/>
                  </a:lnTo>
                  <a:lnTo>
                    <a:pt x="8" y="29"/>
                  </a:lnTo>
                  <a:lnTo>
                    <a:pt x="7" y="34"/>
                  </a:lnTo>
                  <a:lnTo>
                    <a:pt x="3" y="39"/>
                  </a:lnTo>
                  <a:lnTo>
                    <a:pt x="3" y="43"/>
                  </a:lnTo>
                  <a:lnTo>
                    <a:pt x="2" y="48"/>
                  </a:lnTo>
                  <a:lnTo>
                    <a:pt x="2" y="5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2" y="68"/>
                  </a:lnTo>
                  <a:lnTo>
                    <a:pt x="2" y="73"/>
                  </a:lnTo>
                  <a:lnTo>
                    <a:pt x="2" y="77"/>
                  </a:lnTo>
                  <a:lnTo>
                    <a:pt x="3" y="82"/>
                  </a:lnTo>
                  <a:lnTo>
                    <a:pt x="3" y="88"/>
                  </a:lnTo>
                  <a:lnTo>
                    <a:pt x="5" y="94"/>
                  </a:lnTo>
                  <a:lnTo>
                    <a:pt x="7" y="101"/>
                  </a:lnTo>
                  <a:lnTo>
                    <a:pt x="10" y="105"/>
                  </a:lnTo>
                  <a:lnTo>
                    <a:pt x="11" y="111"/>
                  </a:lnTo>
                  <a:lnTo>
                    <a:pt x="14" y="116"/>
                  </a:lnTo>
                  <a:lnTo>
                    <a:pt x="16" y="122"/>
                  </a:lnTo>
                  <a:lnTo>
                    <a:pt x="19" y="127"/>
                  </a:lnTo>
                  <a:lnTo>
                    <a:pt x="20" y="133"/>
                  </a:lnTo>
                  <a:lnTo>
                    <a:pt x="24" y="139"/>
                  </a:lnTo>
                  <a:lnTo>
                    <a:pt x="27" y="145"/>
                  </a:lnTo>
                  <a:lnTo>
                    <a:pt x="30" y="152"/>
                  </a:lnTo>
                  <a:lnTo>
                    <a:pt x="34" y="158"/>
                  </a:lnTo>
                  <a:lnTo>
                    <a:pt x="36" y="163"/>
                  </a:lnTo>
                  <a:lnTo>
                    <a:pt x="41" y="169"/>
                  </a:lnTo>
                  <a:lnTo>
                    <a:pt x="42" y="175"/>
                  </a:lnTo>
                  <a:lnTo>
                    <a:pt x="47" y="181"/>
                  </a:lnTo>
                  <a:lnTo>
                    <a:pt x="50" y="187"/>
                  </a:lnTo>
                  <a:lnTo>
                    <a:pt x="53" y="194"/>
                  </a:lnTo>
                  <a:lnTo>
                    <a:pt x="58" y="200"/>
                  </a:lnTo>
                  <a:lnTo>
                    <a:pt x="61" y="206"/>
                  </a:lnTo>
                  <a:lnTo>
                    <a:pt x="64" y="212"/>
                  </a:lnTo>
                  <a:lnTo>
                    <a:pt x="67" y="217"/>
                  </a:lnTo>
                  <a:lnTo>
                    <a:pt x="70" y="223"/>
                  </a:lnTo>
                  <a:lnTo>
                    <a:pt x="73" y="231"/>
                  </a:lnTo>
                  <a:lnTo>
                    <a:pt x="76" y="237"/>
                  </a:lnTo>
                  <a:lnTo>
                    <a:pt x="79" y="242"/>
                  </a:lnTo>
                  <a:lnTo>
                    <a:pt x="82" y="248"/>
                  </a:lnTo>
                  <a:lnTo>
                    <a:pt x="86" y="256"/>
                  </a:lnTo>
                  <a:lnTo>
                    <a:pt x="89" y="260"/>
                  </a:lnTo>
                  <a:lnTo>
                    <a:pt x="90" y="266"/>
                  </a:lnTo>
                  <a:lnTo>
                    <a:pt x="93" y="273"/>
                  </a:lnTo>
                  <a:lnTo>
                    <a:pt x="96" y="277"/>
                  </a:lnTo>
                  <a:lnTo>
                    <a:pt x="96" y="283"/>
                  </a:lnTo>
                  <a:lnTo>
                    <a:pt x="99" y="290"/>
                  </a:lnTo>
                  <a:lnTo>
                    <a:pt x="101" y="296"/>
                  </a:lnTo>
                  <a:lnTo>
                    <a:pt x="103" y="300"/>
                  </a:lnTo>
                  <a:lnTo>
                    <a:pt x="104" y="307"/>
                  </a:lnTo>
                  <a:lnTo>
                    <a:pt x="104" y="313"/>
                  </a:lnTo>
                  <a:lnTo>
                    <a:pt x="106" y="318"/>
                  </a:lnTo>
                  <a:lnTo>
                    <a:pt x="107" y="324"/>
                  </a:lnTo>
                  <a:lnTo>
                    <a:pt x="106" y="328"/>
                  </a:lnTo>
                  <a:lnTo>
                    <a:pt x="106" y="335"/>
                  </a:lnTo>
                  <a:lnTo>
                    <a:pt x="106" y="339"/>
                  </a:lnTo>
                  <a:lnTo>
                    <a:pt x="106" y="345"/>
                  </a:lnTo>
                  <a:lnTo>
                    <a:pt x="110" y="352"/>
                  </a:lnTo>
                  <a:lnTo>
                    <a:pt x="113" y="356"/>
                  </a:lnTo>
                  <a:lnTo>
                    <a:pt x="117" y="362"/>
                  </a:lnTo>
                  <a:lnTo>
                    <a:pt x="120" y="370"/>
                  </a:lnTo>
                  <a:lnTo>
                    <a:pt x="123" y="376"/>
                  </a:lnTo>
                  <a:lnTo>
                    <a:pt x="126" y="383"/>
                  </a:lnTo>
                  <a:lnTo>
                    <a:pt x="129" y="390"/>
                  </a:lnTo>
                  <a:lnTo>
                    <a:pt x="132" y="397"/>
                  </a:lnTo>
                  <a:lnTo>
                    <a:pt x="134" y="403"/>
                  </a:lnTo>
                  <a:lnTo>
                    <a:pt x="134" y="409"/>
                  </a:lnTo>
                  <a:lnTo>
                    <a:pt x="137" y="415"/>
                  </a:lnTo>
                  <a:lnTo>
                    <a:pt x="137" y="423"/>
                  </a:lnTo>
                  <a:lnTo>
                    <a:pt x="138" y="429"/>
                  </a:lnTo>
                  <a:lnTo>
                    <a:pt x="138" y="435"/>
                  </a:lnTo>
                  <a:lnTo>
                    <a:pt x="140" y="443"/>
                  </a:lnTo>
                  <a:lnTo>
                    <a:pt x="141" y="451"/>
                  </a:lnTo>
                  <a:lnTo>
                    <a:pt x="141" y="457"/>
                  </a:lnTo>
                  <a:lnTo>
                    <a:pt x="141" y="463"/>
                  </a:lnTo>
                  <a:lnTo>
                    <a:pt x="141" y="471"/>
                  </a:lnTo>
                  <a:lnTo>
                    <a:pt x="141" y="477"/>
                  </a:lnTo>
                  <a:lnTo>
                    <a:pt x="140" y="483"/>
                  </a:lnTo>
                  <a:lnTo>
                    <a:pt x="140" y="491"/>
                  </a:lnTo>
                  <a:lnTo>
                    <a:pt x="138" y="497"/>
                  </a:lnTo>
                  <a:lnTo>
                    <a:pt x="138" y="504"/>
                  </a:lnTo>
                  <a:lnTo>
                    <a:pt x="137" y="510"/>
                  </a:lnTo>
                  <a:lnTo>
                    <a:pt x="137" y="517"/>
                  </a:lnTo>
                  <a:lnTo>
                    <a:pt x="137" y="524"/>
                  </a:lnTo>
                  <a:lnTo>
                    <a:pt x="135" y="531"/>
                  </a:lnTo>
                  <a:lnTo>
                    <a:pt x="134" y="538"/>
                  </a:lnTo>
                  <a:lnTo>
                    <a:pt x="134" y="545"/>
                  </a:lnTo>
                  <a:lnTo>
                    <a:pt x="132" y="552"/>
                  </a:lnTo>
                  <a:lnTo>
                    <a:pt x="130" y="559"/>
                  </a:lnTo>
                  <a:lnTo>
                    <a:pt x="129" y="566"/>
                  </a:lnTo>
                  <a:lnTo>
                    <a:pt x="127" y="573"/>
                  </a:lnTo>
                  <a:lnTo>
                    <a:pt x="126" y="579"/>
                  </a:lnTo>
                  <a:lnTo>
                    <a:pt x="124" y="586"/>
                  </a:lnTo>
                  <a:lnTo>
                    <a:pt x="123" y="593"/>
                  </a:lnTo>
                  <a:lnTo>
                    <a:pt x="121" y="601"/>
                  </a:lnTo>
                  <a:lnTo>
                    <a:pt x="120" y="607"/>
                  </a:lnTo>
                  <a:lnTo>
                    <a:pt x="118" y="615"/>
                  </a:lnTo>
                  <a:lnTo>
                    <a:pt x="117" y="621"/>
                  </a:lnTo>
                  <a:lnTo>
                    <a:pt x="115" y="628"/>
                  </a:lnTo>
                  <a:lnTo>
                    <a:pt x="113" y="635"/>
                  </a:lnTo>
                  <a:lnTo>
                    <a:pt x="112" y="643"/>
                  </a:lnTo>
                  <a:lnTo>
                    <a:pt x="110" y="649"/>
                  </a:lnTo>
                  <a:lnTo>
                    <a:pt x="110" y="657"/>
                  </a:lnTo>
                  <a:lnTo>
                    <a:pt x="109" y="663"/>
                  </a:lnTo>
                  <a:lnTo>
                    <a:pt x="109" y="671"/>
                  </a:lnTo>
                  <a:lnTo>
                    <a:pt x="107" y="677"/>
                  </a:lnTo>
                  <a:lnTo>
                    <a:pt x="106" y="683"/>
                  </a:lnTo>
                  <a:lnTo>
                    <a:pt x="104" y="691"/>
                  </a:lnTo>
                  <a:lnTo>
                    <a:pt x="104" y="697"/>
                  </a:lnTo>
                  <a:lnTo>
                    <a:pt x="104" y="703"/>
                  </a:lnTo>
                  <a:lnTo>
                    <a:pt x="104" y="711"/>
                  </a:lnTo>
                  <a:lnTo>
                    <a:pt x="104" y="717"/>
                  </a:lnTo>
                  <a:lnTo>
                    <a:pt x="104" y="725"/>
                  </a:lnTo>
                  <a:lnTo>
                    <a:pt x="104" y="731"/>
                  </a:lnTo>
                  <a:lnTo>
                    <a:pt x="104" y="739"/>
                  </a:lnTo>
                  <a:lnTo>
                    <a:pt x="104" y="745"/>
                  </a:lnTo>
                  <a:lnTo>
                    <a:pt x="104" y="753"/>
                  </a:lnTo>
                  <a:lnTo>
                    <a:pt x="106" y="759"/>
                  </a:lnTo>
                  <a:lnTo>
                    <a:pt x="107" y="765"/>
                  </a:lnTo>
                  <a:lnTo>
                    <a:pt x="107" y="773"/>
                  </a:lnTo>
                  <a:lnTo>
                    <a:pt x="110" y="779"/>
                  </a:lnTo>
                  <a:lnTo>
                    <a:pt x="113" y="778"/>
                  </a:lnTo>
                  <a:lnTo>
                    <a:pt x="117" y="775"/>
                  </a:lnTo>
                  <a:lnTo>
                    <a:pt x="121" y="773"/>
                  </a:lnTo>
                  <a:lnTo>
                    <a:pt x="126" y="772"/>
                  </a:lnTo>
                  <a:lnTo>
                    <a:pt x="129" y="769"/>
                  </a:lnTo>
                  <a:lnTo>
                    <a:pt x="134" y="767"/>
                  </a:lnTo>
                  <a:lnTo>
                    <a:pt x="138" y="765"/>
                  </a:lnTo>
                  <a:lnTo>
                    <a:pt x="143" y="764"/>
                  </a:lnTo>
                  <a:lnTo>
                    <a:pt x="146" y="762"/>
                  </a:lnTo>
                  <a:lnTo>
                    <a:pt x="151" y="761"/>
                  </a:lnTo>
                  <a:lnTo>
                    <a:pt x="154" y="759"/>
                  </a:lnTo>
                  <a:lnTo>
                    <a:pt x="158" y="758"/>
                  </a:lnTo>
                  <a:lnTo>
                    <a:pt x="163" y="756"/>
                  </a:lnTo>
                  <a:lnTo>
                    <a:pt x="168" y="753"/>
                  </a:lnTo>
                  <a:lnTo>
                    <a:pt x="171" y="752"/>
                  </a:lnTo>
                  <a:lnTo>
                    <a:pt x="175" y="750"/>
                  </a:lnTo>
                  <a:lnTo>
                    <a:pt x="180" y="738"/>
                  </a:lnTo>
                  <a:lnTo>
                    <a:pt x="185" y="725"/>
                  </a:lnTo>
                  <a:lnTo>
                    <a:pt x="189" y="713"/>
                  </a:lnTo>
                  <a:lnTo>
                    <a:pt x="192" y="700"/>
                  </a:lnTo>
                  <a:lnTo>
                    <a:pt x="196" y="688"/>
                  </a:lnTo>
                  <a:lnTo>
                    <a:pt x="200" y="676"/>
                  </a:lnTo>
                  <a:lnTo>
                    <a:pt x="203" y="663"/>
                  </a:lnTo>
                  <a:lnTo>
                    <a:pt x="206" y="651"/>
                  </a:lnTo>
                  <a:lnTo>
                    <a:pt x="209" y="638"/>
                  </a:lnTo>
                  <a:lnTo>
                    <a:pt x="211" y="626"/>
                  </a:lnTo>
                  <a:lnTo>
                    <a:pt x="213" y="614"/>
                  </a:lnTo>
                  <a:lnTo>
                    <a:pt x="216" y="603"/>
                  </a:lnTo>
                  <a:lnTo>
                    <a:pt x="217" y="589"/>
                  </a:lnTo>
                  <a:lnTo>
                    <a:pt x="219" y="578"/>
                  </a:lnTo>
                  <a:lnTo>
                    <a:pt x="220" y="566"/>
                  </a:lnTo>
                  <a:lnTo>
                    <a:pt x="222" y="555"/>
                  </a:lnTo>
                  <a:lnTo>
                    <a:pt x="222" y="542"/>
                  </a:lnTo>
                  <a:lnTo>
                    <a:pt x="223" y="530"/>
                  </a:lnTo>
                  <a:lnTo>
                    <a:pt x="223" y="517"/>
                  </a:lnTo>
                  <a:lnTo>
                    <a:pt x="223" y="507"/>
                  </a:lnTo>
                  <a:lnTo>
                    <a:pt x="223" y="493"/>
                  </a:lnTo>
                  <a:lnTo>
                    <a:pt x="223" y="482"/>
                  </a:lnTo>
                  <a:lnTo>
                    <a:pt x="222" y="469"/>
                  </a:lnTo>
                  <a:lnTo>
                    <a:pt x="222" y="459"/>
                  </a:lnTo>
                  <a:lnTo>
                    <a:pt x="220" y="446"/>
                  </a:lnTo>
                  <a:lnTo>
                    <a:pt x="219" y="434"/>
                  </a:lnTo>
                  <a:lnTo>
                    <a:pt x="217" y="423"/>
                  </a:lnTo>
                  <a:lnTo>
                    <a:pt x="217" y="411"/>
                  </a:lnTo>
                  <a:lnTo>
                    <a:pt x="214" y="400"/>
                  </a:lnTo>
                  <a:lnTo>
                    <a:pt x="213" y="387"/>
                  </a:lnTo>
                  <a:lnTo>
                    <a:pt x="209" y="375"/>
                  </a:lnTo>
                  <a:lnTo>
                    <a:pt x="209" y="364"/>
                  </a:lnTo>
                  <a:lnTo>
                    <a:pt x="206" y="353"/>
                  </a:lnTo>
                  <a:lnTo>
                    <a:pt x="203" y="341"/>
                  </a:lnTo>
                  <a:lnTo>
                    <a:pt x="200" y="328"/>
                  </a:lnTo>
                  <a:lnTo>
                    <a:pt x="197" y="318"/>
                  </a:lnTo>
                  <a:lnTo>
                    <a:pt x="192" y="305"/>
                  </a:lnTo>
                  <a:lnTo>
                    <a:pt x="189" y="294"/>
                  </a:lnTo>
                  <a:lnTo>
                    <a:pt x="186" y="282"/>
                  </a:lnTo>
                  <a:lnTo>
                    <a:pt x="182" y="271"/>
                  </a:lnTo>
                  <a:lnTo>
                    <a:pt x="177" y="259"/>
                  </a:lnTo>
                  <a:lnTo>
                    <a:pt x="172" y="248"/>
                  </a:lnTo>
                  <a:lnTo>
                    <a:pt x="169" y="235"/>
                  </a:lnTo>
                  <a:lnTo>
                    <a:pt x="165" y="225"/>
                  </a:lnTo>
                  <a:lnTo>
                    <a:pt x="158" y="212"/>
                  </a:lnTo>
                  <a:lnTo>
                    <a:pt x="154" y="201"/>
                  </a:lnTo>
                  <a:lnTo>
                    <a:pt x="149" y="190"/>
                  </a:lnTo>
                  <a:lnTo>
                    <a:pt x="144" y="180"/>
                  </a:lnTo>
                  <a:lnTo>
                    <a:pt x="138" y="167"/>
                  </a:lnTo>
                  <a:lnTo>
                    <a:pt x="134" y="156"/>
                  </a:lnTo>
                  <a:lnTo>
                    <a:pt x="127" y="144"/>
                  </a:lnTo>
                  <a:lnTo>
                    <a:pt x="121" y="133"/>
                  </a:lnTo>
                  <a:lnTo>
                    <a:pt x="115" y="122"/>
                  </a:lnTo>
                  <a:lnTo>
                    <a:pt x="109" y="110"/>
                  </a:lnTo>
                  <a:lnTo>
                    <a:pt x="103" y="99"/>
                  </a:lnTo>
                  <a:lnTo>
                    <a:pt x="96" y="88"/>
                  </a:lnTo>
                  <a:lnTo>
                    <a:pt x="90" y="77"/>
                  </a:lnTo>
                  <a:lnTo>
                    <a:pt x="84" y="65"/>
                  </a:lnTo>
                  <a:lnTo>
                    <a:pt x="78" y="54"/>
                  </a:lnTo>
                  <a:lnTo>
                    <a:pt x="70" y="43"/>
                  </a:lnTo>
                  <a:lnTo>
                    <a:pt x="62" y="32"/>
                  </a:lnTo>
                  <a:lnTo>
                    <a:pt x="56" y="21"/>
                  </a:lnTo>
                  <a:lnTo>
                    <a:pt x="48" y="11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C47A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8" name="Freeform 270"/>
            <p:cNvSpPr>
              <a:spLocks/>
            </p:cNvSpPr>
            <p:nvPr/>
          </p:nvSpPr>
          <p:spPr bwMode="auto">
            <a:xfrm>
              <a:off x="4983" y="884"/>
              <a:ext cx="51" cy="169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" y="18"/>
                </a:cxn>
                <a:cxn ang="0">
                  <a:pos x="1" y="32"/>
                </a:cxn>
                <a:cxn ang="0">
                  <a:pos x="4" y="48"/>
                </a:cxn>
                <a:cxn ang="0">
                  <a:pos x="12" y="65"/>
                </a:cxn>
                <a:cxn ang="0">
                  <a:pos x="24" y="82"/>
                </a:cxn>
                <a:cxn ang="0">
                  <a:pos x="35" y="100"/>
                </a:cxn>
                <a:cxn ang="0">
                  <a:pos x="46" y="117"/>
                </a:cxn>
                <a:cxn ang="0">
                  <a:pos x="54" y="136"/>
                </a:cxn>
                <a:cxn ang="0">
                  <a:pos x="57" y="151"/>
                </a:cxn>
                <a:cxn ang="0">
                  <a:pos x="55" y="169"/>
                </a:cxn>
                <a:cxn ang="0">
                  <a:pos x="55" y="181"/>
                </a:cxn>
                <a:cxn ang="0">
                  <a:pos x="57" y="195"/>
                </a:cxn>
                <a:cxn ang="0">
                  <a:pos x="55" y="209"/>
                </a:cxn>
                <a:cxn ang="0">
                  <a:pos x="54" y="224"/>
                </a:cxn>
                <a:cxn ang="0">
                  <a:pos x="51" y="238"/>
                </a:cxn>
                <a:cxn ang="0">
                  <a:pos x="49" y="254"/>
                </a:cxn>
                <a:cxn ang="0">
                  <a:pos x="46" y="269"/>
                </a:cxn>
                <a:cxn ang="0">
                  <a:pos x="43" y="285"/>
                </a:cxn>
                <a:cxn ang="0">
                  <a:pos x="40" y="299"/>
                </a:cxn>
                <a:cxn ang="0">
                  <a:pos x="37" y="314"/>
                </a:cxn>
                <a:cxn ang="0">
                  <a:pos x="40" y="327"/>
                </a:cxn>
                <a:cxn ang="0">
                  <a:pos x="52" y="331"/>
                </a:cxn>
                <a:cxn ang="0">
                  <a:pos x="66" y="334"/>
                </a:cxn>
                <a:cxn ang="0">
                  <a:pos x="74" y="327"/>
                </a:cxn>
                <a:cxn ang="0">
                  <a:pos x="80" y="310"/>
                </a:cxn>
                <a:cxn ang="0">
                  <a:pos x="86" y="294"/>
                </a:cxn>
                <a:cxn ang="0">
                  <a:pos x="90" y="277"/>
                </a:cxn>
                <a:cxn ang="0">
                  <a:pos x="94" y="262"/>
                </a:cxn>
                <a:cxn ang="0">
                  <a:pos x="97" y="244"/>
                </a:cxn>
                <a:cxn ang="0">
                  <a:pos x="99" y="229"/>
                </a:cxn>
                <a:cxn ang="0">
                  <a:pos x="100" y="212"/>
                </a:cxn>
                <a:cxn ang="0">
                  <a:pos x="100" y="195"/>
                </a:cxn>
                <a:cxn ang="0">
                  <a:pos x="100" y="178"/>
                </a:cxn>
                <a:cxn ang="0">
                  <a:pos x="100" y="162"/>
                </a:cxn>
                <a:cxn ang="0">
                  <a:pos x="96" y="145"/>
                </a:cxn>
                <a:cxn ang="0">
                  <a:pos x="93" y="130"/>
                </a:cxn>
                <a:cxn ang="0">
                  <a:pos x="88" y="113"/>
                </a:cxn>
                <a:cxn ang="0">
                  <a:pos x="83" y="97"/>
                </a:cxn>
                <a:cxn ang="0">
                  <a:pos x="77" y="82"/>
                </a:cxn>
                <a:cxn ang="0">
                  <a:pos x="69" y="66"/>
                </a:cxn>
                <a:cxn ang="0">
                  <a:pos x="62" y="51"/>
                </a:cxn>
                <a:cxn ang="0">
                  <a:pos x="52" y="37"/>
                </a:cxn>
                <a:cxn ang="0">
                  <a:pos x="42" y="23"/>
                </a:cxn>
                <a:cxn ang="0">
                  <a:pos x="29" y="9"/>
                </a:cxn>
                <a:cxn ang="0">
                  <a:pos x="23" y="0"/>
                </a:cxn>
              </a:cxnLst>
              <a:rect l="0" t="0" r="r" b="b"/>
              <a:pathLst>
                <a:path w="102" h="337">
                  <a:moveTo>
                    <a:pt x="23" y="0"/>
                  </a:moveTo>
                  <a:lnTo>
                    <a:pt x="15" y="3"/>
                  </a:lnTo>
                  <a:lnTo>
                    <a:pt x="11" y="6"/>
                  </a:lnTo>
                  <a:lnTo>
                    <a:pt x="6" y="9"/>
                  </a:lnTo>
                  <a:lnTo>
                    <a:pt x="4" y="14"/>
                  </a:lnTo>
                  <a:lnTo>
                    <a:pt x="1" y="18"/>
                  </a:lnTo>
                  <a:lnTo>
                    <a:pt x="1" y="23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1" y="37"/>
                  </a:lnTo>
                  <a:lnTo>
                    <a:pt x="3" y="41"/>
                  </a:lnTo>
                  <a:lnTo>
                    <a:pt x="4" y="48"/>
                  </a:lnTo>
                  <a:lnTo>
                    <a:pt x="7" y="54"/>
                  </a:lnTo>
                  <a:lnTo>
                    <a:pt x="11" y="58"/>
                  </a:lnTo>
                  <a:lnTo>
                    <a:pt x="12" y="65"/>
                  </a:lnTo>
                  <a:lnTo>
                    <a:pt x="17" y="71"/>
                  </a:lnTo>
                  <a:lnTo>
                    <a:pt x="21" y="77"/>
                  </a:lnTo>
                  <a:lnTo>
                    <a:pt x="24" y="82"/>
                  </a:lnTo>
                  <a:lnTo>
                    <a:pt x="28" y="88"/>
                  </a:lnTo>
                  <a:lnTo>
                    <a:pt x="31" y="94"/>
                  </a:lnTo>
                  <a:lnTo>
                    <a:pt x="35" y="100"/>
                  </a:lnTo>
                  <a:lnTo>
                    <a:pt x="38" y="105"/>
                  </a:lnTo>
                  <a:lnTo>
                    <a:pt x="43" y="113"/>
                  </a:lnTo>
                  <a:lnTo>
                    <a:pt x="46" y="117"/>
                  </a:lnTo>
                  <a:lnTo>
                    <a:pt x="49" y="124"/>
                  </a:lnTo>
                  <a:lnTo>
                    <a:pt x="51" y="130"/>
                  </a:lnTo>
                  <a:lnTo>
                    <a:pt x="54" y="136"/>
                  </a:lnTo>
                  <a:lnTo>
                    <a:pt x="55" y="141"/>
                  </a:lnTo>
                  <a:lnTo>
                    <a:pt x="57" y="147"/>
                  </a:lnTo>
                  <a:lnTo>
                    <a:pt x="57" y="151"/>
                  </a:lnTo>
                  <a:lnTo>
                    <a:pt x="57" y="158"/>
                  </a:lnTo>
                  <a:lnTo>
                    <a:pt x="57" y="162"/>
                  </a:lnTo>
                  <a:lnTo>
                    <a:pt x="55" y="169"/>
                  </a:lnTo>
                  <a:lnTo>
                    <a:pt x="55" y="173"/>
                  </a:lnTo>
                  <a:lnTo>
                    <a:pt x="55" y="178"/>
                  </a:lnTo>
                  <a:lnTo>
                    <a:pt x="55" y="181"/>
                  </a:lnTo>
                  <a:lnTo>
                    <a:pt x="57" y="186"/>
                  </a:lnTo>
                  <a:lnTo>
                    <a:pt x="57" y="190"/>
                  </a:lnTo>
                  <a:lnTo>
                    <a:pt x="57" y="195"/>
                  </a:lnTo>
                  <a:lnTo>
                    <a:pt x="57" y="200"/>
                  </a:lnTo>
                  <a:lnTo>
                    <a:pt x="57" y="204"/>
                  </a:lnTo>
                  <a:lnTo>
                    <a:pt x="55" y="209"/>
                  </a:lnTo>
                  <a:lnTo>
                    <a:pt x="55" y="213"/>
                  </a:lnTo>
                  <a:lnTo>
                    <a:pt x="54" y="218"/>
                  </a:lnTo>
                  <a:lnTo>
                    <a:pt x="54" y="224"/>
                  </a:lnTo>
                  <a:lnTo>
                    <a:pt x="52" y="229"/>
                  </a:lnTo>
                  <a:lnTo>
                    <a:pt x="52" y="234"/>
                  </a:lnTo>
                  <a:lnTo>
                    <a:pt x="51" y="238"/>
                  </a:lnTo>
                  <a:lnTo>
                    <a:pt x="51" y="244"/>
                  </a:lnTo>
                  <a:lnTo>
                    <a:pt x="49" y="249"/>
                  </a:lnTo>
                  <a:lnTo>
                    <a:pt x="49" y="254"/>
                  </a:lnTo>
                  <a:lnTo>
                    <a:pt x="48" y="258"/>
                  </a:lnTo>
                  <a:lnTo>
                    <a:pt x="46" y="265"/>
                  </a:lnTo>
                  <a:lnTo>
                    <a:pt x="46" y="269"/>
                  </a:lnTo>
                  <a:lnTo>
                    <a:pt x="45" y="274"/>
                  </a:lnTo>
                  <a:lnTo>
                    <a:pt x="45" y="279"/>
                  </a:lnTo>
                  <a:lnTo>
                    <a:pt x="43" y="285"/>
                  </a:lnTo>
                  <a:lnTo>
                    <a:pt x="42" y="289"/>
                  </a:lnTo>
                  <a:lnTo>
                    <a:pt x="42" y="294"/>
                  </a:lnTo>
                  <a:lnTo>
                    <a:pt x="40" y="299"/>
                  </a:lnTo>
                  <a:lnTo>
                    <a:pt x="38" y="305"/>
                  </a:lnTo>
                  <a:lnTo>
                    <a:pt x="37" y="310"/>
                  </a:lnTo>
                  <a:lnTo>
                    <a:pt x="37" y="314"/>
                  </a:lnTo>
                  <a:lnTo>
                    <a:pt x="35" y="320"/>
                  </a:lnTo>
                  <a:lnTo>
                    <a:pt x="35" y="327"/>
                  </a:lnTo>
                  <a:lnTo>
                    <a:pt x="40" y="327"/>
                  </a:lnTo>
                  <a:lnTo>
                    <a:pt x="45" y="328"/>
                  </a:lnTo>
                  <a:lnTo>
                    <a:pt x="48" y="330"/>
                  </a:lnTo>
                  <a:lnTo>
                    <a:pt x="52" y="331"/>
                  </a:lnTo>
                  <a:lnTo>
                    <a:pt x="57" y="333"/>
                  </a:lnTo>
                  <a:lnTo>
                    <a:pt x="62" y="333"/>
                  </a:lnTo>
                  <a:lnTo>
                    <a:pt x="66" y="334"/>
                  </a:lnTo>
                  <a:lnTo>
                    <a:pt x="71" y="337"/>
                  </a:lnTo>
                  <a:lnTo>
                    <a:pt x="72" y="331"/>
                  </a:lnTo>
                  <a:lnTo>
                    <a:pt x="74" y="327"/>
                  </a:lnTo>
                  <a:lnTo>
                    <a:pt x="77" y="320"/>
                  </a:lnTo>
                  <a:lnTo>
                    <a:pt x="79" y="316"/>
                  </a:lnTo>
                  <a:lnTo>
                    <a:pt x="80" y="310"/>
                  </a:lnTo>
                  <a:lnTo>
                    <a:pt x="83" y="305"/>
                  </a:lnTo>
                  <a:lnTo>
                    <a:pt x="83" y="299"/>
                  </a:lnTo>
                  <a:lnTo>
                    <a:pt x="86" y="294"/>
                  </a:lnTo>
                  <a:lnTo>
                    <a:pt x="86" y="289"/>
                  </a:lnTo>
                  <a:lnTo>
                    <a:pt x="90" y="283"/>
                  </a:lnTo>
                  <a:lnTo>
                    <a:pt x="90" y="277"/>
                  </a:lnTo>
                  <a:lnTo>
                    <a:pt x="93" y="272"/>
                  </a:lnTo>
                  <a:lnTo>
                    <a:pt x="93" y="266"/>
                  </a:lnTo>
                  <a:lnTo>
                    <a:pt x="94" y="262"/>
                  </a:lnTo>
                  <a:lnTo>
                    <a:pt x="96" y="255"/>
                  </a:lnTo>
                  <a:lnTo>
                    <a:pt x="97" y="251"/>
                  </a:lnTo>
                  <a:lnTo>
                    <a:pt x="97" y="244"/>
                  </a:lnTo>
                  <a:lnTo>
                    <a:pt x="97" y="240"/>
                  </a:lnTo>
                  <a:lnTo>
                    <a:pt x="99" y="234"/>
                  </a:lnTo>
                  <a:lnTo>
                    <a:pt x="99" y="229"/>
                  </a:lnTo>
                  <a:lnTo>
                    <a:pt x="99" y="223"/>
                  </a:lnTo>
                  <a:lnTo>
                    <a:pt x="100" y="218"/>
                  </a:lnTo>
                  <a:lnTo>
                    <a:pt x="100" y="212"/>
                  </a:lnTo>
                  <a:lnTo>
                    <a:pt x="102" y="207"/>
                  </a:lnTo>
                  <a:lnTo>
                    <a:pt x="100" y="201"/>
                  </a:lnTo>
                  <a:lnTo>
                    <a:pt x="100" y="195"/>
                  </a:lnTo>
                  <a:lnTo>
                    <a:pt x="100" y="190"/>
                  </a:lnTo>
                  <a:lnTo>
                    <a:pt x="100" y="184"/>
                  </a:lnTo>
                  <a:lnTo>
                    <a:pt x="100" y="178"/>
                  </a:lnTo>
                  <a:lnTo>
                    <a:pt x="100" y="173"/>
                  </a:lnTo>
                  <a:lnTo>
                    <a:pt x="100" y="167"/>
                  </a:lnTo>
                  <a:lnTo>
                    <a:pt x="100" y="162"/>
                  </a:lnTo>
                  <a:lnTo>
                    <a:pt x="99" y="158"/>
                  </a:lnTo>
                  <a:lnTo>
                    <a:pt x="97" y="151"/>
                  </a:lnTo>
                  <a:lnTo>
                    <a:pt x="96" y="145"/>
                  </a:lnTo>
                  <a:lnTo>
                    <a:pt x="96" y="141"/>
                  </a:lnTo>
                  <a:lnTo>
                    <a:pt x="94" y="134"/>
                  </a:lnTo>
                  <a:lnTo>
                    <a:pt x="93" y="130"/>
                  </a:lnTo>
                  <a:lnTo>
                    <a:pt x="91" y="124"/>
                  </a:lnTo>
                  <a:lnTo>
                    <a:pt x="91" y="119"/>
                  </a:lnTo>
                  <a:lnTo>
                    <a:pt x="88" y="113"/>
                  </a:lnTo>
                  <a:lnTo>
                    <a:pt x="86" y="108"/>
                  </a:lnTo>
                  <a:lnTo>
                    <a:pt x="86" y="102"/>
                  </a:lnTo>
                  <a:lnTo>
                    <a:pt x="83" y="97"/>
                  </a:lnTo>
                  <a:lnTo>
                    <a:pt x="82" y="93"/>
                  </a:lnTo>
                  <a:lnTo>
                    <a:pt x="80" y="86"/>
                  </a:lnTo>
                  <a:lnTo>
                    <a:pt x="77" y="82"/>
                  </a:lnTo>
                  <a:lnTo>
                    <a:pt x="76" y="77"/>
                  </a:lnTo>
                  <a:lnTo>
                    <a:pt x="72" y="71"/>
                  </a:lnTo>
                  <a:lnTo>
                    <a:pt x="69" y="66"/>
                  </a:lnTo>
                  <a:lnTo>
                    <a:pt x="66" y="62"/>
                  </a:lnTo>
                  <a:lnTo>
                    <a:pt x="65" y="57"/>
                  </a:lnTo>
                  <a:lnTo>
                    <a:pt x="62" y="51"/>
                  </a:lnTo>
                  <a:lnTo>
                    <a:pt x="59" y="46"/>
                  </a:lnTo>
                  <a:lnTo>
                    <a:pt x="55" y="41"/>
                  </a:lnTo>
                  <a:lnTo>
                    <a:pt x="52" y="37"/>
                  </a:lnTo>
                  <a:lnTo>
                    <a:pt x="48" y="32"/>
                  </a:lnTo>
                  <a:lnTo>
                    <a:pt x="45" y="26"/>
                  </a:lnTo>
                  <a:lnTo>
                    <a:pt x="42" y="23"/>
                  </a:lnTo>
                  <a:lnTo>
                    <a:pt x="38" y="18"/>
                  </a:lnTo>
                  <a:lnTo>
                    <a:pt x="34" y="14"/>
                  </a:lnTo>
                  <a:lnTo>
                    <a:pt x="29" y="9"/>
                  </a:lnTo>
                  <a:lnTo>
                    <a:pt x="26" y="4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9" name="Freeform 271"/>
            <p:cNvSpPr>
              <a:spLocks/>
            </p:cNvSpPr>
            <p:nvPr/>
          </p:nvSpPr>
          <p:spPr bwMode="auto">
            <a:xfrm>
              <a:off x="5061" y="796"/>
              <a:ext cx="93" cy="317"/>
            </a:xfrm>
            <a:custGeom>
              <a:avLst/>
              <a:gdLst/>
              <a:ahLst/>
              <a:cxnLst>
                <a:cxn ang="0">
                  <a:pos x="31" y="6"/>
                </a:cxn>
                <a:cxn ang="0">
                  <a:pos x="16" y="18"/>
                </a:cxn>
                <a:cxn ang="0">
                  <a:pos x="6" y="32"/>
                </a:cxn>
                <a:cxn ang="0">
                  <a:pos x="0" y="46"/>
                </a:cxn>
                <a:cxn ang="0">
                  <a:pos x="0" y="62"/>
                </a:cxn>
                <a:cxn ang="0">
                  <a:pos x="0" y="77"/>
                </a:cxn>
                <a:cxn ang="0">
                  <a:pos x="5" y="94"/>
                </a:cxn>
                <a:cxn ang="0">
                  <a:pos x="11" y="111"/>
                </a:cxn>
                <a:cxn ang="0">
                  <a:pos x="19" y="130"/>
                </a:cxn>
                <a:cxn ang="0">
                  <a:pos x="28" y="149"/>
                </a:cxn>
                <a:cxn ang="0">
                  <a:pos x="40" y="169"/>
                </a:cxn>
                <a:cxn ang="0">
                  <a:pos x="50" y="186"/>
                </a:cxn>
                <a:cxn ang="0">
                  <a:pos x="61" y="206"/>
                </a:cxn>
                <a:cxn ang="0">
                  <a:pos x="71" y="225"/>
                </a:cxn>
                <a:cxn ang="0">
                  <a:pos x="82" y="245"/>
                </a:cxn>
                <a:cxn ang="0">
                  <a:pos x="90" y="265"/>
                </a:cxn>
                <a:cxn ang="0">
                  <a:pos x="98" y="284"/>
                </a:cxn>
                <a:cxn ang="0">
                  <a:pos x="101" y="302"/>
                </a:cxn>
                <a:cxn ang="0">
                  <a:pos x="104" y="321"/>
                </a:cxn>
                <a:cxn ang="0">
                  <a:pos x="102" y="338"/>
                </a:cxn>
                <a:cxn ang="0">
                  <a:pos x="99" y="355"/>
                </a:cxn>
                <a:cxn ang="0">
                  <a:pos x="98" y="372"/>
                </a:cxn>
                <a:cxn ang="0">
                  <a:pos x="104" y="384"/>
                </a:cxn>
                <a:cxn ang="0">
                  <a:pos x="107" y="398"/>
                </a:cxn>
                <a:cxn ang="0">
                  <a:pos x="107" y="412"/>
                </a:cxn>
                <a:cxn ang="0">
                  <a:pos x="104" y="428"/>
                </a:cxn>
                <a:cxn ang="0">
                  <a:pos x="101" y="443"/>
                </a:cxn>
                <a:cxn ang="0">
                  <a:pos x="95" y="457"/>
                </a:cxn>
                <a:cxn ang="0">
                  <a:pos x="87" y="473"/>
                </a:cxn>
                <a:cxn ang="0">
                  <a:pos x="78" y="488"/>
                </a:cxn>
                <a:cxn ang="0">
                  <a:pos x="70" y="505"/>
                </a:cxn>
                <a:cxn ang="0">
                  <a:pos x="62" y="519"/>
                </a:cxn>
                <a:cxn ang="0">
                  <a:pos x="54" y="535"/>
                </a:cxn>
                <a:cxn ang="0">
                  <a:pos x="47" y="549"/>
                </a:cxn>
                <a:cxn ang="0">
                  <a:pos x="42" y="563"/>
                </a:cxn>
                <a:cxn ang="0">
                  <a:pos x="39" y="575"/>
                </a:cxn>
                <a:cxn ang="0">
                  <a:pos x="39" y="595"/>
                </a:cxn>
                <a:cxn ang="0">
                  <a:pos x="47" y="611"/>
                </a:cxn>
                <a:cxn ang="0">
                  <a:pos x="57" y="620"/>
                </a:cxn>
                <a:cxn ang="0">
                  <a:pos x="70" y="626"/>
                </a:cxn>
                <a:cxn ang="0">
                  <a:pos x="90" y="631"/>
                </a:cxn>
                <a:cxn ang="0">
                  <a:pos x="112" y="625"/>
                </a:cxn>
                <a:cxn ang="0">
                  <a:pos x="129" y="597"/>
                </a:cxn>
                <a:cxn ang="0">
                  <a:pos x="143" y="567"/>
                </a:cxn>
                <a:cxn ang="0">
                  <a:pos x="157" y="538"/>
                </a:cxn>
                <a:cxn ang="0">
                  <a:pos x="167" y="508"/>
                </a:cxn>
                <a:cxn ang="0">
                  <a:pos x="175" y="479"/>
                </a:cxn>
                <a:cxn ang="0">
                  <a:pos x="180" y="449"/>
                </a:cxn>
                <a:cxn ang="0">
                  <a:pos x="185" y="418"/>
                </a:cxn>
                <a:cxn ang="0">
                  <a:pos x="186" y="389"/>
                </a:cxn>
                <a:cxn ang="0">
                  <a:pos x="186" y="358"/>
                </a:cxn>
                <a:cxn ang="0">
                  <a:pos x="183" y="327"/>
                </a:cxn>
                <a:cxn ang="0">
                  <a:pos x="178" y="297"/>
                </a:cxn>
                <a:cxn ang="0">
                  <a:pos x="172" y="265"/>
                </a:cxn>
                <a:cxn ang="0">
                  <a:pos x="164" y="235"/>
                </a:cxn>
                <a:cxn ang="0">
                  <a:pos x="154" y="204"/>
                </a:cxn>
                <a:cxn ang="0">
                  <a:pos x="144" y="175"/>
                </a:cxn>
                <a:cxn ang="0">
                  <a:pos x="130" y="144"/>
                </a:cxn>
                <a:cxn ang="0">
                  <a:pos x="116" y="115"/>
                </a:cxn>
                <a:cxn ang="0">
                  <a:pos x="99" y="84"/>
                </a:cxn>
                <a:cxn ang="0">
                  <a:pos x="82" y="56"/>
                </a:cxn>
                <a:cxn ang="0">
                  <a:pos x="62" y="28"/>
                </a:cxn>
                <a:cxn ang="0">
                  <a:pos x="44" y="0"/>
                </a:cxn>
              </a:cxnLst>
              <a:rect l="0" t="0" r="r" b="b"/>
              <a:pathLst>
                <a:path w="186" h="634">
                  <a:moveTo>
                    <a:pt x="44" y="0"/>
                  </a:moveTo>
                  <a:lnTo>
                    <a:pt x="37" y="3"/>
                  </a:lnTo>
                  <a:lnTo>
                    <a:pt x="31" y="6"/>
                  </a:lnTo>
                  <a:lnTo>
                    <a:pt x="25" y="11"/>
                  </a:lnTo>
                  <a:lnTo>
                    <a:pt x="20" y="15"/>
                  </a:lnTo>
                  <a:lnTo>
                    <a:pt x="16" y="18"/>
                  </a:lnTo>
                  <a:lnTo>
                    <a:pt x="13" y="23"/>
                  </a:lnTo>
                  <a:lnTo>
                    <a:pt x="9" y="28"/>
                  </a:lnTo>
                  <a:lnTo>
                    <a:pt x="6" y="32"/>
                  </a:lnTo>
                  <a:lnTo>
                    <a:pt x="3" y="37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0" y="73"/>
                  </a:lnTo>
                  <a:lnTo>
                    <a:pt x="0" y="77"/>
                  </a:lnTo>
                  <a:lnTo>
                    <a:pt x="2" y="84"/>
                  </a:lnTo>
                  <a:lnTo>
                    <a:pt x="3" y="88"/>
                  </a:lnTo>
                  <a:lnTo>
                    <a:pt x="5" y="94"/>
                  </a:lnTo>
                  <a:lnTo>
                    <a:pt x="6" y="101"/>
                  </a:lnTo>
                  <a:lnTo>
                    <a:pt x="8" y="105"/>
                  </a:lnTo>
                  <a:lnTo>
                    <a:pt x="11" y="111"/>
                  </a:lnTo>
                  <a:lnTo>
                    <a:pt x="14" y="119"/>
                  </a:lnTo>
                  <a:lnTo>
                    <a:pt x="16" y="124"/>
                  </a:lnTo>
                  <a:lnTo>
                    <a:pt x="19" y="130"/>
                  </a:lnTo>
                  <a:lnTo>
                    <a:pt x="22" y="136"/>
                  </a:lnTo>
                  <a:lnTo>
                    <a:pt x="25" y="142"/>
                  </a:lnTo>
                  <a:lnTo>
                    <a:pt x="28" y="149"/>
                  </a:lnTo>
                  <a:lnTo>
                    <a:pt x="33" y="155"/>
                  </a:lnTo>
                  <a:lnTo>
                    <a:pt x="36" y="161"/>
                  </a:lnTo>
                  <a:lnTo>
                    <a:pt x="40" y="169"/>
                  </a:lnTo>
                  <a:lnTo>
                    <a:pt x="42" y="175"/>
                  </a:lnTo>
                  <a:lnTo>
                    <a:pt x="47" y="181"/>
                  </a:lnTo>
                  <a:lnTo>
                    <a:pt x="50" y="186"/>
                  </a:lnTo>
                  <a:lnTo>
                    <a:pt x="54" y="194"/>
                  </a:lnTo>
                  <a:lnTo>
                    <a:pt x="57" y="200"/>
                  </a:lnTo>
                  <a:lnTo>
                    <a:pt x="61" y="206"/>
                  </a:lnTo>
                  <a:lnTo>
                    <a:pt x="64" y="212"/>
                  </a:lnTo>
                  <a:lnTo>
                    <a:pt x="68" y="218"/>
                  </a:lnTo>
                  <a:lnTo>
                    <a:pt x="71" y="225"/>
                  </a:lnTo>
                  <a:lnTo>
                    <a:pt x="76" y="232"/>
                  </a:lnTo>
                  <a:lnTo>
                    <a:pt x="78" y="239"/>
                  </a:lnTo>
                  <a:lnTo>
                    <a:pt x="82" y="245"/>
                  </a:lnTo>
                  <a:lnTo>
                    <a:pt x="84" y="251"/>
                  </a:lnTo>
                  <a:lnTo>
                    <a:pt x="87" y="257"/>
                  </a:lnTo>
                  <a:lnTo>
                    <a:pt x="90" y="265"/>
                  </a:lnTo>
                  <a:lnTo>
                    <a:pt x="93" y="271"/>
                  </a:lnTo>
                  <a:lnTo>
                    <a:pt x="95" y="277"/>
                  </a:lnTo>
                  <a:lnTo>
                    <a:pt x="98" y="284"/>
                  </a:lnTo>
                  <a:lnTo>
                    <a:pt x="98" y="290"/>
                  </a:lnTo>
                  <a:lnTo>
                    <a:pt x="101" y="296"/>
                  </a:lnTo>
                  <a:lnTo>
                    <a:pt x="101" y="302"/>
                  </a:lnTo>
                  <a:lnTo>
                    <a:pt x="102" y="308"/>
                  </a:lnTo>
                  <a:lnTo>
                    <a:pt x="104" y="315"/>
                  </a:lnTo>
                  <a:lnTo>
                    <a:pt x="104" y="321"/>
                  </a:lnTo>
                  <a:lnTo>
                    <a:pt x="104" y="327"/>
                  </a:lnTo>
                  <a:lnTo>
                    <a:pt x="104" y="333"/>
                  </a:lnTo>
                  <a:lnTo>
                    <a:pt x="102" y="338"/>
                  </a:lnTo>
                  <a:lnTo>
                    <a:pt x="102" y="344"/>
                  </a:lnTo>
                  <a:lnTo>
                    <a:pt x="101" y="350"/>
                  </a:lnTo>
                  <a:lnTo>
                    <a:pt x="99" y="355"/>
                  </a:lnTo>
                  <a:lnTo>
                    <a:pt x="98" y="361"/>
                  </a:lnTo>
                  <a:lnTo>
                    <a:pt x="95" y="367"/>
                  </a:lnTo>
                  <a:lnTo>
                    <a:pt x="98" y="372"/>
                  </a:lnTo>
                  <a:lnTo>
                    <a:pt x="99" y="375"/>
                  </a:lnTo>
                  <a:lnTo>
                    <a:pt x="101" y="380"/>
                  </a:lnTo>
                  <a:lnTo>
                    <a:pt x="104" y="384"/>
                  </a:lnTo>
                  <a:lnTo>
                    <a:pt x="104" y="389"/>
                  </a:lnTo>
                  <a:lnTo>
                    <a:pt x="106" y="394"/>
                  </a:lnTo>
                  <a:lnTo>
                    <a:pt x="107" y="398"/>
                  </a:lnTo>
                  <a:lnTo>
                    <a:pt x="107" y="403"/>
                  </a:lnTo>
                  <a:lnTo>
                    <a:pt x="107" y="408"/>
                  </a:lnTo>
                  <a:lnTo>
                    <a:pt x="107" y="412"/>
                  </a:lnTo>
                  <a:lnTo>
                    <a:pt x="106" y="417"/>
                  </a:lnTo>
                  <a:lnTo>
                    <a:pt x="106" y="423"/>
                  </a:lnTo>
                  <a:lnTo>
                    <a:pt x="104" y="428"/>
                  </a:lnTo>
                  <a:lnTo>
                    <a:pt x="102" y="432"/>
                  </a:lnTo>
                  <a:lnTo>
                    <a:pt x="101" y="437"/>
                  </a:lnTo>
                  <a:lnTo>
                    <a:pt x="101" y="443"/>
                  </a:lnTo>
                  <a:lnTo>
                    <a:pt x="98" y="448"/>
                  </a:lnTo>
                  <a:lnTo>
                    <a:pt x="96" y="452"/>
                  </a:lnTo>
                  <a:lnTo>
                    <a:pt x="95" y="457"/>
                  </a:lnTo>
                  <a:lnTo>
                    <a:pt x="92" y="463"/>
                  </a:lnTo>
                  <a:lnTo>
                    <a:pt x="88" y="468"/>
                  </a:lnTo>
                  <a:lnTo>
                    <a:pt x="87" y="473"/>
                  </a:lnTo>
                  <a:lnTo>
                    <a:pt x="84" y="477"/>
                  </a:lnTo>
                  <a:lnTo>
                    <a:pt x="81" y="483"/>
                  </a:lnTo>
                  <a:lnTo>
                    <a:pt x="78" y="488"/>
                  </a:lnTo>
                  <a:lnTo>
                    <a:pt x="76" y="494"/>
                  </a:lnTo>
                  <a:lnTo>
                    <a:pt x="73" y="499"/>
                  </a:lnTo>
                  <a:lnTo>
                    <a:pt x="70" y="505"/>
                  </a:lnTo>
                  <a:lnTo>
                    <a:pt x="67" y="510"/>
                  </a:lnTo>
                  <a:lnTo>
                    <a:pt x="64" y="514"/>
                  </a:lnTo>
                  <a:lnTo>
                    <a:pt x="62" y="519"/>
                  </a:lnTo>
                  <a:lnTo>
                    <a:pt x="61" y="525"/>
                  </a:lnTo>
                  <a:lnTo>
                    <a:pt x="57" y="530"/>
                  </a:lnTo>
                  <a:lnTo>
                    <a:pt x="54" y="535"/>
                  </a:lnTo>
                  <a:lnTo>
                    <a:pt x="51" y="539"/>
                  </a:lnTo>
                  <a:lnTo>
                    <a:pt x="50" y="544"/>
                  </a:lnTo>
                  <a:lnTo>
                    <a:pt x="47" y="549"/>
                  </a:lnTo>
                  <a:lnTo>
                    <a:pt x="45" y="553"/>
                  </a:lnTo>
                  <a:lnTo>
                    <a:pt x="44" y="558"/>
                  </a:lnTo>
                  <a:lnTo>
                    <a:pt x="42" y="563"/>
                  </a:lnTo>
                  <a:lnTo>
                    <a:pt x="40" y="566"/>
                  </a:lnTo>
                  <a:lnTo>
                    <a:pt x="40" y="570"/>
                  </a:lnTo>
                  <a:lnTo>
                    <a:pt x="39" y="575"/>
                  </a:lnTo>
                  <a:lnTo>
                    <a:pt x="39" y="580"/>
                  </a:lnTo>
                  <a:lnTo>
                    <a:pt x="37" y="586"/>
                  </a:lnTo>
                  <a:lnTo>
                    <a:pt x="39" y="595"/>
                  </a:lnTo>
                  <a:lnTo>
                    <a:pt x="40" y="601"/>
                  </a:lnTo>
                  <a:lnTo>
                    <a:pt x="45" y="607"/>
                  </a:lnTo>
                  <a:lnTo>
                    <a:pt x="47" y="611"/>
                  </a:lnTo>
                  <a:lnTo>
                    <a:pt x="50" y="614"/>
                  </a:lnTo>
                  <a:lnTo>
                    <a:pt x="53" y="617"/>
                  </a:lnTo>
                  <a:lnTo>
                    <a:pt x="57" y="620"/>
                  </a:lnTo>
                  <a:lnTo>
                    <a:pt x="61" y="621"/>
                  </a:lnTo>
                  <a:lnTo>
                    <a:pt x="65" y="623"/>
                  </a:lnTo>
                  <a:lnTo>
                    <a:pt x="70" y="626"/>
                  </a:lnTo>
                  <a:lnTo>
                    <a:pt x="78" y="628"/>
                  </a:lnTo>
                  <a:lnTo>
                    <a:pt x="82" y="629"/>
                  </a:lnTo>
                  <a:lnTo>
                    <a:pt x="90" y="631"/>
                  </a:lnTo>
                  <a:lnTo>
                    <a:pt x="98" y="632"/>
                  </a:lnTo>
                  <a:lnTo>
                    <a:pt x="106" y="634"/>
                  </a:lnTo>
                  <a:lnTo>
                    <a:pt x="112" y="625"/>
                  </a:lnTo>
                  <a:lnTo>
                    <a:pt x="118" y="615"/>
                  </a:lnTo>
                  <a:lnTo>
                    <a:pt x="123" y="606"/>
                  </a:lnTo>
                  <a:lnTo>
                    <a:pt x="129" y="597"/>
                  </a:lnTo>
                  <a:lnTo>
                    <a:pt x="133" y="586"/>
                  </a:lnTo>
                  <a:lnTo>
                    <a:pt x="138" y="576"/>
                  </a:lnTo>
                  <a:lnTo>
                    <a:pt x="143" y="567"/>
                  </a:lnTo>
                  <a:lnTo>
                    <a:pt x="149" y="558"/>
                  </a:lnTo>
                  <a:lnTo>
                    <a:pt x="152" y="547"/>
                  </a:lnTo>
                  <a:lnTo>
                    <a:pt x="157" y="538"/>
                  </a:lnTo>
                  <a:lnTo>
                    <a:pt x="160" y="528"/>
                  </a:lnTo>
                  <a:lnTo>
                    <a:pt x="164" y="519"/>
                  </a:lnTo>
                  <a:lnTo>
                    <a:pt x="167" y="508"/>
                  </a:lnTo>
                  <a:lnTo>
                    <a:pt x="171" y="499"/>
                  </a:lnTo>
                  <a:lnTo>
                    <a:pt x="172" y="490"/>
                  </a:lnTo>
                  <a:lnTo>
                    <a:pt x="175" y="479"/>
                  </a:lnTo>
                  <a:lnTo>
                    <a:pt x="177" y="470"/>
                  </a:lnTo>
                  <a:lnTo>
                    <a:pt x="178" y="459"/>
                  </a:lnTo>
                  <a:lnTo>
                    <a:pt x="180" y="449"/>
                  </a:lnTo>
                  <a:lnTo>
                    <a:pt x="181" y="439"/>
                  </a:lnTo>
                  <a:lnTo>
                    <a:pt x="183" y="429"/>
                  </a:lnTo>
                  <a:lnTo>
                    <a:pt x="185" y="418"/>
                  </a:lnTo>
                  <a:lnTo>
                    <a:pt x="185" y="409"/>
                  </a:lnTo>
                  <a:lnTo>
                    <a:pt x="186" y="398"/>
                  </a:lnTo>
                  <a:lnTo>
                    <a:pt x="186" y="389"/>
                  </a:lnTo>
                  <a:lnTo>
                    <a:pt x="186" y="378"/>
                  </a:lnTo>
                  <a:lnTo>
                    <a:pt x="186" y="367"/>
                  </a:lnTo>
                  <a:lnTo>
                    <a:pt x="186" y="358"/>
                  </a:lnTo>
                  <a:lnTo>
                    <a:pt x="185" y="347"/>
                  </a:lnTo>
                  <a:lnTo>
                    <a:pt x="185" y="338"/>
                  </a:lnTo>
                  <a:lnTo>
                    <a:pt x="183" y="327"/>
                  </a:lnTo>
                  <a:lnTo>
                    <a:pt x="183" y="318"/>
                  </a:lnTo>
                  <a:lnTo>
                    <a:pt x="180" y="307"/>
                  </a:lnTo>
                  <a:lnTo>
                    <a:pt x="178" y="297"/>
                  </a:lnTo>
                  <a:lnTo>
                    <a:pt x="177" y="285"/>
                  </a:lnTo>
                  <a:lnTo>
                    <a:pt x="175" y="276"/>
                  </a:lnTo>
                  <a:lnTo>
                    <a:pt x="172" y="265"/>
                  </a:lnTo>
                  <a:lnTo>
                    <a:pt x="171" y="256"/>
                  </a:lnTo>
                  <a:lnTo>
                    <a:pt x="167" y="245"/>
                  </a:lnTo>
                  <a:lnTo>
                    <a:pt x="164" y="235"/>
                  </a:lnTo>
                  <a:lnTo>
                    <a:pt x="161" y="225"/>
                  </a:lnTo>
                  <a:lnTo>
                    <a:pt x="158" y="215"/>
                  </a:lnTo>
                  <a:lnTo>
                    <a:pt x="154" y="204"/>
                  </a:lnTo>
                  <a:lnTo>
                    <a:pt x="152" y="195"/>
                  </a:lnTo>
                  <a:lnTo>
                    <a:pt x="147" y="184"/>
                  </a:lnTo>
                  <a:lnTo>
                    <a:pt x="144" y="175"/>
                  </a:lnTo>
                  <a:lnTo>
                    <a:pt x="140" y="164"/>
                  </a:lnTo>
                  <a:lnTo>
                    <a:pt x="136" y="155"/>
                  </a:lnTo>
                  <a:lnTo>
                    <a:pt x="130" y="144"/>
                  </a:lnTo>
                  <a:lnTo>
                    <a:pt x="126" y="135"/>
                  </a:lnTo>
                  <a:lnTo>
                    <a:pt x="121" y="124"/>
                  </a:lnTo>
                  <a:lnTo>
                    <a:pt x="116" y="115"/>
                  </a:lnTo>
                  <a:lnTo>
                    <a:pt x="110" y="104"/>
                  </a:lnTo>
                  <a:lnTo>
                    <a:pt x="104" y="94"/>
                  </a:lnTo>
                  <a:lnTo>
                    <a:pt x="99" y="84"/>
                  </a:lnTo>
                  <a:lnTo>
                    <a:pt x="95" y="76"/>
                  </a:lnTo>
                  <a:lnTo>
                    <a:pt x="88" y="67"/>
                  </a:lnTo>
                  <a:lnTo>
                    <a:pt x="82" y="56"/>
                  </a:lnTo>
                  <a:lnTo>
                    <a:pt x="76" y="46"/>
                  </a:lnTo>
                  <a:lnTo>
                    <a:pt x="70" y="37"/>
                  </a:lnTo>
                  <a:lnTo>
                    <a:pt x="62" y="28"/>
                  </a:lnTo>
                  <a:lnTo>
                    <a:pt x="56" y="18"/>
                  </a:lnTo>
                  <a:lnTo>
                    <a:pt x="50" y="9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0" name="Freeform 272"/>
            <p:cNvSpPr>
              <a:spLocks/>
            </p:cNvSpPr>
            <p:nvPr/>
          </p:nvSpPr>
          <p:spPr bwMode="auto">
            <a:xfrm>
              <a:off x="5027" y="825"/>
              <a:ext cx="81" cy="265"/>
            </a:xfrm>
            <a:custGeom>
              <a:avLst/>
              <a:gdLst/>
              <a:ahLst/>
              <a:cxnLst>
                <a:cxn ang="0">
                  <a:pos x="39" y="3"/>
                </a:cxn>
                <a:cxn ang="0">
                  <a:pos x="20" y="9"/>
                </a:cxn>
                <a:cxn ang="0">
                  <a:pos x="3" y="28"/>
                </a:cxn>
                <a:cxn ang="0">
                  <a:pos x="0" y="54"/>
                </a:cxn>
                <a:cxn ang="0">
                  <a:pos x="5" y="73"/>
                </a:cxn>
                <a:cxn ang="0">
                  <a:pos x="12" y="90"/>
                </a:cxn>
                <a:cxn ang="0">
                  <a:pos x="22" y="110"/>
                </a:cxn>
                <a:cxn ang="0">
                  <a:pos x="31" y="130"/>
                </a:cxn>
                <a:cxn ang="0">
                  <a:pos x="40" y="150"/>
                </a:cxn>
                <a:cxn ang="0">
                  <a:pos x="51" y="169"/>
                </a:cxn>
                <a:cxn ang="0">
                  <a:pos x="59" y="189"/>
                </a:cxn>
                <a:cxn ang="0">
                  <a:pos x="64" y="206"/>
                </a:cxn>
                <a:cxn ang="0">
                  <a:pos x="68" y="226"/>
                </a:cxn>
                <a:cxn ang="0">
                  <a:pos x="65" y="251"/>
                </a:cxn>
                <a:cxn ang="0">
                  <a:pos x="70" y="268"/>
                </a:cxn>
                <a:cxn ang="0">
                  <a:pos x="73" y="287"/>
                </a:cxn>
                <a:cxn ang="0">
                  <a:pos x="71" y="304"/>
                </a:cxn>
                <a:cxn ang="0">
                  <a:pos x="70" y="322"/>
                </a:cxn>
                <a:cxn ang="0">
                  <a:pos x="65" y="339"/>
                </a:cxn>
                <a:cxn ang="0">
                  <a:pos x="62" y="358"/>
                </a:cxn>
                <a:cxn ang="0">
                  <a:pos x="56" y="375"/>
                </a:cxn>
                <a:cxn ang="0">
                  <a:pos x="51" y="393"/>
                </a:cxn>
                <a:cxn ang="0">
                  <a:pos x="45" y="411"/>
                </a:cxn>
                <a:cxn ang="0">
                  <a:pos x="42" y="429"/>
                </a:cxn>
                <a:cxn ang="0">
                  <a:pos x="39" y="446"/>
                </a:cxn>
                <a:cxn ang="0">
                  <a:pos x="39" y="463"/>
                </a:cxn>
                <a:cxn ang="0">
                  <a:pos x="40" y="482"/>
                </a:cxn>
                <a:cxn ang="0">
                  <a:pos x="45" y="499"/>
                </a:cxn>
                <a:cxn ang="0">
                  <a:pos x="53" y="516"/>
                </a:cxn>
                <a:cxn ang="0">
                  <a:pos x="67" y="527"/>
                </a:cxn>
                <a:cxn ang="0">
                  <a:pos x="87" y="516"/>
                </a:cxn>
                <a:cxn ang="0">
                  <a:pos x="105" y="507"/>
                </a:cxn>
                <a:cxn ang="0">
                  <a:pos x="122" y="497"/>
                </a:cxn>
                <a:cxn ang="0">
                  <a:pos x="139" y="482"/>
                </a:cxn>
                <a:cxn ang="0">
                  <a:pos x="147" y="449"/>
                </a:cxn>
                <a:cxn ang="0">
                  <a:pos x="153" y="417"/>
                </a:cxn>
                <a:cxn ang="0">
                  <a:pos x="158" y="384"/>
                </a:cxn>
                <a:cxn ang="0">
                  <a:pos x="161" y="353"/>
                </a:cxn>
                <a:cxn ang="0">
                  <a:pos x="160" y="322"/>
                </a:cxn>
                <a:cxn ang="0">
                  <a:pos x="156" y="291"/>
                </a:cxn>
                <a:cxn ang="0">
                  <a:pos x="152" y="260"/>
                </a:cxn>
                <a:cxn ang="0">
                  <a:pos x="147" y="231"/>
                </a:cxn>
                <a:cxn ang="0">
                  <a:pos x="139" y="200"/>
                </a:cxn>
                <a:cxn ang="0">
                  <a:pos x="130" y="170"/>
                </a:cxn>
                <a:cxn ang="0">
                  <a:pos x="121" y="141"/>
                </a:cxn>
                <a:cxn ang="0">
                  <a:pos x="108" y="110"/>
                </a:cxn>
                <a:cxn ang="0">
                  <a:pos x="96" y="80"/>
                </a:cxn>
                <a:cxn ang="0">
                  <a:pos x="84" y="51"/>
                </a:cxn>
                <a:cxn ang="0">
                  <a:pos x="70" y="21"/>
                </a:cxn>
                <a:cxn ang="0">
                  <a:pos x="59" y="0"/>
                </a:cxn>
              </a:cxnLst>
              <a:rect l="0" t="0" r="r" b="b"/>
              <a:pathLst>
                <a:path w="161" h="528">
                  <a:moveTo>
                    <a:pt x="59" y="0"/>
                  </a:moveTo>
                  <a:lnTo>
                    <a:pt x="51" y="0"/>
                  </a:lnTo>
                  <a:lnTo>
                    <a:pt x="45" y="1"/>
                  </a:lnTo>
                  <a:lnTo>
                    <a:pt x="39" y="3"/>
                  </a:lnTo>
                  <a:lnTo>
                    <a:pt x="34" y="4"/>
                  </a:lnTo>
                  <a:lnTo>
                    <a:pt x="29" y="4"/>
                  </a:lnTo>
                  <a:lnTo>
                    <a:pt x="25" y="8"/>
                  </a:lnTo>
                  <a:lnTo>
                    <a:pt x="20" y="9"/>
                  </a:lnTo>
                  <a:lnTo>
                    <a:pt x="17" y="12"/>
                  </a:lnTo>
                  <a:lnTo>
                    <a:pt x="11" y="17"/>
                  </a:lnTo>
                  <a:lnTo>
                    <a:pt x="6" y="23"/>
                  </a:lnTo>
                  <a:lnTo>
                    <a:pt x="3" y="28"/>
                  </a:lnTo>
                  <a:lnTo>
                    <a:pt x="2" y="35"/>
                  </a:lnTo>
                  <a:lnTo>
                    <a:pt x="0" y="43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3" y="68"/>
                  </a:lnTo>
                  <a:lnTo>
                    <a:pt x="5" y="73"/>
                  </a:lnTo>
                  <a:lnTo>
                    <a:pt x="6" y="77"/>
                  </a:lnTo>
                  <a:lnTo>
                    <a:pt x="8" y="82"/>
                  </a:lnTo>
                  <a:lnTo>
                    <a:pt x="11" y="85"/>
                  </a:lnTo>
                  <a:lnTo>
                    <a:pt x="12" y="90"/>
                  </a:lnTo>
                  <a:lnTo>
                    <a:pt x="14" y="96"/>
                  </a:lnTo>
                  <a:lnTo>
                    <a:pt x="15" y="101"/>
                  </a:lnTo>
                  <a:lnTo>
                    <a:pt x="19" y="105"/>
                  </a:lnTo>
                  <a:lnTo>
                    <a:pt x="22" y="110"/>
                  </a:lnTo>
                  <a:lnTo>
                    <a:pt x="23" y="114"/>
                  </a:lnTo>
                  <a:lnTo>
                    <a:pt x="26" y="121"/>
                  </a:lnTo>
                  <a:lnTo>
                    <a:pt x="28" y="125"/>
                  </a:lnTo>
                  <a:lnTo>
                    <a:pt x="31" y="130"/>
                  </a:lnTo>
                  <a:lnTo>
                    <a:pt x="33" y="135"/>
                  </a:lnTo>
                  <a:lnTo>
                    <a:pt x="36" y="141"/>
                  </a:lnTo>
                  <a:lnTo>
                    <a:pt x="39" y="145"/>
                  </a:lnTo>
                  <a:lnTo>
                    <a:pt x="40" y="150"/>
                  </a:lnTo>
                  <a:lnTo>
                    <a:pt x="43" y="155"/>
                  </a:lnTo>
                  <a:lnTo>
                    <a:pt x="45" y="159"/>
                  </a:lnTo>
                  <a:lnTo>
                    <a:pt x="48" y="164"/>
                  </a:lnTo>
                  <a:lnTo>
                    <a:pt x="51" y="169"/>
                  </a:lnTo>
                  <a:lnTo>
                    <a:pt x="53" y="175"/>
                  </a:lnTo>
                  <a:lnTo>
                    <a:pt x="54" y="180"/>
                  </a:lnTo>
                  <a:lnTo>
                    <a:pt x="57" y="184"/>
                  </a:lnTo>
                  <a:lnTo>
                    <a:pt x="59" y="189"/>
                  </a:lnTo>
                  <a:lnTo>
                    <a:pt x="60" y="194"/>
                  </a:lnTo>
                  <a:lnTo>
                    <a:pt x="62" y="198"/>
                  </a:lnTo>
                  <a:lnTo>
                    <a:pt x="64" y="201"/>
                  </a:lnTo>
                  <a:lnTo>
                    <a:pt x="64" y="206"/>
                  </a:lnTo>
                  <a:lnTo>
                    <a:pt x="65" y="211"/>
                  </a:lnTo>
                  <a:lnTo>
                    <a:pt x="67" y="215"/>
                  </a:lnTo>
                  <a:lnTo>
                    <a:pt x="68" y="218"/>
                  </a:lnTo>
                  <a:lnTo>
                    <a:pt x="68" y="226"/>
                  </a:lnTo>
                  <a:lnTo>
                    <a:pt x="68" y="234"/>
                  </a:lnTo>
                  <a:lnTo>
                    <a:pt x="67" y="240"/>
                  </a:lnTo>
                  <a:lnTo>
                    <a:pt x="64" y="248"/>
                  </a:lnTo>
                  <a:lnTo>
                    <a:pt x="65" y="251"/>
                  </a:lnTo>
                  <a:lnTo>
                    <a:pt x="67" y="256"/>
                  </a:lnTo>
                  <a:lnTo>
                    <a:pt x="68" y="260"/>
                  </a:lnTo>
                  <a:lnTo>
                    <a:pt x="70" y="265"/>
                  </a:lnTo>
                  <a:lnTo>
                    <a:pt x="70" y="268"/>
                  </a:lnTo>
                  <a:lnTo>
                    <a:pt x="71" y="273"/>
                  </a:lnTo>
                  <a:lnTo>
                    <a:pt x="71" y="277"/>
                  </a:lnTo>
                  <a:lnTo>
                    <a:pt x="73" y="282"/>
                  </a:lnTo>
                  <a:lnTo>
                    <a:pt x="73" y="287"/>
                  </a:lnTo>
                  <a:lnTo>
                    <a:pt x="73" y="291"/>
                  </a:lnTo>
                  <a:lnTo>
                    <a:pt x="73" y="296"/>
                  </a:lnTo>
                  <a:lnTo>
                    <a:pt x="73" y="299"/>
                  </a:lnTo>
                  <a:lnTo>
                    <a:pt x="71" y="304"/>
                  </a:lnTo>
                  <a:lnTo>
                    <a:pt x="71" y="308"/>
                  </a:lnTo>
                  <a:lnTo>
                    <a:pt x="71" y="313"/>
                  </a:lnTo>
                  <a:lnTo>
                    <a:pt x="71" y="318"/>
                  </a:lnTo>
                  <a:lnTo>
                    <a:pt x="70" y="322"/>
                  </a:lnTo>
                  <a:lnTo>
                    <a:pt x="70" y="327"/>
                  </a:lnTo>
                  <a:lnTo>
                    <a:pt x="68" y="331"/>
                  </a:lnTo>
                  <a:lnTo>
                    <a:pt x="67" y="336"/>
                  </a:lnTo>
                  <a:lnTo>
                    <a:pt x="65" y="339"/>
                  </a:lnTo>
                  <a:lnTo>
                    <a:pt x="65" y="344"/>
                  </a:lnTo>
                  <a:lnTo>
                    <a:pt x="64" y="349"/>
                  </a:lnTo>
                  <a:lnTo>
                    <a:pt x="64" y="353"/>
                  </a:lnTo>
                  <a:lnTo>
                    <a:pt x="62" y="358"/>
                  </a:lnTo>
                  <a:lnTo>
                    <a:pt x="60" y="362"/>
                  </a:lnTo>
                  <a:lnTo>
                    <a:pt x="59" y="367"/>
                  </a:lnTo>
                  <a:lnTo>
                    <a:pt x="57" y="370"/>
                  </a:lnTo>
                  <a:lnTo>
                    <a:pt x="56" y="375"/>
                  </a:lnTo>
                  <a:lnTo>
                    <a:pt x="54" y="380"/>
                  </a:lnTo>
                  <a:lnTo>
                    <a:pt x="53" y="384"/>
                  </a:lnTo>
                  <a:lnTo>
                    <a:pt x="53" y="389"/>
                  </a:lnTo>
                  <a:lnTo>
                    <a:pt x="51" y="393"/>
                  </a:lnTo>
                  <a:lnTo>
                    <a:pt x="50" y="397"/>
                  </a:lnTo>
                  <a:lnTo>
                    <a:pt x="48" y="401"/>
                  </a:lnTo>
                  <a:lnTo>
                    <a:pt x="46" y="406"/>
                  </a:lnTo>
                  <a:lnTo>
                    <a:pt x="45" y="411"/>
                  </a:lnTo>
                  <a:lnTo>
                    <a:pt x="45" y="415"/>
                  </a:lnTo>
                  <a:lnTo>
                    <a:pt x="43" y="420"/>
                  </a:lnTo>
                  <a:lnTo>
                    <a:pt x="43" y="424"/>
                  </a:lnTo>
                  <a:lnTo>
                    <a:pt x="42" y="429"/>
                  </a:lnTo>
                  <a:lnTo>
                    <a:pt x="40" y="432"/>
                  </a:lnTo>
                  <a:lnTo>
                    <a:pt x="40" y="437"/>
                  </a:lnTo>
                  <a:lnTo>
                    <a:pt x="40" y="442"/>
                  </a:lnTo>
                  <a:lnTo>
                    <a:pt x="39" y="446"/>
                  </a:lnTo>
                  <a:lnTo>
                    <a:pt x="39" y="451"/>
                  </a:lnTo>
                  <a:lnTo>
                    <a:pt x="39" y="455"/>
                  </a:lnTo>
                  <a:lnTo>
                    <a:pt x="39" y="460"/>
                  </a:lnTo>
                  <a:lnTo>
                    <a:pt x="39" y="463"/>
                  </a:lnTo>
                  <a:lnTo>
                    <a:pt x="39" y="468"/>
                  </a:lnTo>
                  <a:lnTo>
                    <a:pt x="39" y="473"/>
                  </a:lnTo>
                  <a:lnTo>
                    <a:pt x="40" y="477"/>
                  </a:lnTo>
                  <a:lnTo>
                    <a:pt x="40" y="482"/>
                  </a:lnTo>
                  <a:lnTo>
                    <a:pt x="42" y="486"/>
                  </a:lnTo>
                  <a:lnTo>
                    <a:pt x="42" y="490"/>
                  </a:lnTo>
                  <a:lnTo>
                    <a:pt x="43" y="494"/>
                  </a:lnTo>
                  <a:lnTo>
                    <a:pt x="45" y="499"/>
                  </a:lnTo>
                  <a:lnTo>
                    <a:pt x="46" y="504"/>
                  </a:lnTo>
                  <a:lnTo>
                    <a:pt x="48" y="508"/>
                  </a:lnTo>
                  <a:lnTo>
                    <a:pt x="51" y="511"/>
                  </a:lnTo>
                  <a:lnTo>
                    <a:pt x="53" y="516"/>
                  </a:lnTo>
                  <a:lnTo>
                    <a:pt x="56" y="521"/>
                  </a:lnTo>
                  <a:lnTo>
                    <a:pt x="59" y="525"/>
                  </a:lnTo>
                  <a:lnTo>
                    <a:pt x="62" y="528"/>
                  </a:lnTo>
                  <a:lnTo>
                    <a:pt x="67" y="527"/>
                  </a:lnTo>
                  <a:lnTo>
                    <a:pt x="71" y="524"/>
                  </a:lnTo>
                  <a:lnTo>
                    <a:pt x="76" y="522"/>
                  </a:lnTo>
                  <a:lnTo>
                    <a:pt x="82" y="519"/>
                  </a:lnTo>
                  <a:lnTo>
                    <a:pt x="87" y="516"/>
                  </a:lnTo>
                  <a:lnTo>
                    <a:pt x="91" y="514"/>
                  </a:lnTo>
                  <a:lnTo>
                    <a:pt x="94" y="511"/>
                  </a:lnTo>
                  <a:lnTo>
                    <a:pt x="101" y="510"/>
                  </a:lnTo>
                  <a:lnTo>
                    <a:pt x="105" y="507"/>
                  </a:lnTo>
                  <a:lnTo>
                    <a:pt x="108" y="505"/>
                  </a:lnTo>
                  <a:lnTo>
                    <a:pt x="113" y="502"/>
                  </a:lnTo>
                  <a:lnTo>
                    <a:pt x="118" y="500"/>
                  </a:lnTo>
                  <a:lnTo>
                    <a:pt x="122" y="497"/>
                  </a:lnTo>
                  <a:lnTo>
                    <a:pt x="127" y="496"/>
                  </a:lnTo>
                  <a:lnTo>
                    <a:pt x="132" y="493"/>
                  </a:lnTo>
                  <a:lnTo>
                    <a:pt x="138" y="491"/>
                  </a:lnTo>
                  <a:lnTo>
                    <a:pt x="139" y="482"/>
                  </a:lnTo>
                  <a:lnTo>
                    <a:pt x="143" y="474"/>
                  </a:lnTo>
                  <a:lnTo>
                    <a:pt x="144" y="466"/>
                  </a:lnTo>
                  <a:lnTo>
                    <a:pt x="146" y="457"/>
                  </a:lnTo>
                  <a:lnTo>
                    <a:pt x="147" y="449"/>
                  </a:lnTo>
                  <a:lnTo>
                    <a:pt x="149" y="440"/>
                  </a:lnTo>
                  <a:lnTo>
                    <a:pt x="150" y="432"/>
                  </a:lnTo>
                  <a:lnTo>
                    <a:pt x="153" y="424"/>
                  </a:lnTo>
                  <a:lnTo>
                    <a:pt x="153" y="417"/>
                  </a:lnTo>
                  <a:lnTo>
                    <a:pt x="155" y="409"/>
                  </a:lnTo>
                  <a:lnTo>
                    <a:pt x="156" y="400"/>
                  </a:lnTo>
                  <a:lnTo>
                    <a:pt x="158" y="393"/>
                  </a:lnTo>
                  <a:lnTo>
                    <a:pt x="158" y="384"/>
                  </a:lnTo>
                  <a:lnTo>
                    <a:pt x="160" y="376"/>
                  </a:lnTo>
                  <a:lnTo>
                    <a:pt x="160" y="369"/>
                  </a:lnTo>
                  <a:lnTo>
                    <a:pt x="161" y="361"/>
                  </a:lnTo>
                  <a:lnTo>
                    <a:pt x="161" y="353"/>
                  </a:lnTo>
                  <a:lnTo>
                    <a:pt x="161" y="345"/>
                  </a:lnTo>
                  <a:lnTo>
                    <a:pt x="161" y="338"/>
                  </a:lnTo>
                  <a:lnTo>
                    <a:pt x="161" y="330"/>
                  </a:lnTo>
                  <a:lnTo>
                    <a:pt x="160" y="322"/>
                  </a:lnTo>
                  <a:lnTo>
                    <a:pt x="160" y="314"/>
                  </a:lnTo>
                  <a:lnTo>
                    <a:pt x="158" y="307"/>
                  </a:lnTo>
                  <a:lnTo>
                    <a:pt x="158" y="299"/>
                  </a:lnTo>
                  <a:lnTo>
                    <a:pt x="156" y="291"/>
                  </a:lnTo>
                  <a:lnTo>
                    <a:pt x="156" y="283"/>
                  </a:lnTo>
                  <a:lnTo>
                    <a:pt x="155" y="276"/>
                  </a:lnTo>
                  <a:lnTo>
                    <a:pt x="153" y="268"/>
                  </a:lnTo>
                  <a:lnTo>
                    <a:pt x="152" y="260"/>
                  </a:lnTo>
                  <a:lnTo>
                    <a:pt x="152" y="254"/>
                  </a:lnTo>
                  <a:lnTo>
                    <a:pt x="150" y="245"/>
                  </a:lnTo>
                  <a:lnTo>
                    <a:pt x="149" y="238"/>
                  </a:lnTo>
                  <a:lnTo>
                    <a:pt x="147" y="231"/>
                  </a:lnTo>
                  <a:lnTo>
                    <a:pt x="146" y="223"/>
                  </a:lnTo>
                  <a:lnTo>
                    <a:pt x="144" y="215"/>
                  </a:lnTo>
                  <a:lnTo>
                    <a:pt x="143" y="207"/>
                  </a:lnTo>
                  <a:lnTo>
                    <a:pt x="139" y="200"/>
                  </a:lnTo>
                  <a:lnTo>
                    <a:pt x="138" y="194"/>
                  </a:lnTo>
                  <a:lnTo>
                    <a:pt x="135" y="184"/>
                  </a:lnTo>
                  <a:lnTo>
                    <a:pt x="133" y="178"/>
                  </a:lnTo>
                  <a:lnTo>
                    <a:pt x="130" y="170"/>
                  </a:lnTo>
                  <a:lnTo>
                    <a:pt x="129" y="163"/>
                  </a:lnTo>
                  <a:lnTo>
                    <a:pt x="125" y="155"/>
                  </a:lnTo>
                  <a:lnTo>
                    <a:pt x="124" y="147"/>
                  </a:lnTo>
                  <a:lnTo>
                    <a:pt x="121" y="141"/>
                  </a:lnTo>
                  <a:lnTo>
                    <a:pt x="118" y="133"/>
                  </a:lnTo>
                  <a:lnTo>
                    <a:pt x="115" y="125"/>
                  </a:lnTo>
                  <a:lnTo>
                    <a:pt x="113" y="119"/>
                  </a:lnTo>
                  <a:lnTo>
                    <a:pt x="108" y="110"/>
                  </a:lnTo>
                  <a:lnTo>
                    <a:pt x="107" y="102"/>
                  </a:lnTo>
                  <a:lnTo>
                    <a:pt x="104" y="96"/>
                  </a:lnTo>
                  <a:lnTo>
                    <a:pt x="101" y="88"/>
                  </a:lnTo>
                  <a:lnTo>
                    <a:pt x="96" y="80"/>
                  </a:lnTo>
                  <a:lnTo>
                    <a:pt x="93" y="73"/>
                  </a:lnTo>
                  <a:lnTo>
                    <a:pt x="90" y="65"/>
                  </a:lnTo>
                  <a:lnTo>
                    <a:pt x="87" y="59"/>
                  </a:lnTo>
                  <a:lnTo>
                    <a:pt x="84" y="51"/>
                  </a:lnTo>
                  <a:lnTo>
                    <a:pt x="79" y="45"/>
                  </a:lnTo>
                  <a:lnTo>
                    <a:pt x="76" y="35"/>
                  </a:lnTo>
                  <a:lnTo>
                    <a:pt x="73" y="29"/>
                  </a:lnTo>
                  <a:lnTo>
                    <a:pt x="70" y="21"/>
                  </a:lnTo>
                  <a:lnTo>
                    <a:pt x="65" y="14"/>
                  </a:lnTo>
                  <a:lnTo>
                    <a:pt x="62" y="8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1" name="Freeform 273"/>
            <p:cNvSpPr>
              <a:spLocks/>
            </p:cNvSpPr>
            <p:nvPr/>
          </p:nvSpPr>
          <p:spPr bwMode="auto">
            <a:xfrm>
              <a:off x="5008" y="866"/>
              <a:ext cx="69" cy="223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16" y="20"/>
                </a:cxn>
                <a:cxn ang="0">
                  <a:pos x="8" y="34"/>
                </a:cxn>
                <a:cxn ang="0">
                  <a:pos x="2" y="48"/>
                </a:cxn>
                <a:cxn ang="0">
                  <a:pos x="0" y="65"/>
                </a:cxn>
                <a:cxn ang="0">
                  <a:pos x="0" y="81"/>
                </a:cxn>
                <a:cxn ang="0">
                  <a:pos x="2" y="98"/>
                </a:cxn>
                <a:cxn ang="0">
                  <a:pos x="6" y="116"/>
                </a:cxn>
                <a:cxn ang="0">
                  <a:pos x="13" y="135"/>
                </a:cxn>
                <a:cxn ang="0">
                  <a:pos x="19" y="153"/>
                </a:cxn>
                <a:cxn ang="0">
                  <a:pos x="27" y="174"/>
                </a:cxn>
                <a:cxn ang="0">
                  <a:pos x="33" y="192"/>
                </a:cxn>
                <a:cxn ang="0">
                  <a:pos x="39" y="212"/>
                </a:cxn>
                <a:cxn ang="0">
                  <a:pos x="47" y="231"/>
                </a:cxn>
                <a:cxn ang="0">
                  <a:pos x="53" y="251"/>
                </a:cxn>
                <a:cxn ang="0">
                  <a:pos x="58" y="271"/>
                </a:cxn>
                <a:cxn ang="0">
                  <a:pos x="61" y="290"/>
                </a:cxn>
                <a:cxn ang="0">
                  <a:pos x="62" y="308"/>
                </a:cxn>
                <a:cxn ang="0">
                  <a:pos x="62" y="329"/>
                </a:cxn>
                <a:cxn ang="0">
                  <a:pos x="58" y="347"/>
                </a:cxn>
                <a:cxn ang="0">
                  <a:pos x="53" y="366"/>
                </a:cxn>
                <a:cxn ang="0">
                  <a:pos x="47" y="383"/>
                </a:cxn>
                <a:cxn ang="0">
                  <a:pos x="56" y="404"/>
                </a:cxn>
                <a:cxn ang="0">
                  <a:pos x="67" y="426"/>
                </a:cxn>
                <a:cxn ang="0">
                  <a:pos x="75" y="434"/>
                </a:cxn>
                <a:cxn ang="0">
                  <a:pos x="82" y="440"/>
                </a:cxn>
                <a:cxn ang="0">
                  <a:pos x="93" y="445"/>
                </a:cxn>
                <a:cxn ang="0">
                  <a:pos x="104" y="425"/>
                </a:cxn>
                <a:cxn ang="0">
                  <a:pos x="112" y="406"/>
                </a:cxn>
                <a:cxn ang="0">
                  <a:pos x="121" y="386"/>
                </a:cxn>
                <a:cxn ang="0">
                  <a:pos x="127" y="364"/>
                </a:cxn>
                <a:cxn ang="0">
                  <a:pos x="132" y="342"/>
                </a:cxn>
                <a:cxn ang="0">
                  <a:pos x="137" y="321"/>
                </a:cxn>
                <a:cxn ang="0">
                  <a:pos x="138" y="298"/>
                </a:cxn>
                <a:cxn ang="0">
                  <a:pos x="140" y="276"/>
                </a:cxn>
                <a:cxn ang="0">
                  <a:pos x="140" y="254"/>
                </a:cxn>
                <a:cxn ang="0">
                  <a:pos x="138" y="231"/>
                </a:cxn>
                <a:cxn ang="0">
                  <a:pos x="135" y="209"/>
                </a:cxn>
                <a:cxn ang="0">
                  <a:pos x="132" y="186"/>
                </a:cxn>
                <a:cxn ang="0">
                  <a:pos x="126" y="163"/>
                </a:cxn>
                <a:cxn ang="0">
                  <a:pos x="120" y="141"/>
                </a:cxn>
                <a:cxn ang="0">
                  <a:pos x="112" y="119"/>
                </a:cxn>
                <a:cxn ang="0">
                  <a:pos x="104" y="99"/>
                </a:cxn>
                <a:cxn ang="0">
                  <a:pos x="93" y="77"/>
                </a:cxn>
                <a:cxn ang="0">
                  <a:pos x="82" y="59"/>
                </a:cxn>
                <a:cxn ang="0">
                  <a:pos x="70" y="40"/>
                </a:cxn>
                <a:cxn ang="0">
                  <a:pos x="58" y="22"/>
                </a:cxn>
                <a:cxn ang="0">
                  <a:pos x="44" y="5"/>
                </a:cxn>
              </a:cxnLst>
              <a:rect l="0" t="0" r="r" b="b"/>
              <a:pathLst>
                <a:path w="140" h="445">
                  <a:moveTo>
                    <a:pt x="39" y="0"/>
                  </a:moveTo>
                  <a:lnTo>
                    <a:pt x="34" y="3"/>
                  </a:lnTo>
                  <a:lnTo>
                    <a:pt x="28" y="8"/>
                  </a:lnTo>
                  <a:lnTo>
                    <a:pt x="23" y="12"/>
                  </a:lnTo>
                  <a:lnTo>
                    <a:pt x="20" y="17"/>
                  </a:lnTo>
                  <a:lnTo>
                    <a:pt x="16" y="20"/>
                  </a:lnTo>
                  <a:lnTo>
                    <a:pt x="13" y="25"/>
                  </a:lnTo>
                  <a:lnTo>
                    <a:pt x="11" y="29"/>
                  </a:lnTo>
                  <a:lnTo>
                    <a:pt x="8" y="34"/>
                  </a:lnTo>
                  <a:lnTo>
                    <a:pt x="6" y="39"/>
                  </a:lnTo>
                  <a:lnTo>
                    <a:pt x="3" y="43"/>
                  </a:lnTo>
                  <a:lnTo>
                    <a:pt x="2" y="48"/>
                  </a:lnTo>
                  <a:lnTo>
                    <a:pt x="2" y="54"/>
                  </a:lnTo>
                  <a:lnTo>
                    <a:pt x="0" y="59"/>
                  </a:lnTo>
                  <a:lnTo>
                    <a:pt x="0" y="65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0" y="81"/>
                  </a:lnTo>
                  <a:lnTo>
                    <a:pt x="0" y="87"/>
                  </a:lnTo>
                  <a:lnTo>
                    <a:pt x="2" y="91"/>
                  </a:lnTo>
                  <a:lnTo>
                    <a:pt x="2" y="98"/>
                  </a:lnTo>
                  <a:lnTo>
                    <a:pt x="3" y="104"/>
                  </a:lnTo>
                  <a:lnTo>
                    <a:pt x="5" y="110"/>
                  </a:lnTo>
                  <a:lnTo>
                    <a:pt x="6" y="116"/>
                  </a:lnTo>
                  <a:lnTo>
                    <a:pt x="10" y="122"/>
                  </a:lnTo>
                  <a:lnTo>
                    <a:pt x="11" y="129"/>
                  </a:lnTo>
                  <a:lnTo>
                    <a:pt x="13" y="135"/>
                  </a:lnTo>
                  <a:lnTo>
                    <a:pt x="14" y="139"/>
                  </a:lnTo>
                  <a:lnTo>
                    <a:pt x="17" y="147"/>
                  </a:lnTo>
                  <a:lnTo>
                    <a:pt x="19" y="153"/>
                  </a:lnTo>
                  <a:lnTo>
                    <a:pt x="20" y="160"/>
                  </a:lnTo>
                  <a:lnTo>
                    <a:pt x="23" y="166"/>
                  </a:lnTo>
                  <a:lnTo>
                    <a:pt x="27" y="174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3" y="192"/>
                  </a:lnTo>
                  <a:lnTo>
                    <a:pt x="34" y="198"/>
                  </a:lnTo>
                  <a:lnTo>
                    <a:pt x="37" y="205"/>
                  </a:lnTo>
                  <a:lnTo>
                    <a:pt x="39" y="212"/>
                  </a:lnTo>
                  <a:lnTo>
                    <a:pt x="42" y="218"/>
                  </a:lnTo>
                  <a:lnTo>
                    <a:pt x="45" y="225"/>
                  </a:lnTo>
                  <a:lnTo>
                    <a:pt x="47" y="231"/>
                  </a:lnTo>
                  <a:lnTo>
                    <a:pt x="48" y="237"/>
                  </a:lnTo>
                  <a:lnTo>
                    <a:pt x="51" y="245"/>
                  </a:lnTo>
                  <a:lnTo>
                    <a:pt x="53" y="251"/>
                  </a:lnTo>
                  <a:lnTo>
                    <a:pt x="54" y="257"/>
                  </a:lnTo>
                  <a:lnTo>
                    <a:pt x="56" y="263"/>
                  </a:lnTo>
                  <a:lnTo>
                    <a:pt x="58" y="271"/>
                  </a:lnTo>
                  <a:lnTo>
                    <a:pt x="59" y="277"/>
                  </a:lnTo>
                  <a:lnTo>
                    <a:pt x="61" y="284"/>
                  </a:lnTo>
                  <a:lnTo>
                    <a:pt x="61" y="290"/>
                  </a:lnTo>
                  <a:lnTo>
                    <a:pt x="62" y="296"/>
                  </a:lnTo>
                  <a:lnTo>
                    <a:pt x="62" y="302"/>
                  </a:lnTo>
                  <a:lnTo>
                    <a:pt x="62" y="308"/>
                  </a:lnTo>
                  <a:lnTo>
                    <a:pt x="62" y="315"/>
                  </a:lnTo>
                  <a:lnTo>
                    <a:pt x="62" y="322"/>
                  </a:lnTo>
                  <a:lnTo>
                    <a:pt x="62" y="329"/>
                  </a:lnTo>
                  <a:lnTo>
                    <a:pt x="61" y="335"/>
                  </a:lnTo>
                  <a:lnTo>
                    <a:pt x="59" y="341"/>
                  </a:lnTo>
                  <a:lnTo>
                    <a:pt x="58" y="347"/>
                  </a:lnTo>
                  <a:lnTo>
                    <a:pt x="56" y="353"/>
                  </a:lnTo>
                  <a:lnTo>
                    <a:pt x="54" y="360"/>
                  </a:lnTo>
                  <a:lnTo>
                    <a:pt x="53" y="366"/>
                  </a:lnTo>
                  <a:lnTo>
                    <a:pt x="50" y="370"/>
                  </a:lnTo>
                  <a:lnTo>
                    <a:pt x="47" y="378"/>
                  </a:lnTo>
                  <a:lnTo>
                    <a:pt x="47" y="383"/>
                  </a:lnTo>
                  <a:lnTo>
                    <a:pt x="48" y="389"/>
                  </a:lnTo>
                  <a:lnTo>
                    <a:pt x="53" y="397"/>
                  </a:lnTo>
                  <a:lnTo>
                    <a:pt x="56" y="404"/>
                  </a:lnTo>
                  <a:lnTo>
                    <a:pt x="61" y="411"/>
                  </a:lnTo>
                  <a:lnTo>
                    <a:pt x="64" y="418"/>
                  </a:lnTo>
                  <a:lnTo>
                    <a:pt x="67" y="426"/>
                  </a:lnTo>
                  <a:lnTo>
                    <a:pt x="67" y="432"/>
                  </a:lnTo>
                  <a:lnTo>
                    <a:pt x="72" y="432"/>
                  </a:lnTo>
                  <a:lnTo>
                    <a:pt x="75" y="434"/>
                  </a:lnTo>
                  <a:lnTo>
                    <a:pt x="78" y="435"/>
                  </a:lnTo>
                  <a:lnTo>
                    <a:pt x="79" y="439"/>
                  </a:lnTo>
                  <a:lnTo>
                    <a:pt x="82" y="440"/>
                  </a:lnTo>
                  <a:lnTo>
                    <a:pt x="84" y="442"/>
                  </a:lnTo>
                  <a:lnTo>
                    <a:pt x="89" y="443"/>
                  </a:lnTo>
                  <a:lnTo>
                    <a:pt x="93" y="445"/>
                  </a:lnTo>
                  <a:lnTo>
                    <a:pt x="96" y="439"/>
                  </a:lnTo>
                  <a:lnTo>
                    <a:pt x="101" y="431"/>
                  </a:lnTo>
                  <a:lnTo>
                    <a:pt x="104" y="425"/>
                  </a:lnTo>
                  <a:lnTo>
                    <a:pt x="107" y="418"/>
                  </a:lnTo>
                  <a:lnTo>
                    <a:pt x="110" y="412"/>
                  </a:lnTo>
                  <a:lnTo>
                    <a:pt x="112" y="406"/>
                  </a:lnTo>
                  <a:lnTo>
                    <a:pt x="115" y="398"/>
                  </a:lnTo>
                  <a:lnTo>
                    <a:pt x="118" y="392"/>
                  </a:lnTo>
                  <a:lnTo>
                    <a:pt x="121" y="386"/>
                  </a:lnTo>
                  <a:lnTo>
                    <a:pt x="123" y="378"/>
                  </a:lnTo>
                  <a:lnTo>
                    <a:pt x="126" y="370"/>
                  </a:lnTo>
                  <a:lnTo>
                    <a:pt x="127" y="364"/>
                  </a:lnTo>
                  <a:lnTo>
                    <a:pt x="129" y="356"/>
                  </a:lnTo>
                  <a:lnTo>
                    <a:pt x="130" y="350"/>
                  </a:lnTo>
                  <a:lnTo>
                    <a:pt x="132" y="342"/>
                  </a:lnTo>
                  <a:lnTo>
                    <a:pt x="135" y="336"/>
                  </a:lnTo>
                  <a:lnTo>
                    <a:pt x="135" y="329"/>
                  </a:lnTo>
                  <a:lnTo>
                    <a:pt x="137" y="321"/>
                  </a:lnTo>
                  <a:lnTo>
                    <a:pt x="137" y="313"/>
                  </a:lnTo>
                  <a:lnTo>
                    <a:pt x="138" y="307"/>
                  </a:lnTo>
                  <a:lnTo>
                    <a:pt x="138" y="298"/>
                  </a:lnTo>
                  <a:lnTo>
                    <a:pt x="140" y="291"/>
                  </a:lnTo>
                  <a:lnTo>
                    <a:pt x="140" y="284"/>
                  </a:lnTo>
                  <a:lnTo>
                    <a:pt x="140" y="276"/>
                  </a:lnTo>
                  <a:lnTo>
                    <a:pt x="140" y="268"/>
                  </a:lnTo>
                  <a:lnTo>
                    <a:pt x="140" y="262"/>
                  </a:lnTo>
                  <a:lnTo>
                    <a:pt x="140" y="254"/>
                  </a:lnTo>
                  <a:lnTo>
                    <a:pt x="140" y="246"/>
                  </a:lnTo>
                  <a:lnTo>
                    <a:pt x="138" y="239"/>
                  </a:lnTo>
                  <a:lnTo>
                    <a:pt x="138" y="231"/>
                  </a:lnTo>
                  <a:lnTo>
                    <a:pt x="137" y="223"/>
                  </a:lnTo>
                  <a:lnTo>
                    <a:pt x="137" y="217"/>
                  </a:lnTo>
                  <a:lnTo>
                    <a:pt x="135" y="209"/>
                  </a:lnTo>
                  <a:lnTo>
                    <a:pt x="133" y="201"/>
                  </a:lnTo>
                  <a:lnTo>
                    <a:pt x="132" y="194"/>
                  </a:lnTo>
                  <a:lnTo>
                    <a:pt x="132" y="186"/>
                  </a:lnTo>
                  <a:lnTo>
                    <a:pt x="130" y="178"/>
                  </a:lnTo>
                  <a:lnTo>
                    <a:pt x="129" y="170"/>
                  </a:lnTo>
                  <a:lnTo>
                    <a:pt x="126" y="163"/>
                  </a:lnTo>
                  <a:lnTo>
                    <a:pt x="124" y="156"/>
                  </a:lnTo>
                  <a:lnTo>
                    <a:pt x="121" y="149"/>
                  </a:lnTo>
                  <a:lnTo>
                    <a:pt x="120" y="141"/>
                  </a:lnTo>
                  <a:lnTo>
                    <a:pt x="116" y="133"/>
                  </a:lnTo>
                  <a:lnTo>
                    <a:pt x="115" y="127"/>
                  </a:lnTo>
                  <a:lnTo>
                    <a:pt x="112" y="119"/>
                  </a:lnTo>
                  <a:lnTo>
                    <a:pt x="109" y="113"/>
                  </a:lnTo>
                  <a:lnTo>
                    <a:pt x="106" y="105"/>
                  </a:lnTo>
                  <a:lnTo>
                    <a:pt x="104" y="99"/>
                  </a:lnTo>
                  <a:lnTo>
                    <a:pt x="99" y="91"/>
                  </a:lnTo>
                  <a:lnTo>
                    <a:pt x="96" y="85"/>
                  </a:lnTo>
                  <a:lnTo>
                    <a:pt x="93" y="77"/>
                  </a:lnTo>
                  <a:lnTo>
                    <a:pt x="90" y="71"/>
                  </a:lnTo>
                  <a:lnTo>
                    <a:pt x="85" y="65"/>
                  </a:lnTo>
                  <a:lnTo>
                    <a:pt x="82" y="59"/>
                  </a:lnTo>
                  <a:lnTo>
                    <a:pt x="78" y="53"/>
                  </a:lnTo>
                  <a:lnTo>
                    <a:pt x="75" y="46"/>
                  </a:lnTo>
                  <a:lnTo>
                    <a:pt x="70" y="40"/>
                  </a:lnTo>
                  <a:lnTo>
                    <a:pt x="65" y="34"/>
                  </a:lnTo>
                  <a:lnTo>
                    <a:pt x="61" y="28"/>
                  </a:lnTo>
                  <a:lnTo>
                    <a:pt x="58" y="22"/>
                  </a:lnTo>
                  <a:lnTo>
                    <a:pt x="53" y="17"/>
                  </a:lnTo>
                  <a:lnTo>
                    <a:pt x="48" y="11"/>
                  </a:lnTo>
                  <a:lnTo>
                    <a:pt x="44" y="5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E69C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2" name="Freeform 274"/>
            <p:cNvSpPr>
              <a:spLocks/>
            </p:cNvSpPr>
            <p:nvPr/>
          </p:nvSpPr>
          <p:spPr bwMode="auto">
            <a:xfrm>
              <a:off x="4976" y="687"/>
              <a:ext cx="95" cy="84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37" y="1"/>
                </a:cxn>
                <a:cxn ang="0">
                  <a:pos x="26" y="6"/>
                </a:cxn>
                <a:cxn ang="0">
                  <a:pos x="17" y="12"/>
                </a:cxn>
                <a:cxn ang="0">
                  <a:pos x="9" y="18"/>
                </a:cxn>
                <a:cxn ang="0">
                  <a:pos x="4" y="26"/>
                </a:cxn>
                <a:cxn ang="0">
                  <a:pos x="1" y="34"/>
                </a:cxn>
                <a:cxn ang="0">
                  <a:pos x="0" y="43"/>
                </a:cxn>
                <a:cxn ang="0">
                  <a:pos x="1" y="51"/>
                </a:cxn>
                <a:cxn ang="0">
                  <a:pos x="4" y="62"/>
                </a:cxn>
                <a:cxn ang="0">
                  <a:pos x="9" y="71"/>
                </a:cxn>
                <a:cxn ang="0">
                  <a:pos x="15" y="80"/>
                </a:cxn>
                <a:cxn ang="0">
                  <a:pos x="25" y="90"/>
                </a:cxn>
                <a:cxn ang="0">
                  <a:pos x="32" y="101"/>
                </a:cxn>
                <a:cxn ang="0">
                  <a:pos x="43" y="110"/>
                </a:cxn>
                <a:cxn ang="0">
                  <a:pos x="52" y="119"/>
                </a:cxn>
                <a:cxn ang="0">
                  <a:pos x="63" y="129"/>
                </a:cxn>
                <a:cxn ang="0">
                  <a:pos x="77" y="136"/>
                </a:cxn>
                <a:cxn ang="0">
                  <a:pos x="88" y="144"/>
                </a:cxn>
                <a:cxn ang="0">
                  <a:pos x="100" y="150"/>
                </a:cxn>
                <a:cxn ang="0">
                  <a:pos x="114" y="156"/>
                </a:cxn>
                <a:cxn ang="0">
                  <a:pos x="125" y="161"/>
                </a:cxn>
                <a:cxn ang="0">
                  <a:pos x="138" y="164"/>
                </a:cxn>
                <a:cxn ang="0">
                  <a:pos x="148" y="166"/>
                </a:cxn>
                <a:cxn ang="0">
                  <a:pos x="159" y="167"/>
                </a:cxn>
                <a:cxn ang="0">
                  <a:pos x="169" y="166"/>
                </a:cxn>
                <a:cxn ang="0">
                  <a:pos x="175" y="164"/>
                </a:cxn>
                <a:cxn ang="0">
                  <a:pos x="184" y="158"/>
                </a:cxn>
                <a:cxn ang="0">
                  <a:pos x="190" y="146"/>
                </a:cxn>
                <a:cxn ang="0">
                  <a:pos x="190" y="136"/>
                </a:cxn>
                <a:cxn ang="0">
                  <a:pos x="189" y="124"/>
                </a:cxn>
                <a:cxn ang="0">
                  <a:pos x="186" y="108"/>
                </a:cxn>
                <a:cxn ang="0">
                  <a:pos x="178" y="96"/>
                </a:cxn>
                <a:cxn ang="0">
                  <a:pos x="169" y="87"/>
                </a:cxn>
                <a:cxn ang="0">
                  <a:pos x="159" y="80"/>
                </a:cxn>
                <a:cxn ang="0">
                  <a:pos x="152" y="73"/>
                </a:cxn>
                <a:cxn ang="0">
                  <a:pos x="141" y="65"/>
                </a:cxn>
                <a:cxn ang="0">
                  <a:pos x="131" y="57"/>
                </a:cxn>
                <a:cxn ang="0">
                  <a:pos x="121" y="49"/>
                </a:cxn>
                <a:cxn ang="0">
                  <a:pos x="111" y="42"/>
                </a:cxn>
                <a:cxn ang="0">
                  <a:pos x="100" y="34"/>
                </a:cxn>
                <a:cxn ang="0">
                  <a:pos x="90" y="26"/>
                </a:cxn>
                <a:cxn ang="0">
                  <a:pos x="80" y="18"/>
                </a:cxn>
                <a:cxn ang="0">
                  <a:pos x="71" y="12"/>
                </a:cxn>
                <a:cxn ang="0">
                  <a:pos x="62" y="8"/>
                </a:cxn>
                <a:cxn ang="0">
                  <a:pos x="52" y="1"/>
                </a:cxn>
                <a:cxn ang="0">
                  <a:pos x="49" y="0"/>
                </a:cxn>
              </a:cxnLst>
              <a:rect l="0" t="0" r="r" b="b"/>
              <a:pathLst>
                <a:path w="190" h="167">
                  <a:moveTo>
                    <a:pt x="49" y="0"/>
                  </a:moveTo>
                  <a:lnTo>
                    <a:pt x="45" y="0"/>
                  </a:lnTo>
                  <a:lnTo>
                    <a:pt x="40" y="1"/>
                  </a:lnTo>
                  <a:lnTo>
                    <a:pt x="37" y="1"/>
                  </a:lnTo>
                  <a:lnTo>
                    <a:pt x="34" y="3"/>
                  </a:lnTo>
                  <a:lnTo>
                    <a:pt x="26" y="6"/>
                  </a:lnTo>
                  <a:lnTo>
                    <a:pt x="21" y="9"/>
                  </a:lnTo>
                  <a:lnTo>
                    <a:pt x="17" y="12"/>
                  </a:lnTo>
                  <a:lnTo>
                    <a:pt x="12" y="15"/>
                  </a:lnTo>
                  <a:lnTo>
                    <a:pt x="9" y="18"/>
                  </a:lnTo>
                  <a:lnTo>
                    <a:pt x="6" y="23"/>
                  </a:lnTo>
                  <a:lnTo>
                    <a:pt x="4" y="26"/>
                  </a:lnTo>
                  <a:lnTo>
                    <a:pt x="3" y="29"/>
                  </a:lnTo>
                  <a:lnTo>
                    <a:pt x="1" y="34"/>
                  </a:lnTo>
                  <a:lnTo>
                    <a:pt x="1" y="39"/>
                  </a:lnTo>
                  <a:lnTo>
                    <a:pt x="0" y="43"/>
                  </a:lnTo>
                  <a:lnTo>
                    <a:pt x="1" y="48"/>
                  </a:lnTo>
                  <a:lnTo>
                    <a:pt x="1" y="51"/>
                  </a:lnTo>
                  <a:lnTo>
                    <a:pt x="4" y="57"/>
                  </a:lnTo>
                  <a:lnTo>
                    <a:pt x="4" y="62"/>
                  </a:lnTo>
                  <a:lnTo>
                    <a:pt x="7" y="67"/>
                  </a:lnTo>
                  <a:lnTo>
                    <a:pt x="9" y="71"/>
                  </a:lnTo>
                  <a:lnTo>
                    <a:pt x="14" y="76"/>
                  </a:lnTo>
                  <a:lnTo>
                    <a:pt x="15" y="80"/>
                  </a:lnTo>
                  <a:lnTo>
                    <a:pt x="20" y="85"/>
                  </a:lnTo>
                  <a:lnTo>
                    <a:pt x="25" y="90"/>
                  </a:lnTo>
                  <a:lnTo>
                    <a:pt x="28" y="96"/>
                  </a:lnTo>
                  <a:lnTo>
                    <a:pt x="32" y="101"/>
                  </a:lnTo>
                  <a:lnTo>
                    <a:pt x="37" y="105"/>
                  </a:lnTo>
                  <a:lnTo>
                    <a:pt x="43" y="110"/>
                  </a:lnTo>
                  <a:lnTo>
                    <a:pt x="48" y="115"/>
                  </a:lnTo>
                  <a:lnTo>
                    <a:pt x="52" y="119"/>
                  </a:lnTo>
                  <a:lnTo>
                    <a:pt x="59" y="124"/>
                  </a:lnTo>
                  <a:lnTo>
                    <a:pt x="63" y="129"/>
                  </a:lnTo>
                  <a:lnTo>
                    <a:pt x="71" y="133"/>
                  </a:lnTo>
                  <a:lnTo>
                    <a:pt x="77" y="136"/>
                  </a:lnTo>
                  <a:lnTo>
                    <a:pt x="82" y="141"/>
                  </a:lnTo>
                  <a:lnTo>
                    <a:pt x="88" y="144"/>
                  </a:lnTo>
                  <a:lnTo>
                    <a:pt x="96" y="147"/>
                  </a:lnTo>
                  <a:lnTo>
                    <a:pt x="100" y="150"/>
                  </a:lnTo>
                  <a:lnTo>
                    <a:pt x="108" y="153"/>
                  </a:lnTo>
                  <a:lnTo>
                    <a:pt x="114" y="156"/>
                  </a:lnTo>
                  <a:lnTo>
                    <a:pt x="121" y="160"/>
                  </a:lnTo>
                  <a:lnTo>
                    <a:pt x="125" y="161"/>
                  </a:lnTo>
                  <a:lnTo>
                    <a:pt x="131" y="163"/>
                  </a:lnTo>
                  <a:lnTo>
                    <a:pt x="138" y="164"/>
                  </a:lnTo>
                  <a:lnTo>
                    <a:pt x="144" y="166"/>
                  </a:lnTo>
                  <a:lnTo>
                    <a:pt x="148" y="166"/>
                  </a:lnTo>
                  <a:lnTo>
                    <a:pt x="155" y="167"/>
                  </a:lnTo>
                  <a:lnTo>
                    <a:pt x="159" y="167"/>
                  </a:lnTo>
                  <a:lnTo>
                    <a:pt x="164" y="167"/>
                  </a:lnTo>
                  <a:lnTo>
                    <a:pt x="169" y="166"/>
                  </a:lnTo>
                  <a:lnTo>
                    <a:pt x="173" y="166"/>
                  </a:lnTo>
                  <a:lnTo>
                    <a:pt x="175" y="164"/>
                  </a:lnTo>
                  <a:lnTo>
                    <a:pt x="179" y="163"/>
                  </a:lnTo>
                  <a:lnTo>
                    <a:pt x="184" y="158"/>
                  </a:lnTo>
                  <a:lnTo>
                    <a:pt x="189" y="150"/>
                  </a:lnTo>
                  <a:lnTo>
                    <a:pt x="190" y="146"/>
                  </a:lnTo>
                  <a:lnTo>
                    <a:pt x="190" y="141"/>
                  </a:lnTo>
                  <a:lnTo>
                    <a:pt x="190" y="136"/>
                  </a:lnTo>
                  <a:lnTo>
                    <a:pt x="190" y="130"/>
                  </a:lnTo>
                  <a:lnTo>
                    <a:pt x="189" y="124"/>
                  </a:lnTo>
                  <a:lnTo>
                    <a:pt x="187" y="116"/>
                  </a:lnTo>
                  <a:lnTo>
                    <a:pt x="186" y="108"/>
                  </a:lnTo>
                  <a:lnTo>
                    <a:pt x="183" y="101"/>
                  </a:lnTo>
                  <a:lnTo>
                    <a:pt x="178" y="96"/>
                  </a:lnTo>
                  <a:lnTo>
                    <a:pt x="172" y="90"/>
                  </a:lnTo>
                  <a:lnTo>
                    <a:pt x="169" y="87"/>
                  </a:lnTo>
                  <a:lnTo>
                    <a:pt x="164" y="84"/>
                  </a:lnTo>
                  <a:lnTo>
                    <a:pt x="159" y="80"/>
                  </a:lnTo>
                  <a:lnTo>
                    <a:pt x="156" y="77"/>
                  </a:lnTo>
                  <a:lnTo>
                    <a:pt x="152" y="73"/>
                  </a:lnTo>
                  <a:lnTo>
                    <a:pt x="147" y="70"/>
                  </a:lnTo>
                  <a:lnTo>
                    <a:pt x="141" y="65"/>
                  </a:lnTo>
                  <a:lnTo>
                    <a:pt x="136" y="62"/>
                  </a:lnTo>
                  <a:lnTo>
                    <a:pt x="131" y="57"/>
                  </a:lnTo>
                  <a:lnTo>
                    <a:pt x="127" y="54"/>
                  </a:lnTo>
                  <a:lnTo>
                    <a:pt x="121" y="49"/>
                  </a:lnTo>
                  <a:lnTo>
                    <a:pt x="117" y="46"/>
                  </a:lnTo>
                  <a:lnTo>
                    <a:pt x="111" y="42"/>
                  </a:lnTo>
                  <a:lnTo>
                    <a:pt x="105" y="37"/>
                  </a:lnTo>
                  <a:lnTo>
                    <a:pt x="100" y="34"/>
                  </a:lnTo>
                  <a:lnTo>
                    <a:pt x="96" y="29"/>
                  </a:lnTo>
                  <a:lnTo>
                    <a:pt x="90" y="26"/>
                  </a:lnTo>
                  <a:lnTo>
                    <a:pt x="85" y="23"/>
                  </a:lnTo>
                  <a:lnTo>
                    <a:pt x="80" y="18"/>
                  </a:lnTo>
                  <a:lnTo>
                    <a:pt x="76" y="17"/>
                  </a:lnTo>
                  <a:lnTo>
                    <a:pt x="71" y="12"/>
                  </a:lnTo>
                  <a:lnTo>
                    <a:pt x="66" y="9"/>
                  </a:lnTo>
                  <a:lnTo>
                    <a:pt x="62" y="8"/>
                  </a:lnTo>
                  <a:lnTo>
                    <a:pt x="60" y="6"/>
                  </a:lnTo>
                  <a:lnTo>
                    <a:pt x="52" y="1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3" name="Freeform 275"/>
            <p:cNvSpPr>
              <a:spLocks/>
            </p:cNvSpPr>
            <p:nvPr/>
          </p:nvSpPr>
          <p:spPr bwMode="auto">
            <a:xfrm>
              <a:off x="4816" y="636"/>
              <a:ext cx="168" cy="63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111" y="0"/>
                </a:cxn>
                <a:cxn ang="0">
                  <a:pos x="97" y="3"/>
                </a:cxn>
                <a:cxn ang="0">
                  <a:pos x="80" y="6"/>
                </a:cxn>
                <a:cxn ang="0">
                  <a:pos x="65" y="9"/>
                </a:cxn>
                <a:cxn ang="0">
                  <a:pos x="48" y="12"/>
                </a:cxn>
                <a:cxn ang="0">
                  <a:pos x="34" y="15"/>
                </a:cxn>
                <a:cxn ang="0">
                  <a:pos x="18" y="18"/>
                </a:cxn>
                <a:cxn ang="0">
                  <a:pos x="0" y="24"/>
                </a:cxn>
                <a:cxn ang="0">
                  <a:pos x="10" y="46"/>
                </a:cxn>
                <a:cxn ang="0">
                  <a:pos x="21" y="66"/>
                </a:cxn>
                <a:cxn ang="0">
                  <a:pos x="34" y="82"/>
                </a:cxn>
                <a:cxn ang="0">
                  <a:pos x="48" y="82"/>
                </a:cxn>
                <a:cxn ang="0">
                  <a:pos x="68" y="85"/>
                </a:cxn>
                <a:cxn ang="0">
                  <a:pos x="89" y="88"/>
                </a:cxn>
                <a:cxn ang="0">
                  <a:pos x="102" y="91"/>
                </a:cxn>
                <a:cxn ang="0">
                  <a:pos x="116" y="94"/>
                </a:cxn>
                <a:cxn ang="0">
                  <a:pos x="130" y="96"/>
                </a:cxn>
                <a:cxn ang="0">
                  <a:pos x="144" y="99"/>
                </a:cxn>
                <a:cxn ang="0">
                  <a:pos x="156" y="102"/>
                </a:cxn>
                <a:cxn ang="0">
                  <a:pos x="170" y="105"/>
                </a:cxn>
                <a:cxn ang="0">
                  <a:pos x="182" y="107"/>
                </a:cxn>
                <a:cxn ang="0">
                  <a:pos x="195" y="111"/>
                </a:cxn>
                <a:cxn ang="0">
                  <a:pos x="209" y="113"/>
                </a:cxn>
                <a:cxn ang="0">
                  <a:pos x="227" y="117"/>
                </a:cxn>
                <a:cxn ang="0">
                  <a:pos x="246" y="120"/>
                </a:cxn>
                <a:cxn ang="0">
                  <a:pos x="261" y="125"/>
                </a:cxn>
                <a:cxn ang="0">
                  <a:pos x="277" y="117"/>
                </a:cxn>
                <a:cxn ang="0">
                  <a:pos x="291" y="113"/>
                </a:cxn>
                <a:cxn ang="0">
                  <a:pos x="306" y="108"/>
                </a:cxn>
                <a:cxn ang="0">
                  <a:pos x="319" y="103"/>
                </a:cxn>
                <a:cxn ang="0">
                  <a:pos x="331" y="96"/>
                </a:cxn>
                <a:cxn ang="0">
                  <a:pos x="326" y="80"/>
                </a:cxn>
                <a:cxn ang="0">
                  <a:pos x="314" y="62"/>
                </a:cxn>
                <a:cxn ang="0">
                  <a:pos x="299" y="49"/>
                </a:cxn>
                <a:cxn ang="0">
                  <a:pos x="280" y="38"/>
                </a:cxn>
                <a:cxn ang="0">
                  <a:pos x="260" y="32"/>
                </a:cxn>
                <a:cxn ang="0">
                  <a:pos x="240" y="27"/>
                </a:cxn>
                <a:cxn ang="0">
                  <a:pos x="218" y="23"/>
                </a:cxn>
                <a:cxn ang="0">
                  <a:pos x="198" y="18"/>
                </a:cxn>
                <a:cxn ang="0">
                  <a:pos x="178" y="14"/>
                </a:cxn>
                <a:cxn ang="0">
                  <a:pos x="158" y="7"/>
                </a:cxn>
                <a:cxn ang="0">
                  <a:pos x="141" y="0"/>
                </a:cxn>
              </a:cxnLst>
              <a:rect l="0" t="0" r="r" b="b"/>
              <a:pathLst>
                <a:path w="336" h="125">
                  <a:moveTo>
                    <a:pt x="141" y="0"/>
                  </a:moveTo>
                  <a:lnTo>
                    <a:pt x="136" y="0"/>
                  </a:lnTo>
                  <a:lnTo>
                    <a:pt x="130" y="0"/>
                  </a:lnTo>
                  <a:lnTo>
                    <a:pt x="124" y="0"/>
                  </a:lnTo>
                  <a:lnTo>
                    <a:pt x="116" y="0"/>
                  </a:lnTo>
                  <a:lnTo>
                    <a:pt x="111" y="0"/>
                  </a:lnTo>
                  <a:lnTo>
                    <a:pt x="106" y="1"/>
                  </a:lnTo>
                  <a:lnTo>
                    <a:pt x="102" y="1"/>
                  </a:lnTo>
                  <a:lnTo>
                    <a:pt x="97" y="3"/>
                  </a:lnTo>
                  <a:lnTo>
                    <a:pt x="91" y="3"/>
                  </a:lnTo>
                  <a:lnTo>
                    <a:pt x="86" y="4"/>
                  </a:lnTo>
                  <a:lnTo>
                    <a:pt x="80" y="6"/>
                  </a:lnTo>
                  <a:lnTo>
                    <a:pt x="77" y="7"/>
                  </a:lnTo>
                  <a:lnTo>
                    <a:pt x="71" y="7"/>
                  </a:lnTo>
                  <a:lnTo>
                    <a:pt x="65" y="9"/>
                  </a:lnTo>
                  <a:lnTo>
                    <a:pt x="60" y="9"/>
                  </a:lnTo>
                  <a:lnTo>
                    <a:pt x="54" y="10"/>
                  </a:lnTo>
                  <a:lnTo>
                    <a:pt x="48" y="12"/>
                  </a:lnTo>
                  <a:lnTo>
                    <a:pt x="43" y="14"/>
                  </a:lnTo>
                  <a:lnTo>
                    <a:pt x="38" y="14"/>
                  </a:lnTo>
                  <a:lnTo>
                    <a:pt x="34" y="15"/>
                  </a:lnTo>
                  <a:lnTo>
                    <a:pt x="27" y="17"/>
                  </a:lnTo>
                  <a:lnTo>
                    <a:pt x="23" y="17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6" y="21"/>
                  </a:lnTo>
                  <a:lnTo>
                    <a:pt x="0" y="24"/>
                  </a:lnTo>
                  <a:lnTo>
                    <a:pt x="3" y="31"/>
                  </a:lnTo>
                  <a:lnTo>
                    <a:pt x="7" y="38"/>
                  </a:lnTo>
                  <a:lnTo>
                    <a:pt x="10" y="46"/>
                  </a:lnTo>
                  <a:lnTo>
                    <a:pt x="15" y="54"/>
                  </a:lnTo>
                  <a:lnTo>
                    <a:pt x="18" y="60"/>
                  </a:lnTo>
                  <a:lnTo>
                    <a:pt x="21" y="66"/>
                  </a:lnTo>
                  <a:lnTo>
                    <a:pt x="26" y="74"/>
                  </a:lnTo>
                  <a:lnTo>
                    <a:pt x="31" y="82"/>
                  </a:lnTo>
                  <a:lnTo>
                    <a:pt x="34" y="82"/>
                  </a:lnTo>
                  <a:lnTo>
                    <a:pt x="38" y="82"/>
                  </a:lnTo>
                  <a:lnTo>
                    <a:pt x="43" y="82"/>
                  </a:lnTo>
                  <a:lnTo>
                    <a:pt x="48" y="82"/>
                  </a:lnTo>
                  <a:lnTo>
                    <a:pt x="54" y="82"/>
                  </a:lnTo>
                  <a:lnTo>
                    <a:pt x="60" y="83"/>
                  </a:lnTo>
                  <a:lnTo>
                    <a:pt x="68" y="85"/>
                  </a:lnTo>
                  <a:lnTo>
                    <a:pt x="75" y="86"/>
                  </a:lnTo>
                  <a:lnTo>
                    <a:pt x="82" y="86"/>
                  </a:lnTo>
                  <a:lnTo>
                    <a:pt x="89" y="88"/>
                  </a:lnTo>
                  <a:lnTo>
                    <a:pt x="94" y="89"/>
                  </a:lnTo>
                  <a:lnTo>
                    <a:pt x="99" y="89"/>
                  </a:lnTo>
                  <a:lnTo>
                    <a:pt x="102" y="91"/>
                  </a:lnTo>
                  <a:lnTo>
                    <a:pt x="106" y="93"/>
                  </a:lnTo>
                  <a:lnTo>
                    <a:pt x="111" y="93"/>
                  </a:lnTo>
                  <a:lnTo>
                    <a:pt x="116" y="94"/>
                  </a:lnTo>
                  <a:lnTo>
                    <a:pt x="120" y="94"/>
                  </a:lnTo>
                  <a:lnTo>
                    <a:pt x="125" y="94"/>
                  </a:lnTo>
                  <a:lnTo>
                    <a:pt x="130" y="96"/>
                  </a:lnTo>
                  <a:lnTo>
                    <a:pt x="134" y="97"/>
                  </a:lnTo>
                  <a:lnTo>
                    <a:pt x="137" y="97"/>
                  </a:lnTo>
                  <a:lnTo>
                    <a:pt x="144" y="99"/>
                  </a:lnTo>
                  <a:lnTo>
                    <a:pt x="148" y="99"/>
                  </a:lnTo>
                  <a:lnTo>
                    <a:pt x="153" y="100"/>
                  </a:lnTo>
                  <a:lnTo>
                    <a:pt x="156" y="102"/>
                  </a:lnTo>
                  <a:lnTo>
                    <a:pt x="161" y="103"/>
                  </a:lnTo>
                  <a:lnTo>
                    <a:pt x="165" y="103"/>
                  </a:lnTo>
                  <a:lnTo>
                    <a:pt x="170" y="105"/>
                  </a:lnTo>
                  <a:lnTo>
                    <a:pt x="175" y="105"/>
                  </a:lnTo>
                  <a:lnTo>
                    <a:pt x="179" y="107"/>
                  </a:lnTo>
                  <a:lnTo>
                    <a:pt x="182" y="107"/>
                  </a:lnTo>
                  <a:lnTo>
                    <a:pt x="187" y="108"/>
                  </a:lnTo>
                  <a:lnTo>
                    <a:pt x="192" y="110"/>
                  </a:lnTo>
                  <a:lnTo>
                    <a:pt x="195" y="111"/>
                  </a:lnTo>
                  <a:lnTo>
                    <a:pt x="199" y="111"/>
                  </a:lnTo>
                  <a:lnTo>
                    <a:pt x="204" y="111"/>
                  </a:lnTo>
                  <a:lnTo>
                    <a:pt x="209" y="113"/>
                  </a:lnTo>
                  <a:lnTo>
                    <a:pt x="212" y="114"/>
                  </a:lnTo>
                  <a:lnTo>
                    <a:pt x="220" y="114"/>
                  </a:lnTo>
                  <a:lnTo>
                    <a:pt x="227" y="117"/>
                  </a:lnTo>
                  <a:lnTo>
                    <a:pt x="234" y="117"/>
                  </a:lnTo>
                  <a:lnTo>
                    <a:pt x="241" y="120"/>
                  </a:lnTo>
                  <a:lnTo>
                    <a:pt x="246" y="120"/>
                  </a:lnTo>
                  <a:lnTo>
                    <a:pt x="252" y="122"/>
                  </a:lnTo>
                  <a:lnTo>
                    <a:pt x="257" y="124"/>
                  </a:lnTo>
                  <a:lnTo>
                    <a:pt x="261" y="125"/>
                  </a:lnTo>
                  <a:lnTo>
                    <a:pt x="266" y="122"/>
                  </a:lnTo>
                  <a:lnTo>
                    <a:pt x="271" y="120"/>
                  </a:lnTo>
                  <a:lnTo>
                    <a:pt x="277" y="117"/>
                  </a:lnTo>
                  <a:lnTo>
                    <a:pt x="282" y="116"/>
                  </a:lnTo>
                  <a:lnTo>
                    <a:pt x="286" y="114"/>
                  </a:lnTo>
                  <a:lnTo>
                    <a:pt x="291" y="113"/>
                  </a:lnTo>
                  <a:lnTo>
                    <a:pt x="297" y="111"/>
                  </a:lnTo>
                  <a:lnTo>
                    <a:pt x="302" y="110"/>
                  </a:lnTo>
                  <a:lnTo>
                    <a:pt x="306" y="108"/>
                  </a:lnTo>
                  <a:lnTo>
                    <a:pt x="309" y="107"/>
                  </a:lnTo>
                  <a:lnTo>
                    <a:pt x="314" y="105"/>
                  </a:lnTo>
                  <a:lnTo>
                    <a:pt x="319" y="103"/>
                  </a:lnTo>
                  <a:lnTo>
                    <a:pt x="323" y="100"/>
                  </a:lnTo>
                  <a:lnTo>
                    <a:pt x="326" y="99"/>
                  </a:lnTo>
                  <a:lnTo>
                    <a:pt x="331" y="96"/>
                  </a:lnTo>
                  <a:lnTo>
                    <a:pt x="336" y="94"/>
                  </a:lnTo>
                  <a:lnTo>
                    <a:pt x="331" y="86"/>
                  </a:lnTo>
                  <a:lnTo>
                    <a:pt x="326" y="80"/>
                  </a:lnTo>
                  <a:lnTo>
                    <a:pt x="323" y="74"/>
                  </a:lnTo>
                  <a:lnTo>
                    <a:pt x="319" y="68"/>
                  </a:lnTo>
                  <a:lnTo>
                    <a:pt x="314" y="62"/>
                  </a:lnTo>
                  <a:lnTo>
                    <a:pt x="308" y="57"/>
                  </a:lnTo>
                  <a:lnTo>
                    <a:pt x="303" y="54"/>
                  </a:lnTo>
                  <a:lnTo>
                    <a:pt x="299" y="49"/>
                  </a:lnTo>
                  <a:lnTo>
                    <a:pt x="291" y="45"/>
                  </a:lnTo>
                  <a:lnTo>
                    <a:pt x="286" y="41"/>
                  </a:lnTo>
                  <a:lnTo>
                    <a:pt x="280" y="38"/>
                  </a:lnTo>
                  <a:lnTo>
                    <a:pt x="274" y="37"/>
                  </a:lnTo>
                  <a:lnTo>
                    <a:pt x="268" y="35"/>
                  </a:lnTo>
                  <a:lnTo>
                    <a:pt x="260" y="32"/>
                  </a:lnTo>
                  <a:lnTo>
                    <a:pt x="254" y="31"/>
                  </a:lnTo>
                  <a:lnTo>
                    <a:pt x="247" y="29"/>
                  </a:lnTo>
                  <a:lnTo>
                    <a:pt x="240" y="27"/>
                  </a:lnTo>
                  <a:lnTo>
                    <a:pt x="232" y="26"/>
                  </a:lnTo>
                  <a:lnTo>
                    <a:pt x="226" y="24"/>
                  </a:lnTo>
                  <a:lnTo>
                    <a:pt x="218" y="23"/>
                  </a:lnTo>
                  <a:lnTo>
                    <a:pt x="210" y="21"/>
                  </a:lnTo>
                  <a:lnTo>
                    <a:pt x="204" y="20"/>
                  </a:lnTo>
                  <a:lnTo>
                    <a:pt x="198" y="18"/>
                  </a:lnTo>
                  <a:lnTo>
                    <a:pt x="192" y="17"/>
                  </a:lnTo>
                  <a:lnTo>
                    <a:pt x="184" y="15"/>
                  </a:lnTo>
                  <a:lnTo>
                    <a:pt x="178" y="14"/>
                  </a:lnTo>
                  <a:lnTo>
                    <a:pt x="172" y="12"/>
                  </a:lnTo>
                  <a:lnTo>
                    <a:pt x="164" y="10"/>
                  </a:lnTo>
                  <a:lnTo>
                    <a:pt x="158" y="7"/>
                  </a:lnTo>
                  <a:lnTo>
                    <a:pt x="151" y="4"/>
                  </a:lnTo>
                  <a:lnTo>
                    <a:pt x="145" y="1"/>
                  </a:lnTo>
                  <a:lnTo>
                    <a:pt x="141" y="0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C47A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4" name="Freeform 276"/>
            <p:cNvSpPr>
              <a:spLocks/>
            </p:cNvSpPr>
            <p:nvPr/>
          </p:nvSpPr>
          <p:spPr bwMode="auto">
            <a:xfrm>
              <a:off x="4647" y="636"/>
              <a:ext cx="195" cy="104"/>
            </a:xfrm>
            <a:custGeom>
              <a:avLst/>
              <a:gdLst/>
              <a:ahLst/>
              <a:cxnLst>
                <a:cxn ang="0">
                  <a:pos x="374" y="0"/>
                </a:cxn>
                <a:cxn ang="0">
                  <a:pos x="354" y="3"/>
                </a:cxn>
                <a:cxn ang="0">
                  <a:pos x="335" y="6"/>
                </a:cxn>
                <a:cxn ang="0">
                  <a:pos x="315" y="7"/>
                </a:cxn>
                <a:cxn ang="0">
                  <a:pos x="295" y="10"/>
                </a:cxn>
                <a:cxn ang="0">
                  <a:pos x="274" y="14"/>
                </a:cxn>
                <a:cxn ang="0">
                  <a:pos x="254" y="17"/>
                </a:cxn>
                <a:cxn ang="0">
                  <a:pos x="234" y="20"/>
                </a:cxn>
                <a:cxn ang="0">
                  <a:pos x="214" y="24"/>
                </a:cxn>
                <a:cxn ang="0">
                  <a:pos x="194" y="31"/>
                </a:cxn>
                <a:cxn ang="0">
                  <a:pos x="175" y="37"/>
                </a:cxn>
                <a:cxn ang="0">
                  <a:pos x="155" y="43"/>
                </a:cxn>
                <a:cxn ang="0">
                  <a:pos x="135" y="49"/>
                </a:cxn>
                <a:cxn ang="0">
                  <a:pos x="116" y="57"/>
                </a:cxn>
                <a:cxn ang="0">
                  <a:pos x="99" y="66"/>
                </a:cxn>
                <a:cxn ang="0">
                  <a:pos x="81" y="76"/>
                </a:cxn>
                <a:cxn ang="0">
                  <a:pos x="64" y="88"/>
                </a:cxn>
                <a:cxn ang="0">
                  <a:pos x="48" y="100"/>
                </a:cxn>
                <a:cxn ang="0">
                  <a:pos x="34" y="114"/>
                </a:cxn>
                <a:cxn ang="0">
                  <a:pos x="20" y="128"/>
                </a:cxn>
                <a:cxn ang="0">
                  <a:pos x="6" y="145"/>
                </a:cxn>
                <a:cxn ang="0">
                  <a:pos x="3" y="164"/>
                </a:cxn>
                <a:cxn ang="0">
                  <a:pos x="16" y="182"/>
                </a:cxn>
                <a:cxn ang="0">
                  <a:pos x="27" y="200"/>
                </a:cxn>
                <a:cxn ang="0">
                  <a:pos x="44" y="198"/>
                </a:cxn>
                <a:cxn ang="0">
                  <a:pos x="61" y="187"/>
                </a:cxn>
                <a:cxn ang="0">
                  <a:pos x="78" y="178"/>
                </a:cxn>
                <a:cxn ang="0">
                  <a:pos x="93" y="167"/>
                </a:cxn>
                <a:cxn ang="0">
                  <a:pos x="110" y="159"/>
                </a:cxn>
                <a:cxn ang="0">
                  <a:pos x="127" y="151"/>
                </a:cxn>
                <a:cxn ang="0">
                  <a:pos x="144" y="144"/>
                </a:cxn>
                <a:cxn ang="0">
                  <a:pos x="160" y="138"/>
                </a:cxn>
                <a:cxn ang="0">
                  <a:pos x="177" y="131"/>
                </a:cxn>
                <a:cxn ang="0">
                  <a:pos x="194" y="127"/>
                </a:cxn>
                <a:cxn ang="0">
                  <a:pos x="211" y="122"/>
                </a:cxn>
                <a:cxn ang="0">
                  <a:pos x="228" y="116"/>
                </a:cxn>
                <a:cxn ang="0">
                  <a:pos x="245" y="111"/>
                </a:cxn>
                <a:cxn ang="0">
                  <a:pos x="261" y="107"/>
                </a:cxn>
                <a:cxn ang="0">
                  <a:pos x="278" y="102"/>
                </a:cxn>
                <a:cxn ang="0">
                  <a:pos x="295" y="97"/>
                </a:cxn>
                <a:cxn ang="0">
                  <a:pos x="312" y="93"/>
                </a:cxn>
                <a:cxn ang="0">
                  <a:pos x="329" y="88"/>
                </a:cxn>
                <a:cxn ang="0">
                  <a:pos x="346" y="83"/>
                </a:cxn>
                <a:cxn ang="0">
                  <a:pos x="363" y="77"/>
                </a:cxn>
                <a:cxn ang="0">
                  <a:pos x="380" y="72"/>
                </a:cxn>
                <a:cxn ang="0">
                  <a:pos x="391" y="63"/>
                </a:cxn>
                <a:cxn ang="0">
                  <a:pos x="391" y="51"/>
                </a:cxn>
                <a:cxn ang="0">
                  <a:pos x="389" y="32"/>
                </a:cxn>
                <a:cxn ang="0">
                  <a:pos x="388" y="17"/>
                </a:cxn>
                <a:cxn ang="0">
                  <a:pos x="386" y="1"/>
                </a:cxn>
              </a:cxnLst>
              <a:rect l="0" t="0" r="r" b="b"/>
              <a:pathLst>
                <a:path w="391" h="207">
                  <a:moveTo>
                    <a:pt x="386" y="0"/>
                  </a:moveTo>
                  <a:lnTo>
                    <a:pt x="380" y="0"/>
                  </a:lnTo>
                  <a:lnTo>
                    <a:pt x="374" y="0"/>
                  </a:lnTo>
                  <a:lnTo>
                    <a:pt x="366" y="1"/>
                  </a:lnTo>
                  <a:lnTo>
                    <a:pt x="361" y="3"/>
                  </a:lnTo>
                  <a:lnTo>
                    <a:pt x="354" y="3"/>
                  </a:lnTo>
                  <a:lnTo>
                    <a:pt x="347" y="3"/>
                  </a:lnTo>
                  <a:lnTo>
                    <a:pt x="341" y="4"/>
                  </a:lnTo>
                  <a:lnTo>
                    <a:pt x="335" y="6"/>
                  </a:lnTo>
                  <a:lnTo>
                    <a:pt x="327" y="6"/>
                  </a:lnTo>
                  <a:lnTo>
                    <a:pt x="321" y="7"/>
                  </a:lnTo>
                  <a:lnTo>
                    <a:pt x="315" y="7"/>
                  </a:lnTo>
                  <a:lnTo>
                    <a:pt x="307" y="9"/>
                  </a:lnTo>
                  <a:lnTo>
                    <a:pt x="301" y="9"/>
                  </a:lnTo>
                  <a:lnTo>
                    <a:pt x="295" y="10"/>
                  </a:lnTo>
                  <a:lnTo>
                    <a:pt x="288" y="12"/>
                  </a:lnTo>
                  <a:lnTo>
                    <a:pt x="282" y="14"/>
                  </a:lnTo>
                  <a:lnTo>
                    <a:pt x="274" y="14"/>
                  </a:lnTo>
                  <a:lnTo>
                    <a:pt x="268" y="15"/>
                  </a:lnTo>
                  <a:lnTo>
                    <a:pt x="261" y="17"/>
                  </a:lnTo>
                  <a:lnTo>
                    <a:pt x="254" y="17"/>
                  </a:lnTo>
                  <a:lnTo>
                    <a:pt x="248" y="18"/>
                  </a:lnTo>
                  <a:lnTo>
                    <a:pt x="240" y="20"/>
                  </a:lnTo>
                  <a:lnTo>
                    <a:pt x="234" y="20"/>
                  </a:lnTo>
                  <a:lnTo>
                    <a:pt x="228" y="23"/>
                  </a:lnTo>
                  <a:lnTo>
                    <a:pt x="220" y="23"/>
                  </a:lnTo>
                  <a:lnTo>
                    <a:pt x="214" y="24"/>
                  </a:lnTo>
                  <a:lnTo>
                    <a:pt x="208" y="26"/>
                  </a:lnTo>
                  <a:lnTo>
                    <a:pt x="200" y="29"/>
                  </a:lnTo>
                  <a:lnTo>
                    <a:pt x="194" y="31"/>
                  </a:lnTo>
                  <a:lnTo>
                    <a:pt x="188" y="32"/>
                  </a:lnTo>
                  <a:lnTo>
                    <a:pt x="180" y="35"/>
                  </a:lnTo>
                  <a:lnTo>
                    <a:pt x="175" y="37"/>
                  </a:lnTo>
                  <a:lnTo>
                    <a:pt x="168" y="38"/>
                  </a:lnTo>
                  <a:lnTo>
                    <a:pt x="161" y="40"/>
                  </a:lnTo>
                  <a:lnTo>
                    <a:pt x="155" y="43"/>
                  </a:lnTo>
                  <a:lnTo>
                    <a:pt x="147" y="45"/>
                  </a:lnTo>
                  <a:lnTo>
                    <a:pt x="141" y="48"/>
                  </a:lnTo>
                  <a:lnTo>
                    <a:pt x="135" y="49"/>
                  </a:lnTo>
                  <a:lnTo>
                    <a:pt x="129" y="52"/>
                  </a:lnTo>
                  <a:lnTo>
                    <a:pt x="123" y="55"/>
                  </a:lnTo>
                  <a:lnTo>
                    <a:pt x="116" y="57"/>
                  </a:lnTo>
                  <a:lnTo>
                    <a:pt x="110" y="60"/>
                  </a:lnTo>
                  <a:lnTo>
                    <a:pt x="104" y="63"/>
                  </a:lnTo>
                  <a:lnTo>
                    <a:pt x="99" y="66"/>
                  </a:lnTo>
                  <a:lnTo>
                    <a:pt x="92" y="69"/>
                  </a:lnTo>
                  <a:lnTo>
                    <a:pt x="87" y="74"/>
                  </a:lnTo>
                  <a:lnTo>
                    <a:pt x="81" y="76"/>
                  </a:lnTo>
                  <a:lnTo>
                    <a:pt x="76" y="80"/>
                  </a:lnTo>
                  <a:lnTo>
                    <a:pt x="70" y="83"/>
                  </a:lnTo>
                  <a:lnTo>
                    <a:pt x="64" y="88"/>
                  </a:lnTo>
                  <a:lnTo>
                    <a:pt x="59" y="93"/>
                  </a:lnTo>
                  <a:lnTo>
                    <a:pt x="53" y="96"/>
                  </a:lnTo>
                  <a:lnTo>
                    <a:pt x="48" y="100"/>
                  </a:lnTo>
                  <a:lnTo>
                    <a:pt x="44" y="105"/>
                  </a:lnTo>
                  <a:lnTo>
                    <a:pt x="39" y="110"/>
                  </a:lnTo>
                  <a:lnTo>
                    <a:pt x="34" y="114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20" y="128"/>
                  </a:lnTo>
                  <a:lnTo>
                    <a:pt x="16" y="134"/>
                  </a:lnTo>
                  <a:lnTo>
                    <a:pt x="11" y="139"/>
                  </a:lnTo>
                  <a:lnTo>
                    <a:pt x="6" y="145"/>
                  </a:lnTo>
                  <a:lnTo>
                    <a:pt x="3" y="151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8" y="172"/>
                  </a:lnTo>
                  <a:lnTo>
                    <a:pt x="11" y="176"/>
                  </a:lnTo>
                  <a:lnTo>
                    <a:pt x="16" y="182"/>
                  </a:lnTo>
                  <a:lnTo>
                    <a:pt x="19" y="189"/>
                  </a:lnTo>
                  <a:lnTo>
                    <a:pt x="23" y="193"/>
                  </a:lnTo>
                  <a:lnTo>
                    <a:pt x="27" y="200"/>
                  </a:lnTo>
                  <a:lnTo>
                    <a:pt x="33" y="207"/>
                  </a:lnTo>
                  <a:lnTo>
                    <a:pt x="37" y="203"/>
                  </a:lnTo>
                  <a:lnTo>
                    <a:pt x="44" y="198"/>
                  </a:lnTo>
                  <a:lnTo>
                    <a:pt x="48" y="195"/>
                  </a:lnTo>
                  <a:lnTo>
                    <a:pt x="54" y="190"/>
                  </a:lnTo>
                  <a:lnTo>
                    <a:pt x="61" y="187"/>
                  </a:lnTo>
                  <a:lnTo>
                    <a:pt x="67" y="184"/>
                  </a:lnTo>
                  <a:lnTo>
                    <a:pt x="72" y="179"/>
                  </a:lnTo>
                  <a:lnTo>
                    <a:pt x="78" y="178"/>
                  </a:lnTo>
                  <a:lnTo>
                    <a:pt x="82" y="173"/>
                  </a:lnTo>
                  <a:lnTo>
                    <a:pt x="89" y="172"/>
                  </a:lnTo>
                  <a:lnTo>
                    <a:pt x="93" y="167"/>
                  </a:lnTo>
                  <a:lnTo>
                    <a:pt x="99" y="165"/>
                  </a:lnTo>
                  <a:lnTo>
                    <a:pt x="104" y="162"/>
                  </a:lnTo>
                  <a:lnTo>
                    <a:pt x="110" y="159"/>
                  </a:lnTo>
                  <a:lnTo>
                    <a:pt x="116" y="156"/>
                  </a:lnTo>
                  <a:lnTo>
                    <a:pt x="123" y="155"/>
                  </a:lnTo>
                  <a:lnTo>
                    <a:pt x="127" y="151"/>
                  </a:lnTo>
                  <a:lnTo>
                    <a:pt x="134" y="148"/>
                  </a:lnTo>
                  <a:lnTo>
                    <a:pt x="138" y="147"/>
                  </a:lnTo>
                  <a:lnTo>
                    <a:pt x="144" y="144"/>
                  </a:lnTo>
                  <a:lnTo>
                    <a:pt x="149" y="142"/>
                  </a:lnTo>
                  <a:lnTo>
                    <a:pt x="155" y="139"/>
                  </a:lnTo>
                  <a:lnTo>
                    <a:pt x="160" y="138"/>
                  </a:lnTo>
                  <a:lnTo>
                    <a:pt x="166" y="136"/>
                  </a:lnTo>
                  <a:lnTo>
                    <a:pt x="172" y="133"/>
                  </a:lnTo>
                  <a:lnTo>
                    <a:pt x="177" y="131"/>
                  </a:lnTo>
                  <a:lnTo>
                    <a:pt x="183" y="130"/>
                  </a:lnTo>
                  <a:lnTo>
                    <a:pt x="189" y="128"/>
                  </a:lnTo>
                  <a:lnTo>
                    <a:pt x="194" y="127"/>
                  </a:lnTo>
                  <a:lnTo>
                    <a:pt x="200" y="125"/>
                  </a:lnTo>
                  <a:lnTo>
                    <a:pt x="205" y="124"/>
                  </a:lnTo>
                  <a:lnTo>
                    <a:pt x="211" y="122"/>
                  </a:lnTo>
                  <a:lnTo>
                    <a:pt x="216" y="119"/>
                  </a:lnTo>
                  <a:lnTo>
                    <a:pt x="222" y="117"/>
                  </a:lnTo>
                  <a:lnTo>
                    <a:pt x="228" y="116"/>
                  </a:lnTo>
                  <a:lnTo>
                    <a:pt x="234" y="114"/>
                  </a:lnTo>
                  <a:lnTo>
                    <a:pt x="239" y="113"/>
                  </a:lnTo>
                  <a:lnTo>
                    <a:pt x="245" y="111"/>
                  </a:lnTo>
                  <a:lnTo>
                    <a:pt x="250" y="110"/>
                  </a:lnTo>
                  <a:lnTo>
                    <a:pt x="256" y="108"/>
                  </a:lnTo>
                  <a:lnTo>
                    <a:pt x="261" y="107"/>
                  </a:lnTo>
                  <a:lnTo>
                    <a:pt x="267" y="105"/>
                  </a:lnTo>
                  <a:lnTo>
                    <a:pt x="273" y="103"/>
                  </a:lnTo>
                  <a:lnTo>
                    <a:pt x="278" y="102"/>
                  </a:lnTo>
                  <a:lnTo>
                    <a:pt x="284" y="100"/>
                  </a:lnTo>
                  <a:lnTo>
                    <a:pt x="290" y="99"/>
                  </a:lnTo>
                  <a:lnTo>
                    <a:pt x="295" y="97"/>
                  </a:lnTo>
                  <a:lnTo>
                    <a:pt x="301" y="96"/>
                  </a:lnTo>
                  <a:lnTo>
                    <a:pt x="307" y="94"/>
                  </a:lnTo>
                  <a:lnTo>
                    <a:pt x="312" y="93"/>
                  </a:lnTo>
                  <a:lnTo>
                    <a:pt x="318" y="91"/>
                  </a:lnTo>
                  <a:lnTo>
                    <a:pt x="324" y="89"/>
                  </a:lnTo>
                  <a:lnTo>
                    <a:pt x="329" y="88"/>
                  </a:lnTo>
                  <a:lnTo>
                    <a:pt x="335" y="86"/>
                  </a:lnTo>
                  <a:lnTo>
                    <a:pt x="340" y="85"/>
                  </a:lnTo>
                  <a:lnTo>
                    <a:pt x="346" y="83"/>
                  </a:lnTo>
                  <a:lnTo>
                    <a:pt x="350" y="80"/>
                  </a:lnTo>
                  <a:lnTo>
                    <a:pt x="357" y="79"/>
                  </a:lnTo>
                  <a:lnTo>
                    <a:pt x="363" y="77"/>
                  </a:lnTo>
                  <a:lnTo>
                    <a:pt x="367" y="76"/>
                  </a:lnTo>
                  <a:lnTo>
                    <a:pt x="374" y="74"/>
                  </a:lnTo>
                  <a:lnTo>
                    <a:pt x="380" y="72"/>
                  </a:lnTo>
                  <a:lnTo>
                    <a:pt x="384" y="69"/>
                  </a:lnTo>
                  <a:lnTo>
                    <a:pt x="391" y="68"/>
                  </a:lnTo>
                  <a:lnTo>
                    <a:pt x="391" y="63"/>
                  </a:lnTo>
                  <a:lnTo>
                    <a:pt x="391" y="60"/>
                  </a:lnTo>
                  <a:lnTo>
                    <a:pt x="391" y="54"/>
                  </a:lnTo>
                  <a:lnTo>
                    <a:pt x="391" y="51"/>
                  </a:lnTo>
                  <a:lnTo>
                    <a:pt x="391" y="45"/>
                  </a:lnTo>
                  <a:lnTo>
                    <a:pt x="391" y="38"/>
                  </a:lnTo>
                  <a:lnTo>
                    <a:pt x="389" y="32"/>
                  </a:lnTo>
                  <a:lnTo>
                    <a:pt x="389" y="27"/>
                  </a:lnTo>
                  <a:lnTo>
                    <a:pt x="389" y="21"/>
                  </a:lnTo>
                  <a:lnTo>
                    <a:pt x="388" y="17"/>
                  </a:lnTo>
                  <a:lnTo>
                    <a:pt x="388" y="12"/>
                  </a:lnTo>
                  <a:lnTo>
                    <a:pt x="388" y="7"/>
                  </a:lnTo>
                  <a:lnTo>
                    <a:pt x="386" y="1"/>
                  </a:lnTo>
                  <a:lnTo>
                    <a:pt x="386" y="0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rgbClr val="E69C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5" name="Freeform 277"/>
            <p:cNvSpPr>
              <a:spLocks/>
            </p:cNvSpPr>
            <p:nvPr/>
          </p:nvSpPr>
          <p:spPr bwMode="auto">
            <a:xfrm>
              <a:off x="4991" y="653"/>
              <a:ext cx="103" cy="79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12" y="1"/>
                </a:cxn>
                <a:cxn ang="0">
                  <a:pos x="4" y="11"/>
                </a:cxn>
                <a:cxn ang="0">
                  <a:pos x="0" y="24"/>
                </a:cxn>
                <a:cxn ang="0">
                  <a:pos x="1" y="40"/>
                </a:cxn>
                <a:cxn ang="0">
                  <a:pos x="6" y="52"/>
                </a:cxn>
                <a:cxn ang="0">
                  <a:pos x="15" y="63"/>
                </a:cxn>
                <a:cxn ang="0">
                  <a:pos x="26" y="66"/>
                </a:cxn>
                <a:cxn ang="0">
                  <a:pos x="34" y="66"/>
                </a:cxn>
                <a:cxn ang="0">
                  <a:pos x="45" y="69"/>
                </a:cxn>
                <a:cxn ang="0">
                  <a:pos x="55" y="74"/>
                </a:cxn>
                <a:cxn ang="0">
                  <a:pos x="65" y="79"/>
                </a:cxn>
                <a:cxn ang="0">
                  <a:pos x="76" y="85"/>
                </a:cxn>
                <a:cxn ang="0">
                  <a:pos x="85" y="91"/>
                </a:cxn>
                <a:cxn ang="0">
                  <a:pos x="94" y="97"/>
                </a:cxn>
                <a:cxn ang="0">
                  <a:pos x="104" y="105"/>
                </a:cxn>
                <a:cxn ang="0">
                  <a:pos x="114" y="113"/>
                </a:cxn>
                <a:cxn ang="0">
                  <a:pos x="124" y="119"/>
                </a:cxn>
                <a:cxn ang="0">
                  <a:pos x="135" y="125"/>
                </a:cxn>
                <a:cxn ang="0">
                  <a:pos x="144" y="131"/>
                </a:cxn>
                <a:cxn ang="0">
                  <a:pos x="155" y="138"/>
                </a:cxn>
                <a:cxn ang="0">
                  <a:pos x="164" y="142"/>
                </a:cxn>
                <a:cxn ang="0">
                  <a:pos x="176" y="147"/>
                </a:cxn>
                <a:cxn ang="0">
                  <a:pos x="187" y="152"/>
                </a:cxn>
                <a:cxn ang="0">
                  <a:pos x="200" y="156"/>
                </a:cxn>
                <a:cxn ang="0">
                  <a:pos x="204" y="153"/>
                </a:cxn>
                <a:cxn ang="0">
                  <a:pos x="204" y="144"/>
                </a:cxn>
                <a:cxn ang="0">
                  <a:pos x="201" y="133"/>
                </a:cxn>
                <a:cxn ang="0">
                  <a:pos x="196" y="119"/>
                </a:cxn>
                <a:cxn ang="0">
                  <a:pos x="189" y="107"/>
                </a:cxn>
                <a:cxn ang="0">
                  <a:pos x="179" y="97"/>
                </a:cxn>
                <a:cxn ang="0">
                  <a:pos x="169" y="86"/>
                </a:cxn>
                <a:cxn ang="0">
                  <a:pos x="158" y="77"/>
                </a:cxn>
                <a:cxn ang="0">
                  <a:pos x="144" y="69"/>
                </a:cxn>
                <a:cxn ang="0">
                  <a:pos x="130" y="62"/>
                </a:cxn>
                <a:cxn ang="0">
                  <a:pos x="116" y="55"/>
                </a:cxn>
                <a:cxn ang="0">
                  <a:pos x="100" y="46"/>
                </a:cxn>
                <a:cxn ang="0">
                  <a:pos x="86" y="40"/>
                </a:cxn>
                <a:cxn ang="0">
                  <a:pos x="73" y="32"/>
                </a:cxn>
                <a:cxn ang="0">
                  <a:pos x="59" y="23"/>
                </a:cxn>
                <a:cxn ang="0">
                  <a:pos x="46" y="15"/>
                </a:cxn>
                <a:cxn ang="0">
                  <a:pos x="34" y="6"/>
                </a:cxn>
                <a:cxn ang="0">
                  <a:pos x="29" y="1"/>
                </a:cxn>
              </a:cxnLst>
              <a:rect l="0" t="0" r="r" b="b"/>
              <a:pathLst>
                <a:path w="206" h="156">
                  <a:moveTo>
                    <a:pt x="29" y="1"/>
                  </a:moveTo>
                  <a:lnTo>
                    <a:pt x="23" y="0"/>
                  </a:lnTo>
                  <a:lnTo>
                    <a:pt x="17" y="0"/>
                  </a:lnTo>
                  <a:lnTo>
                    <a:pt x="12" y="1"/>
                  </a:lnTo>
                  <a:lnTo>
                    <a:pt x="7" y="6"/>
                  </a:lnTo>
                  <a:lnTo>
                    <a:pt x="4" y="11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1" y="32"/>
                  </a:lnTo>
                  <a:lnTo>
                    <a:pt x="1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2" y="59"/>
                  </a:lnTo>
                  <a:lnTo>
                    <a:pt x="15" y="63"/>
                  </a:lnTo>
                  <a:lnTo>
                    <a:pt x="23" y="66"/>
                  </a:lnTo>
                  <a:lnTo>
                    <a:pt x="26" y="66"/>
                  </a:lnTo>
                  <a:lnTo>
                    <a:pt x="29" y="68"/>
                  </a:lnTo>
                  <a:lnTo>
                    <a:pt x="34" y="66"/>
                  </a:lnTo>
                  <a:lnTo>
                    <a:pt x="40" y="66"/>
                  </a:lnTo>
                  <a:lnTo>
                    <a:pt x="45" y="69"/>
                  </a:lnTo>
                  <a:lnTo>
                    <a:pt x="49" y="71"/>
                  </a:lnTo>
                  <a:lnTo>
                    <a:pt x="55" y="74"/>
                  </a:lnTo>
                  <a:lnTo>
                    <a:pt x="60" y="77"/>
                  </a:lnTo>
                  <a:lnTo>
                    <a:pt x="65" y="79"/>
                  </a:lnTo>
                  <a:lnTo>
                    <a:pt x="69" y="82"/>
                  </a:lnTo>
                  <a:lnTo>
                    <a:pt x="76" y="85"/>
                  </a:lnTo>
                  <a:lnTo>
                    <a:pt x="80" y="90"/>
                  </a:lnTo>
                  <a:lnTo>
                    <a:pt x="85" y="91"/>
                  </a:lnTo>
                  <a:lnTo>
                    <a:pt x="90" y="96"/>
                  </a:lnTo>
                  <a:lnTo>
                    <a:pt x="94" y="97"/>
                  </a:lnTo>
                  <a:lnTo>
                    <a:pt x="100" y="102"/>
                  </a:lnTo>
                  <a:lnTo>
                    <a:pt x="104" y="105"/>
                  </a:lnTo>
                  <a:lnTo>
                    <a:pt x="110" y="108"/>
                  </a:lnTo>
                  <a:lnTo>
                    <a:pt x="114" y="113"/>
                  </a:lnTo>
                  <a:lnTo>
                    <a:pt x="121" y="116"/>
                  </a:lnTo>
                  <a:lnTo>
                    <a:pt x="124" y="119"/>
                  </a:lnTo>
                  <a:lnTo>
                    <a:pt x="128" y="122"/>
                  </a:lnTo>
                  <a:lnTo>
                    <a:pt x="135" y="125"/>
                  </a:lnTo>
                  <a:lnTo>
                    <a:pt x="139" y="128"/>
                  </a:lnTo>
                  <a:lnTo>
                    <a:pt x="144" y="131"/>
                  </a:lnTo>
                  <a:lnTo>
                    <a:pt x="148" y="135"/>
                  </a:lnTo>
                  <a:lnTo>
                    <a:pt x="155" y="138"/>
                  </a:lnTo>
                  <a:lnTo>
                    <a:pt x="161" y="141"/>
                  </a:lnTo>
                  <a:lnTo>
                    <a:pt x="164" y="142"/>
                  </a:lnTo>
                  <a:lnTo>
                    <a:pt x="170" y="145"/>
                  </a:lnTo>
                  <a:lnTo>
                    <a:pt x="176" y="147"/>
                  </a:lnTo>
                  <a:lnTo>
                    <a:pt x="181" y="150"/>
                  </a:lnTo>
                  <a:lnTo>
                    <a:pt x="187" y="152"/>
                  </a:lnTo>
                  <a:lnTo>
                    <a:pt x="193" y="155"/>
                  </a:lnTo>
                  <a:lnTo>
                    <a:pt x="200" y="156"/>
                  </a:lnTo>
                  <a:lnTo>
                    <a:pt x="206" y="156"/>
                  </a:lnTo>
                  <a:lnTo>
                    <a:pt x="204" y="153"/>
                  </a:lnTo>
                  <a:lnTo>
                    <a:pt x="204" y="148"/>
                  </a:lnTo>
                  <a:lnTo>
                    <a:pt x="204" y="144"/>
                  </a:lnTo>
                  <a:lnTo>
                    <a:pt x="203" y="141"/>
                  </a:lnTo>
                  <a:lnTo>
                    <a:pt x="201" y="133"/>
                  </a:lnTo>
                  <a:lnTo>
                    <a:pt x="200" y="127"/>
                  </a:lnTo>
                  <a:lnTo>
                    <a:pt x="196" y="119"/>
                  </a:lnTo>
                  <a:lnTo>
                    <a:pt x="193" y="113"/>
                  </a:lnTo>
                  <a:lnTo>
                    <a:pt x="189" y="107"/>
                  </a:lnTo>
                  <a:lnTo>
                    <a:pt x="186" y="102"/>
                  </a:lnTo>
                  <a:lnTo>
                    <a:pt x="179" y="97"/>
                  </a:lnTo>
                  <a:lnTo>
                    <a:pt x="175" y="91"/>
                  </a:lnTo>
                  <a:lnTo>
                    <a:pt x="169" y="86"/>
                  </a:lnTo>
                  <a:lnTo>
                    <a:pt x="164" y="82"/>
                  </a:lnTo>
                  <a:lnTo>
                    <a:pt x="158" y="77"/>
                  </a:lnTo>
                  <a:lnTo>
                    <a:pt x="150" y="74"/>
                  </a:lnTo>
                  <a:lnTo>
                    <a:pt x="144" y="69"/>
                  </a:lnTo>
                  <a:lnTo>
                    <a:pt x="138" y="66"/>
                  </a:lnTo>
                  <a:lnTo>
                    <a:pt x="130" y="62"/>
                  </a:lnTo>
                  <a:lnTo>
                    <a:pt x="124" y="59"/>
                  </a:lnTo>
                  <a:lnTo>
                    <a:pt x="116" y="55"/>
                  </a:lnTo>
                  <a:lnTo>
                    <a:pt x="108" y="51"/>
                  </a:lnTo>
                  <a:lnTo>
                    <a:pt x="100" y="46"/>
                  </a:lnTo>
                  <a:lnTo>
                    <a:pt x="93" y="43"/>
                  </a:lnTo>
                  <a:lnTo>
                    <a:pt x="86" y="40"/>
                  </a:lnTo>
                  <a:lnTo>
                    <a:pt x="80" y="37"/>
                  </a:lnTo>
                  <a:lnTo>
                    <a:pt x="73" y="32"/>
                  </a:lnTo>
                  <a:lnTo>
                    <a:pt x="65" y="28"/>
                  </a:lnTo>
                  <a:lnTo>
                    <a:pt x="59" y="23"/>
                  </a:lnTo>
                  <a:lnTo>
                    <a:pt x="52" y="20"/>
                  </a:lnTo>
                  <a:lnTo>
                    <a:pt x="46" y="15"/>
                  </a:lnTo>
                  <a:lnTo>
                    <a:pt x="40" y="11"/>
                  </a:lnTo>
                  <a:lnTo>
                    <a:pt x="34" y="6"/>
                  </a:lnTo>
                  <a:lnTo>
                    <a:pt x="29" y="1"/>
                  </a:lnTo>
                  <a:lnTo>
                    <a:pt x="29" y="1"/>
                  </a:lnTo>
                  <a:close/>
                </a:path>
              </a:pathLst>
            </a:custGeom>
            <a:solidFill>
              <a:srgbClr val="FF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6" name="Freeform 278"/>
            <p:cNvSpPr>
              <a:spLocks/>
            </p:cNvSpPr>
            <p:nvPr/>
          </p:nvSpPr>
          <p:spPr bwMode="auto">
            <a:xfrm>
              <a:off x="4943" y="735"/>
              <a:ext cx="79" cy="71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7" y="11"/>
                </a:cxn>
                <a:cxn ang="0">
                  <a:pos x="7" y="24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5" y="48"/>
                </a:cxn>
                <a:cxn ang="0">
                  <a:pos x="24" y="53"/>
                </a:cxn>
                <a:cxn ang="0">
                  <a:pos x="34" y="61"/>
                </a:cxn>
                <a:cxn ang="0">
                  <a:pos x="43" y="69"/>
                </a:cxn>
                <a:cxn ang="0">
                  <a:pos x="52" y="76"/>
                </a:cxn>
                <a:cxn ang="0">
                  <a:pos x="62" y="86"/>
                </a:cxn>
                <a:cxn ang="0">
                  <a:pos x="69" y="93"/>
                </a:cxn>
                <a:cxn ang="0">
                  <a:pos x="79" y="103"/>
                </a:cxn>
                <a:cxn ang="0">
                  <a:pos x="88" y="109"/>
                </a:cxn>
                <a:cxn ang="0">
                  <a:pos x="96" y="117"/>
                </a:cxn>
                <a:cxn ang="0">
                  <a:pos x="105" y="124"/>
                </a:cxn>
                <a:cxn ang="0">
                  <a:pos x="114" y="131"/>
                </a:cxn>
                <a:cxn ang="0">
                  <a:pos x="125" y="135"/>
                </a:cxn>
                <a:cxn ang="0">
                  <a:pos x="136" y="138"/>
                </a:cxn>
                <a:cxn ang="0">
                  <a:pos x="148" y="141"/>
                </a:cxn>
                <a:cxn ang="0">
                  <a:pos x="155" y="137"/>
                </a:cxn>
                <a:cxn ang="0">
                  <a:pos x="153" y="128"/>
                </a:cxn>
                <a:cxn ang="0">
                  <a:pos x="150" y="118"/>
                </a:cxn>
                <a:cxn ang="0">
                  <a:pos x="147" y="109"/>
                </a:cxn>
                <a:cxn ang="0">
                  <a:pos x="142" y="100"/>
                </a:cxn>
                <a:cxn ang="0">
                  <a:pos x="136" y="90"/>
                </a:cxn>
                <a:cxn ang="0">
                  <a:pos x="128" y="81"/>
                </a:cxn>
                <a:cxn ang="0">
                  <a:pos x="122" y="73"/>
                </a:cxn>
                <a:cxn ang="0">
                  <a:pos x="111" y="64"/>
                </a:cxn>
                <a:cxn ang="0">
                  <a:pos x="96" y="53"/>
                </a:cxn>
                <a:cxn ang="0">
                  <a:pos x="85" y="45"/>
                </a:cxn>
                <a:cxn ang="0">
                  <a:pos x="76" y="41"/>
                </a:cxn>
                <a:cxn ang="0">
                  <a:pos x="63" y="33"/>
                </a:cxn>
                <a:cxn ang="0">
                  <a:pos x="48" y="22"/>
                </a:cxn>
                <a:cxn ang="0">
                  <a:pos x="37" y="13"/>
                </a:cxn>
                <a:cxn ang="0">
                  <a:pos x="31" y="5"/>
                </a:cxn>
                <a:cxn ang="0">
                  <a:pos x="28" y="0"/>
                </a:cxn>
              </a:cxnLst>
              <a:rect l="0" t="0" r="r" b="b"/>
              <a:pathLst>
                <a:path w="156" h="143">
                  <a:moveTo>
                    <a:pt x="28" y="0"/>
                  </a:moveTo>
                  <a:lnTo>
                    <a:pt x="24" y="2"/>
                  </a:lnTo>
                  <a:lnTo>
                    <a:pt x="21" y="7"/>
                  </a:lnTo>
                  <a:lnTo>
                    <a:pt x="17" y="11"/>
                  </a:lnTo>
                  <a:lnTo>
                    <a:pt x="14" y="17"/>
                  </a:lnTo>
                  <a:lnTo>
                    <a:pt x="7" y="24"/>
                  </a:lnTo>
                  <a:lnTo>
                    <a:pt x="4" y="30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4" y="44"/>
                  </a:lnTo>
                  <a:lnTo>
                    <a:pt x="11" y="45"/>
                  </a:lnTo>
                  <a:lnTo>
                    <a:pt x="15" y="48"/>
                  </a:lnTo>
                  <a:lnTo>
                    <a:pt x="20" y="52"/>
                  </a:lnTo>
                  <a:lnTo>
                    <a:pt x="24" y="53"/>
                  </a:lnTo>
                  <a:lnTo>
                    <a:pt x="29" y="58"/>
                  </a:lnTo>
                  <a:lnTo>
                    <a:pt x="34" y="61"/>
                  </a:lnTo>
                  <a:lnTo>
                    <a:pt x="38" y="66"/>
                  </a:lnTo>
                  <a:lnTo>
                    <a:pt x="43" y="69"/>
                  </a:lnTo>
                  <a:lnTo>
                    <a:pt x="48" y="72"/>
                  </a:lnTo>
                  <a:lnTo>
                    <a:pt x="52" y="76"/>
                  </a:lnTo>
                  <a:lnTo>
                    <a:pt x="57" y="81"/>
                  </a:lnTo>
                  <a:lnTo>
                    <a:pt x="62" y="86"/>
                  </a:lnTo>
                  <a:lnTo>
                    <a:pt x="66" y="90"/>
                  </a:lnTo>
                  <a:lnTo>
                    <a:pt x="69" y="93"/>
                  </a:lnTo>
                  <a:lnTo>
                    <a:pt x="74" y="98"/>
                  </a:lnTo>
                  <a:lnTo>
                    <a:pt x="79" y="103"/>
                  </a:lnTo>
                  <a:lnTo>
                    <a:pt x="83" y="106"/>
                  </a:lnTo>
                  <a:lnTo>
                    <a:pt x="88" y="109"/>
                  </a:lnTo>
                  <a:lnTo>
                    <a:pt x="91" y="114"/>
                  </a:lnTo>
                  <a:lnTo>
                    <a:pt x="96" y="117"/>
                  </a:lnTo>
                  <a:lnTo>
                    <a:pt x="100" y="121"/>
                  </a:lnTo>
                  <a:lnTo>
                    <a:pt x="105" y="124"/>
                  </a:lnTo>
                  <a:lnTo>
                    <a:pt x="110" y="129"/>
                  </a:lnTo>
                  <a:lnTo>
                    <a:pt x="114" y="131"/>
                  </a:lnTo>
                  <a:lnTo>
                    <a:pt x="121" y="132"/>
                  </a:lnTo>
                  <a:lnTo>
                    <a:pt x="125" y="135"/>
                  </a:lnTo>
                  <a:lnTo>
                    <a:pt x="131" y="137"/>
                  </a:lnTo>
                  <a:lnTo>
                    <a:pt x="136" y="138"/>
                  </a:lnTo>
                  <a:lnTo>
                    <a:pt x="142" y="140"/>
                  </a:lnTo>
                  <a:lnTo>
                    <a:pt x="148" y="141"/>
                  </a:lnTo>
                  <a:lnTo>
                    <a:pt x="156" y="143"/>
                  </a:lnTo>
                  <a:lnTo>
                    <a:pt x="155" y="137"/>
                  </a:lnTo>
                  <a:lnTo>
                    <a:pt x="153" y="132"/>
                  </a:lnTo>
                  <a:lnTo>
                    <a:pt x="153" y="128"/>
                  </a:lnTo>
                  <a:lnTo>
                    <a:pt x="151" y="123"/>
                  </a:lnTo>
                  <a:lnTo>
                    <a:pt x="150" y="118"/>
                  </a:lnTo>
                  <a:lnTo>
                    <a:pt x="148" y="114"/>
                  </a:lnTo>
                  <a:lnTo>
                    <a:pt x="147" y="109"/>
                  </a:lnTo>
                  <a:lnTo>
                    <a:pt x="145" y="107"/>
                  </a:lnTo>
                  <a:lnTo>
                    <a:pt x="142" y="100"/>
                  </a:lnTo>
                  <a:lnTo>
                    <a:pt x="139" y="95"/>
                  </a:lnTo>
                  <a:lnTo>
                    <a:pt x="136" y="90"/>
                  </a:lnTo>
                  <a:lnTo>
                    <a:pt x="133" y="86"/>
                  </a:lnTo>
                  <a:lnTo>
                    <a:pt x="128" y="81"/>
                  </a:lnTo>
                  <a:lnTo>
                    <a:pt x="125" y="78"/>
                  </a:lnTo>
                  <a:lnTo>
                    <a:pt x="122" y="73"/>
                  </a:lnTo>
                  <a:lnTo>
                    <a:pt x="119" y="72"/>
                  </a:lnTo>
                  <a:lnTo>
                    <a:pt x="111" y="64"/>
                  </a:lnTo>
                  <a:lnTo>
                    <a:pt x="103" y="58"/>
                  </a:lnTo>
                  <a:lnTo>
                    <a:pt x="96" y="53"/>
                  </a:lnTo>
                  <a:lnTo>
                    <a:pt x="90" y="48"/>
                  </a:lnTo>
                  <a:lnTo>
                    <a:pt x="85" y="45"/>
                  </a:lnTo>
                  <a:lnTo>
                    <a:pt x="80" y="44"/>
                  </a:lnTo>
                  <a:lnTo>
                    <a:pt x="76" y="41"/>
                  </a:lnTo>
                  <a:lnTo>
                    <a:pt x="71" y="38"/>
                  </a:lnTo>
                  <a:lnTo>
                    <a:pt x="63" y="33"/>
                  </a:lnTo>
                  <a:lnTo>
                    <a:pt x="55" y="28"/>
                  </a:lnTo>
                  <a:lnTo>
                    <a:pt x="48" y="22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4" y="8"/>
                  </a:lnTo>
                  <a:lnTo>
                    <a:pt x="31" y="5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B30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7" name="Freeform 279"/>
            <p:cNvSpPr>
              <a:spLocks/>
            </p:cNvSpPr>
            <p:nvPr/>
          </p:nvSpPr>
          <p:spPr bwMode="auto">
            <a:xfrm>
              <a:off x="4919" y="747"/>
              <a:ext cx="89" cy="106"/>
            </a:xfrm>
            <a:custGeom>
              <a:avLst/>
              <a:gdLst/>
              <a:ahLst/>
              <a:cxnLst>
                <a:cxn ang="0">
                  <a:pos x="42" y="2"/>
                </a:cxn>
                <a:cxn ang="0">
                  <a:pos x="31" y="6"/>
                </a:cxn>
                <a:cxn ang="0">
                  <a:pos x="19" y="13"/>
                </a:cxn>
                <a:cxn ang="0">
                  <a:pos x="8" y="25"/>
                </a:cxn>
                <a:cxn ang="0">
                  <a:pos x="2" y="37"/>
                </a:cxn>
                <a:cxn ang="0">
                  <a:pos x="0" y="50"/>
                </a:cxn>
                <a:cxn ang="0">
                  <a:pos x="3" y="64"/>
                </a:cxn>
                <a:cxn ang="0">
                  <a:pos x="9" y="79"/>
                </a:cxn>
                <a:cxn ang="0">
                  <a:pos x="19" y="95"/>
                </a:cxn>
                <a:cxn ang="0">
                  <a:pos x="30" y="109"/>
                </a:cxn>
                <a:cxn ang="0">
                  <a:pos x="43" y="124"/>
                </a:cxn>
                <a:cxn ang="0">
                  <a:pos x="57" y="140"/>
                </a:cxn>
                <a:cxn ang="0">
                  <a:pos x="71" y="155"/>
                </a:cxn>
                <a:cxn ang="0">
                  <a:pos x="87" y="168"/>
                </a:cxn>
                <a:cxn ang="0">
                  <a:pos x="99" y="182"/>
                </a:cxn>
                <a:cxn ang="0">
                  <a:pos x="113" y="194"/>
                </a:cxn>
                <a:cxn ang="0">
                  <a:pos x="124" y="205"/>
                </a:cxn>
                <a:cxn ang="0">
                  <a:pos x="135" y="208"/>
                </a:cxn>
                <a:cxn ang="0">
                  <a:pos x="144" y="203"/>
                </a:cxn>
                <a:cxn ang="0">
                  <a:pos x="153" y="200"/>
                </a:cxn>
                <a:cxn ang="0">
                  <a:pos x="160" y="196"/>
                </a:cxn>
                <a:cxn ang="0">
                  <a:pos x="169" y="188"/>
                </a:cxn>
                <a:cxn ang="0">
                  <a:pos x="175" y="178"/>
                </a:cxn>
                <a:cxn ang="0">
                  <a:pos x="180" y="168"/>
                </a:cxn>
                <a:cxn ang="0">
                  <a:pos x="178" y="157"/>
                </a:cxn>
                <a:cxn ang="0">
                  <a:pos x="175" y="144"/>
                </a:cxn>
                <a:cxn ang="0">
                  <a:pos x="167" y="132"/>
                </a:cxn>
                <a:cxn ang="0">
                  <a:pos x="160" y="123"/>
                </a:cxn>
                <a:cxn ang="0">
                  <a:pos x="153" y="113"/>
                </a:cxn>
                <a:cxn ang="0">
                  <a:pos x="146" y="104"/>
                </a:cxn>
                <a:cxn ang="0">
                  <a:pos x="138" y="95"/>
                </a:cxn>
                <a:cxn ang="0">
                  <a:pos x="129" y="87"/>
                </a:cxn>
                <a:cxn ang="0">
                  <a:pos x="119" y="78"/>
                </a:cxn>
                <a:cxn ang="0">
                  <a:pos x="112" y="68"/>
                </a:cxn>
                <a:cxn ang="0">
                  <a:pos x="102" y="61"/>
                </a:cxn>
                <a:cxn ang="0">
                  <a:pos x="95" y="53"/>
                </a:cxn>
                <a:cxn ang="0">
                  <a:pos x="85" y="45"/>
                </a:cxn>
                <a:cxn ang="0">
                  <a:pos x="78" y="36"/>
                </a:cxn>
                <a:cxn ang="0">
                  <a:pos x="70" y="28"/>
                </a:cxn>
                <a:cxn ang="0">
                  <a:pos x="61" y="19"/>
                </a:cxn>
                <a:cxn ang="0">
                  <a:pos x="51" y="5"/>
                </a:cxn>
                <a:cxn ang="0">
                  <a:pos x="48" y="0"/>
                </a:cxn>
              </a:cxnLst>
              <a:rect l="0" t="0" r="r" b="b"/>
              <a:pathLst>
                <a:path w="180" h="211">
                  <a:moveTo>
                    <a:pt x="48" y="0"/>
                  </a:moveTo>
                  <a:lnTo>
                    <a:pt x="42" y="2"/>
                  </a:lnTo>
                  <a:lnTo>
                    <a:pt x="37" y="3"/>
                  </a:lnTo>
                  <a:lnTo>
                    <a:pt x="31" y="6"/>
                  </a:lnTo>
                  <a:lnTo>
                    <a:pt x="26" y="8"/>
                  </a:lnTo>
                  <a:lnTo>
                    <a:pt x="19" y="13"/>
                  </a:lnTo>
                  <a:lnTo>
                    <a:pt x="12" y="19"/>
                  </a:lnTo>
                  <a:lnTo>
                    <a:pt x="8" y="25"/>
                  </a:lnTo>
                  <a:lnTo>
                    <a:pt x="5" y="30"/>
                  </a:lnTo>
                  <a:lnTo>
                    <a:pt x="2" y="37"/>
                  </a:lnTo>
                  <a:lnTo>
                    <a:pt x="2" y="44"/>
                  </a:lnTo>
                  <a:lnTo>
                    <a:pt x="0" y="50"/>
                  </a:lnTo>
                  <a:lnTo>
                    <a:pt x="2" y="58"/>
                  </a:lnTo>
                  <a:lnTo>
                    <a:pt x="3" y="64"/>
                  </a:lnTo>
                  <a:lnTo>
                    <a:pt x="6" y="72"/>
                  </a:lnTo>
                  <a:lnTo>
                    <a:pt x="9" y="79"/>
                  </a:lnTo>
                  <a:lnTo>
                    <a:pt x="14" y="87"/>
                  </a:lnTo>
                  <a:lnTo>
                    <a:pt x="19" y="95"/>
                  </a:lnTo>
                  <a:lnTo>
                    <a:pt x="25" y="103"/>
                  </a:lnTo>
                  <a:lnTo>
                    <a:pt x="30" y="109"/>
                  </a:lnTo>
                  <a:lnTo>
                    <a:pt x="37" y="118"/>
                  </a:lnTo>
                  <a:lnTo>
                    <a:pt x="43" y="124"/>
                  </a:lnTo>
                  <a:lnTo>
                    <a:pt x="50" y="132"/>
                  </a:lnTo>
                  <a:lnTo>
                    <a:pt x="57" y="140"/>
                  </a:lnTo>
                  <a:lnTo>
                    <a:pt x="65" y="147"/>
                  </a:lnTo>
                  <a:lnTo>
                    <a:pt x="71" y="155"/>
                  </a:lnTo>
                  <a:lnTo>
                    <a:pt x="81" y="161"/>
                  </a:lnTo>
                  <a:lnTo>
                    <a:pt x="87" y="168"/>
                  </a:lnTo>
                  <a:lnTo>
                    <a:pt x="93" y="175"/>
                  </a:lnTo>
                  <a:lnTo>
                    <a:pt x="99" y="182"/>
                  </a:lnTo>
                  <a:lnTo>
                    <a:pt x="107" y="188"/>
                  </a:lnTo>
                  <a:lnTo>
                    <a:pt x="113" y="194"/>
                  </a:lnTo>
                  <a:lnTo>
                    <a:pt x="119" y="200"/>
                  </a:lnTo>
                  <a:lnTo>
                    <a:pt x="124" y="205"/>
                  </a:lnTo>
                  <a:lnTo>
                    <a:pt x="129" y="211"/>
                  </a:lnTo>
                  <a:lnTo>
                    <a:pt x="135" y="208"/>
                  </a:lnTo>
                  <a:lnTo>
                    <a:pt x="140" y="206"/>
                  </a:lnTo>
                  <a:lnTo>
                    <a:pt x="144" y="203"/>
                  </a:lnTo>
                  <a:lnTo>
                    <a:pt x="149" y="202"/>
                  </a:lnTo>
                  <a:lnTo>
                    <a:pt x="153" y="200"/>
                  </a:lnTo>
                  <a:lnTo>
                    <a:pt x="157" y="199"/>
                  </a:lnTo>
                  <a:lnTo>
                    <a:pt x="160" y="196"/>
                  </a:lnTo>
                  <a:lnTo>
                    <a:pt x="164" y="194"/>
                  </a:lnTo>
                  <a:lnTo>
                    <a:pt x="169" y="188"/>
                  </a:lnTo>
                  <a:lnTo>
                    <a:pt x="174" y="183"/>
                  </a:lnTo>
                  <a:lnTo>
                    <a:pt x="175" y="178"/>
                  </a:lnTo>
                  <a:lnTo>
                    <a:pt x="178" y="174"/>
                  </a:lnTo>
                  <a:lnTo>
                    <a:pt x="180" y="168"/>
                  </a:lnTo>
                  <a:lnTo>
                    <a:pt x="180" y="161"/>
                  </a:lnTo>
                  <a:lnTo>
                    <a:pt x="178" y="157"/>
                  </a:lnTo>
                  <a:lnTo>
                    <a:pt x="177" y="151"/>
                  </a:lnTo>
                  <a:lnTo>
                    <a:pt x="175" y="144"/>
                  </a:lnTo>
                  <a:lnTo>
                    <a:pt x="172" y="138"/>
                  </a:lnTo>
                  <a:lnTo>
                    <a:pt x="167" y="132"/>
                  </a:lnTo>
                  <a:lnTo>
                    <a:pt x="164" y="126"/>
                  </a:lnTo>
                  <a:lnTo>
                    <a:pt x="160" y="123"/>
                  </a:lnTo>
                  <a:lnTo>
                    <a:pt x="157" y="118"/>
                  </a:lnTo>
                  <a:lnTo>
                    <a:pt x="153" y="113"/>
                  </a:lnTo>
                  <a:lnTo>
                    <a:pt x="150" y="109"/>
                  </a:lnTo>
                  <a:lnTo>
                    <a:pt x="146" y="104"/>
                  </a:lnTo>
                  <a:lnTo>
                    <a:pt x="141" y="99"/>
                  </a:lnTo>
                  <a:lnTo>
                    <a:pt x="138" y="95"/>
                  </a:lnTo>
                  <a:lnTo>
                    <a:pt x="133" y="92"/>
                  </a:lnTo>
                  <a:lnTo>
                    <a:pt x="129" y="87"/>
                  </a:lnTo>
                  <a:lnTo>
                    <a:pt x="124" y="82"/>
                  </a:lnTo>
                  <a:lnTo>
                    <a:pt x="119" y="78"/>
                  </a:lnTo>
                  <a:lnTo>
                    <a:pt x="116" y="73"/>
                  </a:lnTo>
                  <a:lnTo>
                    <a:pt x="112" y="68"/>
                  </a:lnTo>
                  <a:lnTo>
                    <a:pt x="107" y="65"/>
                  </a:lnTo>
                  <a:lnTo>
                    <a:pt x="102" y="61"/>
                  </a:lnTo>
                  <a:lnTo>
                    <a:pt x="99" y="58"/>
                  </a:lnTo>
                  <a:lnTo>
                    <a:pt x="95" y="53"/>
                  </a:lnTo>
                  <a:lnTo>
                    <a:pt x="90" y="48"/>
                  </a:lnTo>
                  <a:lnTo>
                    <a:pt x="85" y="45"/>
                  </a:lnTo>
                  <a:lnTo>
                    <a:pt x="82" y="41"/>
                  </a:lnTo>
                  <a:lnTo>
                    <a:pt x="78" y="36"/>
                  </a:lnTo>
                  <a:lnTo>
                    <a:pt x="73" y="33"/>
                  </a:lnTo>
                  <a:lnTo>
                    <a:pt x="70" y="28"/>
                  </a:lnTo>
                  <a:lnTo>
                    <a:pt x="67" y="27"/>
                  </a:lnTo>
                  <a:lnTo>
                    <a:pt x="61" y="19"/>
                  </a:lnTo>
                  <a:lnTo>
                    <a:pt x="56" y="11"/>
                  </a:lnTo>
                  <a:lnTo>
                    <a:pt x="51" y="5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C0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8" name="Freeform 280"/>
            <p:cNvSpPr>
              <a:spLocks/>
            </p:cNvSpPr>
            <p:nvPr/>
          </p:nvSpPr>
          <p:spPr bwMode="auto">
            <a:xfrm>
              <a:off x="4888" y="785"/>
              <a:ext cx="96" cy="101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48" y="3"/>
                </a:cxn>
                <a:cxn ang="0">
                  <a:pos x="37" y="8"/>
                </a:cxn>
                <a:cxn ang="0">
                  <a:pos x="23" y="14"/>
                </a:cxn>
                <a:cxn ang="0">
                  <a:pos x="14" y="22"/>
                </a:cxn>
                <a:cxn ang="0">
                  <a:pos x="5" y="33"/>
                </a:cxn>
                <a:cxn ang="0">
                  <a:pos x="0" y="45"/>
                </a:cxn>
                <a:cxn ang="0">
                  <a:pos x="0" y="53"/>
                </a:cxn>
                <a:cxn ang="0">
                  <a:pos x="2" y="61"/>
                </a:cxn>
                <a:cxn ang="0">
                  <a:pos x="6" y="68"/>
                </a:cxn>
                <a:cxn ang="0">
                  <a:pos x="11" y="78"/>
                </a:cxn>
                <a:cxn ang="0">
                  <a:pos x="17" y="87"/>
                </a:cxn>
                <a:cxn ang="0">
                  <a:pos x="26" y="96"/>
                </a:cxn>
                <a:cxn ang="0">
                  <a:pos x="34" y="106"/>
                </a:cxn>
                <a:cxn ang="0">
                  <a:pos x="43" y="113"/>
                </a:cxn>
                <a:cxn ang="0">
                  <a:pos x="54" y="123"/>
                </a:cxn>
                <a:cxn ang="0">
                  <a:pos x="65" y="132"/>
                </a:cxn>
                <a:cxn ang="0">
                  <a:pos x="74" y="141"/>
                </a:cxn>
                <a:cxn ang="0">
                  <a:pos x="87" y="151"/>
                </a:cxn>
                <a:cxn ang="0">
                  <a:pos x="96" y="160"/>
                </a:cxn>
                <a:cxn ang="0">
                  <a:pos x="107" y="169"/>
                </a:cxn>
                <a:cxn ang="0">
                  <a:pos x="116" y="178"/>
                </a:cxn>
                <a:cxn ang="0">
                  <a:pos x="126" y="186"/>
                </a:cxn>
                <a:cxn ang="0">
                  <a:pos x="132" y="195"/>
                </a:cxn>
                <a:cxn ang="0">
                  <a:pos x="143" y="199"/>
                </a:cxn>
                <a:cxn ang="0">
                  <a:pos x="153" y="195"/>
                </a:cxn>
                <a:cxn ang="0">
                  <a:pos x="164" y="191"/>
                </a:cxn>
                <a:cxn ang="0">
                  <a:pos x="172" y="186"/>
                </a:cxn>
                <a:cxn ang="0">
                  <a:pos x="181" y="178"/>
                </a:cxn>
                <a:cxn ang="0">
                  <a:pos x="191" y="168"/>
                </a:cxn>
                <a:cxn ang="0">
                  <a:pos x="192" y="155"/>
                </a:cxn>
                <a:cxn ang="0">
                  <a:pos x="189" y="143"/>
                </a:cxn>
                <a:cxn ang="0">
                  <a:pos x="183" y="127"/>
                </a:cxn>
                <a:cxn ang="0">
                  <a:pos x="174" y="113"/>
                </a:cxn>
                <a:cxn ang="0">
                  <a:pos x="161" y="98"/>
                </a:cxn>
                <a:cxn ang="0">
                  <a:pos x="147" y="82"/>
                </a:cxn>
                <a:cxn ang="0">
                  <a:pos x="132" y="68"/>
                </a:cxn>
                <a:cxn ang="0">
                  <a:pos x="116" y="53"/>
                </a:cxn>
                <a:cxn ang="0">
                  <a:pos x="101" y="39"/>
                </a:cxn>
                <a:cxn ang="0">
                  <a:pos x="87" y="27"/>
                </a:cxn>
                <a:cxn ang="0">
                  <a:pos x="74" y="14"/>
                </a:cxn>
                <a:cxn ang="0">
                  <a:pos x="65" y="5"/>
                </a:cxn>
                <a:cxn ang="0">
                  <a:pos x="62" y="0"/>
                </a:cxn>
              </a:cxnLst>
              <a:rect l="0" t="0" r="r" b="b"/>
              <a:pathLst>
                <a:path w="192" h="202">
                  <a:moveTo>
                    <a:pt x="62" y="0"/>
                  </a:moveTo>
                  <a:lnTo>
                    <a:pt x="57" y="0"/>
                  </a:lnTo>
                  <a:lnTo>
                    <a:pt x="53" y="2"/>
                  </a:lnTo>
                  <a:lnTo>
                    <a:pt x="48" y="3"/>
                  </a:lnTo>
                  <a:lnTo>
                    <a:pt x="45" y="5"/>
                  </a:lnTo>
                  <a:lnTo>
                    <a:pt x="37" y="8"/>
                  </a:lnTo>
                  <a:lnTo>
                    <a:pt x="31" y="11"/>
                  </a:lnTo>
                  <a:lnTo>
                    <a:pt x="23" y="14"/>
                  </a:lnTo>
                  <a:lnTo>
                    <a:pt x="19" y="19"/>
                  </a:lnTo>
                  <a:lnTo>
                    <a:pt x="14" y="22"/>
                  </a:lnTo>
                  <a:lnTo>
                    <a:pt x="11" y="27"/>
                  </a:lnTo>
                  <a:lnTo>
                    <a:pt x="5" y="33"/>
                  </a:lnTo>
                  <a:lnTo>
                    <a:pt x="2" y="40"/>
                  </a:lnTo>
                  <a:lnTo>
                    <a:pt x="0" y="45"/>
                  </a:lnTo>
                  <a:lnTo>
                    <a:pt x="0" y="48"/>
                  </a:lnTo>
                  <a:lnTo>
                    <a:pt x="0" y="53"/>
                  </a:lnTo>
                  <a:lnTo>
                    <a:pt x="2" y="58"/>
                  </a:lnTo>
                  <a:lnTo>
                    <a:pt x="2" y="61"/>
                  </a:lnTo>
                  <a:lnTo>
                    <a:pt x="5" y="65"/>
                  </a:lnTo>
                  <a:lnTo>
                    <a:pt x="6" y="68"/>
                  </a:lnTo>
                  <a:lnTo>
                    <a:pt x="9" y="73"/>
                  </a:lnTo>
                  <a:lnTo>
                    <a:pt x="11" y="78"/>
                  </a:lnTo>
                  <a:lnTo>
                    <a:pt x="14" y="82"/>
                  </a:lnTo>
                  <a:lnTo>
                    <a:pt x="17" y="87"/>
                  </a:lnTo>
                  <a:lnTo>
                    <a:pt x="22" y="92"/>
                  </a:lnTo>
                  <a:lnTo>
                    <a:pt x="26" y="96"/>
                  </a:lnTo>
                  <a:lnTo>
                    <a:pt x="31" y="101"/>
                  </a:lnTo>
                  <a:lnTo>
                    <a:pt x="34" y="106"/>
                  </a:lnTo>
                  <a:lnTo>
                    <a:pt x="39" y="109"/>
                  </a:lnTo>
                  <a:lnTo>
                    <a:pt x="43" y="113"/>
                  </a:lnTo>
                  <a:lnTo>
                    <a:pt x="50" y="118"/>
                  </a:lnTo>
                  <a:lnTo>
                    <a:pt x="54" y="123"/>
                  </a:lnTo>
                  <a:lnTo>
                    <a:pt x="61" y="127"/>
                  </a:lnTo>
                  <a:lnTo>
                    <a:pt x="65" y="132"/>
                  </a:lnTo>
                  <a:lnTo>
                    <a:pt x="70" y="137"/>
                  </a:lnTo>
                  <a:lnTo>
                    <a:pt x="74" y="141"/>
                  </a:lnTo>
                  <a:lnTo>
                    <a:pt x="81" y="146"/>
                  </a:lnTo>
                  <a:lnTo>
                    <a:pt x="87" y="151"/>
                  </a:lnTo>
                  <a:lnTo>
                    <a:pt x="92" y="155"/>
                  </a:lnTo>
                  <a:lnTo>
                    <a:pt x="96" y="160"/>
                  </a:lnTo>
                  <a:lnTo>
                    <a:pt x="102" y="164"/>
                  </a:lnTo>
                  <a:lnTo>
                    <a:pt x="107" y="169"/>
                  </a:lnTo>
                  <a:lnTo>
                    <a:pt x="112" y="174"/>
                  </a:lnTo>
                  <a:lnTo>
                    <a:pt x="116" y="178"/>
                  </a:lnTo>
                  <a:lnTo>
                    <a:pt x="121" y="183"/>
                  </a:lnTo>
                  <a:lnTo>
                    <a:pt x="126" y="186"/>
                  </a:lnTo>
                  <a:lnTo>
                    <a:pt x="129" y="191"/>
                  </a:lnTo>
                  <a:lnTo>
                    <a:pt x="132" y="195"/>
                  </a:lnTo>
                  <a:lnTo>
                    <a:pt x="136" y="202"/>
                  </a:lnTo>
                  <a:lnTo>
                    <a:pt x="143" y="199"/>
                  </a:lnTo>
                  <a:lnTo>
                    <a:pt x="149" y="197"/>
                  </a:lnTo>
                  <a:lnTo>
                    <a:pt x="153" y="195"/>
                  </a:lnTo>
                  <a:lnTo>
                    <a:pt x="160" y="194"/>
                  </a:lnTo>
                  <a:lnTo>
                    <a:pt x="164" y="191"/>
                  </a:lnTo>
                  <a:lnTo>
                    <a:pt x="169" y="189"/>
                  </a:lnTo>
                  <a:lnTo>
                    <a:pt x="172" y="186"/>
                  </a:lnTo>
                  <a:lnTo>
                    <a:pt x="177" y="185"/>
                  </a:lnTo>
                  <a:lnTo>
                    <a:pt x="181" y="178"/>
                  </a:lnTo>
                  <a:lnTo>
                    <a:pt x="188" y="174"/>
                  </a:lnTo>
                  <a:lnTo>
                    <a:pt x="191" y="168"/>
                  </a:lnTo>
                  <a:lnTo>
                    <a:pt x="192" y="163"/>
                  </a:lnTo>
                  <a:lnTo>
                    <a:pt x="192" y="155"/>
                  </a:lnTo>
                  <a:lnTo>
                    <a:pt x="192" y="149"/>
                  </a:lnTo>
                  <a:lnTo>
                    <a:pt x="189" y="143"/>
                  </a:lnTo>
                  <a:lnTo>
                    <a:pt x="188" y="135"/>
                  </a:lnTo>
                  <a:lnTo>
                    <a:pt x="183" y="127"/>
                  </a:lnTo>
                  <a:lnTo>
                    <a:pt x="178" y="121"/>
                  </a:lnTo>
                  <a:lnTo>
                    <a:pt x="174" y="113"/>
                  </a:lnTo>
                  <a:lnTo>
                    <a:pt x="167" y="106"/>
                  </a:lnTo>
                  <a:lnTo>
                    <a:pt x="161" y="98"/>
                  </a:lnTo>
                  <a:lnTo>
                    <a:pt x="155" y="90"/>
                  </a:lnTo>
                  <a:lnTo>
                    <a:pt x="147" y="82"/>
                  </a:lnTo>
                  <a:lnTo>
                    <a:pt x="140" y="76"/>
                  </a:lnTo>
                  <a:lnTo>
                    <a:pt x="132" y="68"/>
                  </a:lnTo>
                  <a:lnTo>
                    <a:pt x="124" y="61"/>
                  </a:lnTo>
                  <a:lnTo>
                    <a:pt x="116" y="53"/>
                  </a:lnTo>
                  <a:lnTo>
                    <a:pt x="109" y="47"/>
                  </a:lnTo>
                  <a:lnTo>
                    <a:pt x="101" y="39"/>
                  </a:lnTo>
                  <a:lnTo>
                    <a:pt x="93" y="33"/>
                  </a:lnTo>
                  <a:lnTo>
                    <a:pt x="87" y="27"/>
                  </a:lnTo>
                  <a:lnTo>
                    <a:pt x="81" y="20"/>
                  </a:lnTo>
                  <a:lnTo>
                    <a:pt x="74" y="14"/>
                  </a:lnTo>
                  <a:lnTo>
                    <a:pt x="70" y="8"/>
                  </a:lnTo>
                  <a:lnTo>
                    <a:pt x="65" y="5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CC33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9" name="Freeform 281"/>
            <p:cNvSpPr>
              <a:spLocks/>
            </p:cNvSpPr>
            <p:nvPr/>
          </p:nvSpPr>
          <p:spPr bwMode="auto">
            <a:xfrm>
              <a:off x="4877" y="840"/>
              <a:ext cx="78" cy="60"/>
            </a:xfrm>
            <a:custGeom>
              <a:avLst/>
              <a:gdLst/>
              <a:ahLst/>
              <a:cxnLst>
                <a:cxn ang="0">
                  <a:pos x="61" y="5"/>
                </a:cxn>
                <a:cxn ang="0">
                  <a:pos x="50" y="2"/>
                </a:cxn>
                <a:cxn ang="0">
                  <a:pos x="36" y="2"/>
                </a:cxn>
                <a:cxn ang="0">
                  <a:pos x="24" y="0"/>
                </a:cxn>
                <a:cxn ang="0">
                  <a:pos x="13" y="3"/>
                </a:cxn>
                <a:cxn ang="0">
                  <a:pos x="5" y="8"/>
                </a:cxn>
                <a:cxn ang="0">
                  <a:pos x="0" y="16"/>
                </a:cxn>
                <a:cxn ang="0">
                  <a:pos x="0" y="25"/>
                </a:cxn>
                <a:cxn ang="0">
                  <a:pos x="4" y="33"/>
                </a:cxn>
                <a:cxn ang="0">
                  <a:pos x="13" y="36"/>
                </a:cxn>
                <a:cxn ang="0">
                  <a:pos x="24" y="37"/>
                </a:cxn>
                <a:cxn ang="0">
                  <a:pos x="34" y="39"/>
                </a:cxn>
                <a:cxn ang="0">
                  <a:pos x="45" y="44"/>
                </a:cxn>
                <a:cxn ang="0">
                  <a:pos x="55" y="50"/>
                </a:cxn>
                <a:cxn ang="0">
                  <a:pos x="64" y="54"/>
                </a:cxn>
                <a:cxn ang="0">
                  <a:pos x="72" y="62"/>
                </a:cxn>
                <a:cxn ang="0">
                  <a:pos x="81" y="70"/>
                </a:cxn>
                <a:cxn ang="0">
                  <a:pos x="92" y="81"/>
                </a:cxn>
                <a:cxn ang="0">
                  <a:pos x="104" y="93"/>
                </a:cxn>
                <a:cxn ang="0">
                  <a:pos x="114" y="99"/>
                </a:cxn>
                <a:cxn ang="0">
                  <a:pos x="121" y="106"/>
                </a:cxn>
                <a:cxn ang="0">
                  <a:pos x="131" y="112"/>
                </a:cxn>
                <a:cxn ang="0">
                  <a:pos x="140" y="115"/>
                </a:cxn>
                <a:cxn ang="0">
                  <a:pos x="151" y="118"/>
                </a:cxn>
                <a:cxn ang="0">
                  <a:pos x="157" y="113"/>
                </a:cxn>
                <a:cxn ang="0">
                  <a:pos x="157" y="104"/>
                </a:cxn>
                <a:cxn ang="0">
                  <a:pos x="155" y="93"/>
                </a:cxn>
                <a:cxn ang="0">
                  <a:pos x="152" y="85"/>
                </a:cxn>
                <a:cxn ang="0">
                  <a:pos x="149" y="76"/>
                </a:cxn>
                <a:cxn ang="0">
                  <a:pos x="145" y="68"/>
                </a:cxn>
                <a:cxn ang="0">
                  <a:pos x="135" y="58"/>
                </a:cxn>
                <a:cxn ang="0">
                  <a:pos x="121" y="45"/>
                </a:cxn>
                <a:cxn ang="0">
                  <a:pos x="110" y="36"/>
                </a:cxn>
                <a:cxn ang="0">
                  <a:pos x="101" y="30"/>
                </a:cxn>
                <a:cxn ang="0">
                  <a:pos x="93" y="25"/>
                </a:cxn>
                <a:cxn ang="0">
                  <a:pos x="86" y="19"/>
                </a:cxn>
                <a:cxn ang="0">
                  <a:pos x="73" y="11"/>
                </a:cxn>
                <a:cxn ang="0">
                  <a:pos x="67" y="6"/>
                </a:cxn>
              </a:cxnLst>
              <a:rect l="0" t="0" r="r" b="b"/>
              <a:pathLst>
                <a:path w="157" h="120">
                  <a:moveTo>
                    <a:pt x="67" y="6"/>
                  </a:moveTo>
                  <a:lnTo>
                    <a:pt x="61" y="5"/>
                  </a:lnTo>
                  <a:lnTo>
                    <a:pt x="56" y="3"/>
                  </a:lnTo>
                  <a:lnTo>
                    <a:pt x="50" y="2"/>
                  </a:lnTo>
                  <a:lnTo>
                    <a:pt x="44" y="2"/>
                  </a:lnTo>
                  <a:lnTo>
                    <a:pt x="36" y="2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19" y="2"/>
                  </a:lnTo>
                  <a:lnTo>
                    <a:pt x="13" y="3"/>
                  </a:lnTo>
                  <a:lnTo>
                    <a:pt x="8" y="5"/>
                  </a:lnTo>
                  <a:lnTo>
                    <a:pt x="5" y="8"/>
                  </a:lnTo>
                  <a:lnTo>
                    <a:pt x="4" y="13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2" y="28"/>
                  </a:lnTo>
                  <a:lnTo>
                    <a:pt x="4" y="33"/>
                  </a:lnTo>
                  <a:lnTo>
                    <a:pt x="7" y="37"/>
                  </a:lnTo>
                  <a:lnTo>
                    <a:pt x="13" y="36"/>
                  </a:lnTo>
                  <a:lnTo>
                    <a:pt x="17" y="36"/>
                  </a:lnTo>
                  <a:lnTo>
                    <a:pt x="24" y="37"/>
                  </a:lnTo>
                  <a:lnTo>
                    <a:pt x="30" y="39"/>
                  </a:lnTo>
                  <a:lnTo>
                    <a:pt x="34" y="39"/>
                  </a:lnTo>
                  <a:lnTo>
                    <a:pt x="39" y="42"/>
                  </a:lnTo>
                  <a:lnTo>
                    <a:pt x="45" y="44"/>
                  </a:lnTo>
                  <a:lnTo>
                    <a:pt x="50" y="47"/>
                  </a:lnTo>
                  <a:lnTo>
                    <a:pt x="55" y="50"/>
                  </a:lnTo>
                  <a:lnTo>
                    <a:pt x="59" y="53"/>
                  </a:lnTo>
                  <a:lnTo>
                    <a:pt x="64" y="54"/>
                  </a:lnTo>
                  <a:lnTo>
                    <a:pt x="69" y="59"/>
                  </a:lnTo>
                  <a:lnTo>
                    <a:pt x="72" y="62"/>
                  </a:lnTo>
                  <a:lnTo>
                    <a:pt x="76" y="67"/>
                  </a:lnTo>
                  <a:lnTo>
                    <a:pt x="81" y="70"/>
                  </a:lnTo>
                  <a:lnTo>
                    <a:pt x="86" y="75"/>
                  </a:lnTo>
                  <a:lnTo>
                    <a:pt x="92" y="81"/>
                  </a:lnTo>
                  <a:lnTo>
                    <a:pt x="101" y="89"/>
                  </a:lnTo>
                  <a:lnTo>
                    <a:pt x="104" y="93"/>
                  </a:lnTo>
                  <a:lnTo>
                    <a:pt x="109" y="96"/>
                  </a:lnTo>
                  <a:lnTo>
                    <a:pt x="114" y="99"/>
                  </a:lnTo>
                  <a:lnTo>
                    <a:pt x="118" y="104"/>
                  </a:lnTo>
                  <a:lnTo>
                    <a:pt x="121" y="106"/>
                  </a:lnTo>
                  <a:lnTo>
                    <a:pt x="126" y="109"/>
                  </a:lnTo>
                  <a:lnTo>
                    <a:pt x="131" y="112"/>
                  </a:lnTo>
                  <a:lnTo>
                    <a:pt x="135" y="113"/>
                  </a:lnTo>
                  <a:lnTo>
                    <a:pt x="140" y="115"/>
                  </a:lnTo>
                  <a:lnTo>
                    <a:pt x="146" y="118"/>
                  </a:lnTo>
                  <a:lnTo>
                    <a:pt x="151" y="118"/>
                  </a:lnTo>
                  <a:lnTo>
                    <a:pt x="157" y="120"/>
                  </a:lnTo>
                  <a:lnTo>
                    <a:pt x="157" y="113"/>
                  </a:lnTo>
                  <a:lnTo>
                    <a:pt x="157" y="109"/>
                  </a:lnTo>
                  <a:lnTo>
                    <a:pt x="157" y="104"/>
                  </a:lnTo>
                  <a:lnTo>
                    <a:pt x="157" y="99"/>
                  </a:lnTo>
                  <a:lnTo>
                    <a:pt x="155" y="93"/>
                  </a:lnTo>
                  <a:lnTo>
                    <a:pt x="154" y="90"/>
                  </a:lnTo>
                  <a:lnTo>
                    <a:pt x="152" y="85"/>
                  </a:lnTo>
                  <a:lnTo>
                    <a:pt x="152" y="81"/>
                  </a:lnTo>
                  <a:lnTo>
                    <a:pt x="149" y="76"/>
                  </a:lnTo>
                  <a:lnTo>
                    <a:pt x="148" y="73"/>
                  </a:lnTo>
                  <a:lnTo>
                    <a:pt x="145" y="68"/>
                  </a:lnTo>
                  <a:lnTo>
                    <a:pt x="143" y="65"/>
                  </a:lnTo>
                  <a:lnTo>
                    <a:pt x="135" y="58"/>
                  </a:lnTo>
                  <a:lnTo>
                    <a:pt x="129" y="51"/>
                  </a:lnTo>
                  <a:lnTo>
                    <a:pt x="121" y="45"/>
                  </a:lnTo>
                  <a:lnTo>
                    <a:pt x="114" y="39"/>
                  </a:lnTo>
                  <a:lnTo>
                    <a:pt x="110" y="36"/>
                  </a:lnTo>
                  <a:lnTo>
                    <a:pt x="106" y="33"/>
                  </a:lnTo>
                  <a:lnTo>
                    <a:pt x="101" y="30"/>
                  </a:lnTo>
                  <a:lnTo>
                    <a:pt x="98" y="28"/>
                  </a:lnTo>
                  <a:lnTo>
                    <a:pt x="93" y="25"/>
                  </a:lnTo>
                  <a:lnTo>
                    <a:pt x="90" y="22"/>
                  </a:lnTo>
                  <a:lnTo>
                    <a:pt x="86" y="19"/>
                  </a:lnTo>
                  <a:lnTo>
                    <a:pt x="81" y="16"/>
                  </a:lnTo>
                  <a:lnTo>
                    <a:pt x="73" y="11"/>
                  </a:lnTo>
                  <a:lnTo>
                    <a:pt x="67" y="6"/>
                  </a:lnTo>
                  <a:lnTo>
                    <a:pt x="67" y="6"/>
                  </a:lnTo>
                  <a:close/>
                </a:path>
              </a:pathLst>
            </a:custGeom>
            <a:solidFill>
              <a:srgbClr val="FF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0" name="Freeform 282"/>
            <p:cNvSpPr>
              <a:spLocks/>
            </p:cNvSpPr>
            <p:nvPr/>
          </p:nvSpPr>
          <p:spPr bwMode="auto">
            <a:xfrm>
              <a:off x="4640" y="834"/>
              <a:ext cx="70" cy="100"/>
            </a:xfrm>
            <a:custGeom>
              <a:avLst/>
              <a:gdLst/>
              <a:ahLst/>
              <a:cxnLst>
                <a:cxn ang="0">
                  <a:pos x="134" y="1"/>
                </a:cxn>
                <a:cxn ang="0">
                  <a:pos x="120" y="6"/>
                </a:cxn>
                <a:cxn ang="0">
                  <a:pos x="107" y="12"/>
                </a:cxn>
                <a:cxn ang="0">
                  <a:pos x="95" y="18"/>
                </a:cxn>
                <a:cxn ang="0">
                  <a:pos x="82" y="28"/>
                </a:cxn>
                <a:cxn ang="0">
                  <a:pos x="70" y="35"/>
                </a:cxn>
                <a:cxn ang="0">
                  <a:pos x="61" y="45"/>
                </a:cxn>
                <a:cxn ang="0">
                  <a:pos x="51" y="54"/>
                </a:cxn>
                <a:cxn ang="0">
                  <a:pos x="41" y="65"/>
                </a:cxn>
                <a:cxn ang="0">
                  <a:pos x="33" y="74"/>
                </a:cxn>
                <a:cxn ang="0">
                  <a:pos x="24" y="87"/>
                </a:cxn>
                <a:cxn ang="0">
                  <a:pos x="17" y="99"/>
                </a:cxn>
                <a:cxn ang="0">
                  <a:pos x="13" y="111"/>
                </a:cxn>
                <a:cxn ang="0">
                  <a:pos x="7" y="124"/>
                </a:cxn>
                <a:cxn ang="0">
                  <a:pos x="3" y="138"/>
                </a:cxn>
                <a:cxn ang="0">
                  <a:pos x="0" y="150"/>
                </a:cxn>
                <a:cxn ang="0">
                  <a:pos x="3" y="163"/>
                </a:cxn>
                <a:cxn ang="0">
                  <a:pos x="10" y="172"/>
                </a:cxn>
                <a:cxn ang="0">
                  <a:pos x="16" y="183"/>
                </a:cxn>
                <a:cxn ang="0">
                  <a:pos x="20" y="194"/>
                </a:cxn>
                <a:cxn ang="0">
                  <a:pos x="28" y="195"/>
                </a:cxn>
                <a:cxn ang="0">
                  <a:pos x="37" y="187"/>
                </a:cxn>
                <a:cxn ang="0">
                  <a:pos x="45" y="178"/>
                </a:cxn>
                <a:cxn ang="0">
                  <a:pos x="53" y="169"/>
                </a:cxn>
                <a:cxn ang="0">
                  <a:pos x="59" y="158"/>
                </a:cxn>
                <a:cxn ang="0">
                  <a:pos x="64" y="147"/>
                </a:cxn>
                <a:cxn ang="0">
                  <a:pos x="70" y="136"/>
                </a:cxn>
                <a:cxn ang="0">
                  <a:pos x="75" y="125"/>
                </a:cxn>
                <a:cxn ang="0">
                  <a:pos x="78" y="116"/>
                </a:cxn>
                <a:cxn ang="0">
                  <a:pos x="82" y="105"/>
                </a:cxn>
                <a:cxn ang="0">
                  <a:pos x="87" y="94"/>
                </a:cxn>
                <a:cxn ang="0">
                  <a:pos x="93" y="85"/>
                </a:cxn>
                <a:cxn ang="0">
                  <a:pos x="99" y="76"/>
                </a:cxn>
                <a:cxn ang="0">
                  <a:pos x="109" y="66"/>
                </a:cxn>
                <a:cxn ang="0">
                  <a:pos x="117" y="59"/>
                </a:cxn>
                <a:cxn ang="0">
                  <a:pos x="129" y="53"/>
                </a:cxn>
                <a:cxn ang="0">
                  <a:pos x="137" y="45"/>
                </a:cxn>
                <a:cxn ang="0">
                  <a:pos x="140" y="29"/>
                </a:cxn>
                <a:cxn ang="0">
                  <a:pos x="141" y="14"/>
                </a:cxn>
                <a:cxn ang="0">
                  <a:pos x="140" y="3"/>
                </a:cxn>
                <a:cxn ang="0">
                  <a:pos x="140" y="0"/>
                </a:cxn>
              </a:cxnLst>
              <a:rect l="0" t="0" r="r" b="b"/>
              <a:pathLst>
                <a:path w="141" h="200">
                  <a:moveTo>
                    <a:pt x="140" y="0"/>
                  </a:moveTo>
                  <a:lnTo>
                    <a:pt x="134" y="1"/>
                  </a:lnTo>
                  <a:lnTo>
                    <a:pt x="126" y="4"/>
                  </a:lnTo>
                  <a:lnTo>
                    <a:pt x="120" y="6"/>
                  </a:lnTo>
                  <a:lnTo>
                    <a:pt x="113" y="9"/>
                  </a:lnTo>
                  <a:lnTo>
                    <a:pt x="107" y="12"/>
                  </a:lnTo>
                  <a:lnTo>
                    <a:pt x="99" y="15"/>
                  </a:lnTo>
                  <a:lnTo>
                    <a:pt x="95" y="18"/>
                  </a:lnTo>
                  <a:lnTo>
                    <a:pt x="89" y="23"/>
                  </a:lnTo>
                  <a:lnTo>
                    <a:pt x="82" y="28"/>
                  </a:lnTo>
                  <a:lnTo>
                    <a:pt x="76" y="31"/>
                  </a:lnTo>
                  <a:lnTo>
                    <a:pt x="70" y="35"/>
                  </a:lnTo>
                  <a:lnTo>
                    <a:pt x="65" y="40"/>
                  </a:lnTo>
                  <a:lnTo>
                    <a:pt x="61" y="45"/>
                  </a:lnTo>
                  <a:lnTo>
                    <a:pt x="56" y="48"/>
                  </a:lnTo>
                  <a:lnTo>
                    <a:pt x="51" y="54"/>
                  </a:lnTo>
                  <a:lnTo>
                    <a:pt x="47" y="60"/>
                  </a:lnTo>
                  <a:lnTo>
                    <a:pt x="41" y="65"/>
                  </a:lnTo>
                  <a:lnTo>
                    <a:pt x="37" y="70"/>
                  </a:lnTo>
                  <a:lnTo>
                    <a:pt x="33" y="74"/>
                  </a:lnTo>
                  <a:lnTo>
                    <a:pt x="28" y="82"/>
                  </a:lnTo>
                  <a:lnTo>
                    <a:pt x="24" y="87"/>
                  </a:lnTo>
                  <a:lnTo>
                    <a:pt x="22" y="93"/>
                  </a:lnTo>
                  <a:lnTo>
                    <a:pt x="17" y="99"/>
                  </a:lnTo>
                  <a:lnTo>
                    <a:pt x="16" y="105"/>
                  </a:lnTo>
                  <a:lnTo>
                    <a:pt x="13" y="111"/>
                  </a:lnTo>
                  <a:lnTo>
                    <a:pt x="10" y="118"/>
                  </a:lnTo>
                  <a:lnTo>
                    <a:pt x="7" y="124"/>
                  </a:lnTo>
                  <a:lnTo>
                    <a:pt x="5" y="130"/>
                  </a:lnTo>
                  <a:lnTo>
                    <a:pt x="3" y="138"/>
                  </a:lnTo>
                  <a:lnTo>
                    <a:pt x="2" y="144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3"/>
                  </a:lnTo>
                  <a:lnTo>
                    <a:pt x="7" y="167"/>
                  </a:lnTo>
                  <a:lnTo>
                    <a:pt x="10" y="172"/>
                  </a:lnTo>
                  <a:lnTo>
                    <a:pt x="13" y="178"/>
                  </a:lnTo>
                  <a:lnTo>
                    <a:pt x="16" y="183"/>
                  </a:lnTo>
                  <a:lnTo>
                    <a:pt x="17" y="189"/>
                  </a:lnTo>
                  <a:lnTo>
                    <a:pt x="20" y="194"/>
                  </a:lnTo>
                  <a:lnTo>
                    <a:pt x="24" y="200"/>
                  </a:lnTo>
                  <a:lnTo>
                    <a:pt x="28" y="195"/>
                  </a:lnTo>
                  <a:lnTo>
                    <a:pt x="33" y="192"/>
                  </a:lnTo>
                  <a:lnTo>
                    <a:pt x="37" y="187"/>
                  </a:lnTo>
                  <a:lnTo>
                    <a:pt x="42" y="183"/>
                  </a:lnTo>
                  <a:lnTo>
                    <a:pt x="45" y="178"/>
                  </a:lnTo>
                  <a:lnTo>
                    <a:pt x="50" y="173"/>
                  </a:lnTo>
                  <a:lnTo>
                    <a:pt x="53" y="169"/>
                  </a:lnTo>
                  <a:lnTo>
                    <a:pt x="58" y="164"/>
                  </a:lnTo>
                  <a:lnTo>
                    <a:pt x="59" y="158"/>
                  </a:lnTo>
                  <a:lnTo>
                    <a:pt x="62" y="153"/>
                  </a:lnTo>
                  <a:lnTo>
                    <a:pt x="64" y="147"/>
                  </a:lnTo>
                  <a:lnTo>
                    <a:pt x="67" y="142"/>
                  </a:lnTo>
                  <a:lnTo>
                    <a:pt x="70" y="136"/>
                  </a:lnTo>
                  <a:lnTo>
                    <a:pt x="72" y="132"/>
                  </a:lnTo>
                  <a:lnTo>
                    <a:pt x="75" y="125"/>
                  </a:lnTo>
                  <a:lnTo>
                    <a:pt x="76" y="122"/>
                  </a:lnTo>
                  <a:lnTo>
                    <a:pt x="78" y="116"/>
                  </a:lnTo>
                  <a:lnTo>
                    <a:pt x="81" y="110"/>
                  </a:lnTo>
                  <a:lnTo>
                    <a:pt x="82" y="105"/>
                  </a:lnTo>
                  <a:lnTo>
                    <a:pt x="86" y="101"/>
                  </a:lnTo>
                  <a:lnTo>
                    <a:pt x="87" y="94"/>
                  </a:lnTo>
                  <a:lnTo>
                    <a:pt x="90" y="90"/>
                  </a:lnTo>
                  <a:lnTo>
                    <a:pt x="93" y="85"/>
                  </a:lnTo>
                  <a:lnTo>
                    <a:pt x="98" y="80"/>
                  </a:lnTo>
                  <a:lnTo>
                    <a:pt x="99" y="76"/>
                  </a:lnTo>
                  <a:lnTo>
                    <a:pt x="104" y="71"/>
                  </a:lnTo>
                  <a:lnTo>
                    <a:pt x="109" y="66"/>
                  </a:lnTo>
                  <a:lnTo>
                    <a:pt x="113" y="63"/>
                  </a:lnTo>
                  <a:lnTo>
                    <a:pt x="117" y="59"/>
                  </a:lnTo>
                  <a:lnTo>
                    <a:pt x="123" y="56"/>
                  </a:lnTo>
                  <a:lnTo>
                    <a:pt x="129" y="53"/>
                  </a:lnTo>
                  <a:lnTo>
                    <a:pt x="137" y="51"/>
                  </a:lnTo>
                  <a:lnTo>
                    <a:pt x="137" y="45"/>
                  </a:lnTo>
                  <a:lnTo>
                    <a:pt x="140" y="39"/>
                  </a:lnTo>
                  <a:lnTo>
                    <a:pt x="140" y="29"/>
                  </a:lnTo>
                  <a:lnTo>
                    <a:pt x="141" y="23"/>
                  </a:lnTo>
                  <a:lnTo>
                    <a:pt x="141" y="14"/>
                  </a:lnTo>
                  <a:lnTo>
                    <a:pt x="141" y="8"/>
                  </a:lnTo>
                  <a:lnTo>
                    <a:pt x="140" y="3"/>
                  </a:lnTo>
                  <a:lnTo>
                    <a:pt x="140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B30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1" name="Freeform 283"/>
            <p:cNvSpPr>
              <a:spLocks/>
            </p:cNvSpPr>
            <p:nvPr/>
          </p:nvSpPr>
          <p:spPr bwMode="auto">
            <a:xfrm>
              <a:off x="5037" y="1093"/>
              <a:ext cx="111" cy="90"/>
            </a:xfrm>
            <a:custGeom>
              <a:avLst/>
              <a:gdLst/>
              <a:ahLst/>
              <a:cxnLst>
                <a:cxn ang="0">
                  <a:pos x="19" y="3"/>
                </a:cxn>
                <a:cxn ang="0">
                  <a:pos x="9" y="7"/>
                </a:cxn>
                <a:cxn ang="0">
                  <a:pos x="2" y="15"/>
                </a:cxn>
                <a:cxn ang="0">
                  <a:pos x="0" y="29"/>
                </a:cxn>
                <a:cxn ang="0">
                  <a:pos x="9" y="44"/>
                </a:cxn>
                <a:cxn ang="0">
                  <a:pos x="22" y="58"/>
                </a:cxn>
                <a:cxn ang="0">
                  <a:pos x="34" y="69"/>
                </a:cxn>
                <a:cxn ang="0">
                  <a:pos x="44" y="75"/>
                </a:cxn>
                <a:cxn ang="0">
                  <a:pos x="54" y="86"/>
                </a:cxn>
                <a:cxn ang="0">
                  <a:pos x="68" y="97"/>
                </a:cxn>
                <a:cxn ang="0">
                  <a:pos x="82" y="106"/>
                </a:cxn>
                <a:cxn ang="0">
                  <a:pos x="96" y="116"/>
                </a:cxn>
                <a:cxn ang="0">
                  <a:pos x="110" y="128"/>
                </a:cxn>
                <a:cxn ang="0">
                  <a:pos x="126" y="141"/>
                </a:cxn>
                <a:cxn ang="0">
                  <a:pos x="140" y="151"/>
                </a:cxn>
                <a:cxn ang="0">
                  <a:pos x="154" y="162"/>
                </a:cxn>
                <a:cxn ang="0">
                  <a:pos x="169" y="170"/>
                </a:cxn>
                <a:cxn ang="0">
                  <a:pos x="181" y="175"/>
                </a:cxn>
                <a:cxn ang="0">
                  <a:pos x="191" y="178"/>
                </a:cxn>
                <a:cxn ang="0">
                  <a:pos x="203" y="173"/>
                </a:cxn>
                <a:cxn ang="0">
                  <a:pos x="217" y="161"/>
                </a:cxn>
                <a:cxn ang="0">
                  <a:pos x="219" y="150"/>
                </a:cxn>
                <a:cxn ang="0">
                  <a:pos x="215" y="142"/>
                </a:cxn>
                <a:cxn ang="0">
                  <a:pos x="208" y="131"/>
                </a:cxn>
                <a:cxn ang="0">
                  <a:pos x="197" y="117"/>
                </a:cxn>
                <a:cxn ang="0">
                  <a:pos x="186" y="105"/>
                </a:cxn>
                <a:cxn ang="0">
                  <a:pos x="175" y="94"/>
                </a:cxn>
                <a:cxn ang="0">
                  <a:pos x="164" y="83"/>
                </a:cxn>
                <a:cxn ang="0">
                  <a:pos x="150" y="74"/>
                </a:cxn>
                <a:cxn ang="0">
                  <a:pos x="140" y="65"/>
                </a:cxn>
                <a:cxn ang="0">
                  <a:pos x="126" y="57"/>
                </a:cxn>
                <a:cxn ang="0">
                  <a:pos x="113" y="48"/>
                </a:cxn>
                <a:cxn ang="0">
                  <a:pos x="99" y="40"/>
                </a:cxn>
                <a:cxn ang="0">
                  <a:pos x="87" y="32"/>
                </a:cxn>
                <a:cxn ang="0">
                  <a:pos x="71" y="24"/>
                </a:cxn>
                <a:cxn ang="0">
                  <a:pos x="59" y="17"/>
                </a:cxn>
                <a:cxn ang="0">
                  <a:pos x="45" y="10"/>
                </a:cxn>
                <a:cxn ang="0">
                  <a:pos x="33" y="3"/>
                </a:cxn>
                <a:cxn ang="0">
                  <a:pos x="25" y="0"/>
                </a:cxn>
              </a:cxnLst>
              <a:rect l="0" t="0" r="r" b="b"/>
              <a:pathLst>
                <a:path w="222" h="179">
                  <a:moveTo>
                    <a:pt x="25" y="0"/>
                  </a:moveTo>
                  <a:lnTo>
                    <a:pt x="19" y="3"/>
                  </a:lnTo>
                  <a:lnTo>
                    <a:pt x="13" y="4"/>
                  </a:lnTo>
                  <a:lnTo>
                    <a:pt x="9" y="7"/>
                  </a:lnTo>
                  <a:lnTo>
                    <a:pt x="6" y="10"/>
                  </a:lnTo>
                  <a:lnTo>
                    <a:pt x="2" y="15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5" y="37"/>
                  </a:lnTo>
                  <a:lnTo>
                    <a:pt x="9" y="44"/>
                  </a:lnTo>
                  <a:lnTo>
                    <a:pt x="16" y="52"/>
                  </a:lnTo>
                  <a:lnTo>
                    <a:pt x="22" y="58"/>
                  </a:lnTo>
                  <a:lnTo>
                    <a:pt x="31" y="66"/>
                  </a:lnTo>
                  <a:lnTo>
                    <a:pt x="34" y="69"/>
                  </a:lnTo>
                  <a:lnTo>
                    <a:pt x="39" y="72"/>
                  </a:lnTo>
                  <a:lnTo>
                    <a:pt x="44" y="75"/>
                  </a:lnTo>
                  <a:lnTo>
                    <a:pt x="48" y="80"/>
                  </a:lnTo>
                  <a:lnTo>
                    <a:pt x="54" y="86"/>
                  </a:lnTo>
                  <a:lnTo>
                    <a:pt x="62" y="91"/>
                  </a:lnTo>
                  <a:lnTo>
                    <a:pt x="68" y="97"/>
                  </a:lnTo>
                  <a:lnTo>
                    <a:pt x="74" y="102"/>
                  </a:lnTo>
                  <a:lnTo>
                    <a:pt x="82" y="106"/>
                  </a:lnTo>
                  <a:lnTo>
                    <a:pt x="88" y="111"/>
                  </a:lnTo>
                  <a:lnTo>
                    <a:pt x="96" y="116"/>
                  </a:lnTo>
                  <a:lnTo>
                    <a:pt x="104" y="124"/>
                  </a:lnTo>
                  <a:lnTo>
                    <a:pt x="110" y="128"/>
                  </a:lnTo>
                  <a:lnTo>
                    <a:pt x="118" y="134"/>
                  </a:lnTo>
                  <a:lnTo>
                    <a:pt x="126" y="141"/>
                  </a:lnTo>
                  <a:lnTo>
                    <a:pt x="132" y="147"/>
                  </a:lnTo>
                  <a:lnTo>
                    <a:pt x="140" y="151"/>
                  </a:lnTo>
                  <a:lnTo>
                    <a:pt x="146" y="156"/>
                  </a:lnTo>
                  <a:lnTo>
                    <a:pt x="154" y="162"/>
                  </a:lnTo>
                  <a:lnTo>
                    <a:pt x="163" y="167"/>
                  </a:lnTo>
                  <a:lnTo>
                    <a:pt x="169" y="170"/>
                  </a:lnTo>
                  <a:lnTo>
                    <a:pt x="178" y="175"/>
                  </a:lnTo>
                  <a:lnTo>
                    <a:pt x="181" y="175"/>
                  </a:lnTo>
                  <a:lnTo>
                    <a:pt x="186" y="176"/>
                  </a:lnTo>
                  <a:lnTo>
                    <a:pt x="191" y="178"/>
                  </a:lnTo>
                  <a:lnTo>
                    <a:pt x="197" y="179"/>
                  </a:lnTo>
                  <a:lnTo>
                    <a:pt x="203" y="173"/>
                  </a:lnTo>
                  <a:lnTo>
                    <a:pt x="211" y="167"/>
                  </a:lnTo>
                  <a:lnTo>
                    <a:pt x="217" y="161"/>
                  </a:lnTo>
                  <a:lnTo>
                    <a:pt x="222" y="155"/>
                  </a:lnTo>
                  <a:lnTo>
                    <a:pt x="219" y="150"/>
                  </a:lnTo>
                  <a:lnTo>
                    <a:pt x="217" y="147"/>
                  </a:lnTo>
                  <a:lnTo>
                    <a:pt x="215" y="142"/>
                  </a:lnTo>
                  <a:lnTo>
                    <a:pt x="212" y="139"/>
                  </a:lnTo>
                  <a:lnTo>
                    <a:pt x="208" y="131"/>
                  </a:lnTo>
                  <a:lnTo>
                    <a:pt x="203" y="125"/>
                  </a:lnTo>
                  <a:lnTo>
                    <a:pt x="197" y="117"/>
                  </a:lnTo>
                  <a:lnTo>
                    <a:pt x="192" y="111"/>
                  </a:lnTo>
                  <a:lnTo>
                    <a:pt x="186" y="105"/>
                  </a:lnTo>
                  <a:lnTo>
                    <a:pt x="181" y="100"/>
                  </a:lnTo>
                  <a:lnTo>
                    <a:pt x="175" y="94"/>
                  </a:lnTo>
                  <a:lnTo>
                    <a:pt x="169" y="89"/>
                  </a:lnTo>
                  <a:lnTo>
                    <a:pt x="164" y="83"/>
                  </a:lnTo>
                  <a:lnTo>
                    <a:pt x="158" y="79"/>
                  </a:lnTo>
                  <a:lnTo>
                    <a:pt x="150" y="74"/>
                  </a:lnTo>
                  <a:lnTo>
                    <a:pt x="146" y="69"/>
                  </a:lnTo>
                  <a:lnTo>
                    <a:pt x="140" y="65"/>
                  </a:lnTo>
                  <a:lnTo>
                    <a:pt x="133" y="62"/>
                  </a:lnTo>
                  <a:lnTo>
                    <a:pt x="126" y="57"/>
                  </a:lnTo>
                  <a:lnTo>
                    <a:pt x="119" y="52"/>
                  </a:lnTo>
                  <a:lnTo>
                    <a:pt x="113" y="48"/>
                  </a:lnTo>
                  <a:lnTo>
                    <a:pt x="105" y="44"/>
                  </a:lnTo>
                  <a:lnTo>
                    <a:pt x="99" y="40"/>
                  </a:lnTo>
                  <a:lnTo>
                    <a:pt x="93" y="37"/>
                  </a:lnTo>
                  <a:lnTo>
                    <a:pt x="87" y="32"/>
                  </a:lnTo>
                  <a:lnTo>
                    <a:pt x="79" y="29"/>
                  </a:lnTo>
                  <a:lnTo>
                    <a:pt x="71" y="24"/>
                  </a:lnTo>
                  <a:lnTo>
                    <a:pt x="65" y="21"/>
                  </a:lnTo>
                  <a:lnTo>
                    <a:pt x="59" y="17"/>
                  </a:lnTo>
                  <a:lnTo>
                    <a:pt x="51" y="13"/>
                  </a:lnTo>
                  <a:lnTo>
                    <a:pt x="45" y="10"/>
                  </a:lnTo>
                  <a:lnTo>
                    <a:pt x="39" y="7"/>
                  </a:lnTo>
                  <a:lnTo>
                    <a:pt x="33" y="3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30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2" name="Freeform 284"/>
            <p:cNvSpPr>
              <a:spLocks/>
            </p:cNvSpPr>
            <p:nvPr/>
          </p:nvSpPr>
          <p:spPr bwMode="auto">
            <a:xfrm>
              <a:off x="5008" y="1101"/>
              <a:ext cx="117" cy="93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6" y="7"/>
                </a:cxn>
                <a:cxn ang="0">
                  <a:pos x="0" y="17"/>
                </a:cxn>
                <a:cxn ang="0">
                  <a:pos x="2" y="31"/>
                </a:cxn>
                <a:cxn ang="0">
                  <a:pos x="13" y="45"/>
                </a:cxn>
                <a:cxn ang="0">
                  <a:pos x="23" y="55"/>
                </a:cxn>
                <a:cxn ang="0">
                  <a:pos x="31" y="63"/>
                </a:cxn>
                <a:cxn ang="0">
                  <a:pos x="41" y="71"/>
                </a:cxn>
                <a:cxn ang="0">
                  <a:pos x="50" y="77"/>
                </a:cxn>
                <a:cxn ang="0">
                  <a:pos x="61" y="88"/>
                </a:cxn>
                <a:cxn ang="0">
                  <a:pos x="75" y="99"/>
                </a:cxn>
                <a:cxn ang="0">
                  <a:pos x="85" y="110"/>
                </a:cxn>
                <a:cxn ang="0">
                  <a:pos x="101" y="122"/>
                </a:cxn>
                <a:cxn ang="0">
                  <a:pos x="116" y="131"/>
                </a:cxn>
                <a:cxn ang="0">
                  <a:pos x="132" y="142"/>
                </a:cxn>
                <a:cxn ang="0">
                  <a:pos x="147" y="151"/>
                </a:cxn>
                <a:cxn ang="0">
                  <a:pos x="160" y="158"/>
                </a:cxn>
                <a:cxn ang="0">
                  <a:pos x="168" y="162"/>
                </a:cxn>
                <a:cxn ang="0">
                  <a:pos x="177" y="167"/>
                </a:cxn>
                <a:cxn ang="0">
                  <a:pos x="185" y="172"/>
                </a:cxn>
                <a:cxn ang="0">
                  <a:pos x="192" y="176"/>
                </a:cxn>
                <a:cxn ang="0">
                  <a:pos x="202" y="181"/>
                </a:cxn>
                <a:cxn ang="0">
                  <a:pos x="213" y="178"/>
                </a:cxn>
                <a:cxn ang="0">
                  <a:pos x="225" y="169"/>
                </a:cxn>
                <a:cxn ang="0">
                  <a:pos x="226" y="161"/>
                </a:cxn>
                <a:cxn ang="0">
                  <a:pos x="214" y="150"/>
                </a:cxn>
                <a:cxn ang="0">
                  <a:pos x="200" y="141"/>
                </a:cxn>
                <a:cxn ang="0">
                  <a:pos x="186" y="130"/>
                </a:cxn>
                <a:cxn ang="0">
                  <a:pos x="174" y="120"/>
                </a:cxn>
                <a:cxn ang="0">
                  <a:pos x="160" y="110"/>
                </a:cxn>
                <a:cxn ang="0">
                  <a:pos x="147" y="100"/>
                </a:cxn>
                <a:cxn ang="0">
                  <a:pos x="133" y="89"/>
                </a:cxn>
                <a:cxn ang="0">
                  <a:pos x="120" y="79"/>
                </a:cxn>
                <a:cxn ang="0">
                  <a:pos x="107" y="69"/>
                </a:cxn>
                <a:cxn ang="0">
                  <a:pos x="93" y="58"/>
                </a:cxn>
                <a:cxn ang="0">
                  <a:pos x="79" y="48"/>
                </a:cxn>
                <a:cxn ang="0">
                  <a:pos x="67" y="37"/>
                </a:cxn>
                <a:cxn ang="0">
                  <a:pos x="53" y="27"/>
                </a:cxn>
                <a:cxn ang="0">
                  <a:pos x="41" y="15"/>
                </a:cxn>
                <a:cxn ang="0">
                  <a:pos x="27" y="6"/>
                </a:cxn>
                <a:cxn ang="0">
                  <a:pos x="20" y="0"/>
                </a:cxn>
              </a:cxnLst>
              <a:rect l="0" t="0" r="r" b="b"/>
              <a:pathLst>
                <a:path w="234" h="184">
                  <a:moveTo>
                    <a:pt x="20" y="0"/>
                  </a:moveTo>
                  <a:lnTo>
                    <a:pt x="14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3" y="10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2" y="31"/>
                  </a:lnTo>
                  <a:lnTo>
                    <a:pt x="6" y="38"/>
                  </a:lnTo>
                  <a:lnTo>
                    <a:pt x="13" y="45"/>
                  </a:lnTo>
                  <a:lnTo>
                    <a:pt x="19" y="52"/>
                  </a:lnTo>
                  <a:lnTo>
                    <a:pt x="23" y="55"/>
                  </a:lnTo>
                  <a:lnTo>
                    <a:pt x="27" y="60"/>
                  </a:lnTo>
                  <a:lnTo>
                    <a:pt x="31" y="63"/>
                  </a:lnTo>
                  <a:lnTo>
                    <a:pt x="36" y="68"/>
                  </a:lnTo>
                  <a:lnTo>
                    <a:pt x="41" y="71"/>
                  </a:lnTo>
                  <a:lnTo>
                    <a:pt x="45" y="74"/>
                  </a:lnTo>
                  <a:lnTo>
                    <a:pt x="50" y="77"/>
                  </a:lnTo>
                  <a:lnTo>
                    <a:pt x="54" y="82"/>
                  </a:lnTo>
                  <a:lnTo>
                    <a:pt x="61" y="88"/>
                  </a:lnTo>
                  <a:lnTo>
                    <a:pt x="68" y="94"/>
                  </a:lnTo>
                  <a:lnTo>
                    <a:pt x="75" y="99"/>
                  </a:lnTo>
                  <a:lnTo>
                    <a:pt x="79" y="105"/>
                  </a:lnTo>
                  <a:lnTo>
                    <a:pt x="85" y="110"/>
                  </a:lnTo>
                  <a:lnTo>
                    <a:pt x="93" y="116"/>
                  </a:lnTo>
                  <a:lnTo>
                    <a:pt x="101" y="122"/>
                  </a:lnTo>
                  <a:lnTo>
                    <a:pt x="110" y="127"/>
                  </a:lnTo>
                  <a:lnTo>
                    <a:pt x="116" y="131"/>
                  </a:lnTo>
                  <a:lnTo>
                    <a:pt x="126" y="136"/>
                  </a:lnTo>
                  <a:lnTo>
                    <a:pt x="132" y="142"/>
                  </a:lnTo>
                  <a:lnTo>
                    <a:pt x="141" y="147"/>
                  </a:lnTo>
                  <a:lnTo>
                    <a:pt x="147" y="151"/>
                  </a:lnTo>
                  <a:lnTo>
                    <a:pt x="157" y="156"/>
                  </a:lnTo>
                  <a:lnTo>
                    <a:pt x="160" y="158"/>
                  </a:lnTo>
                  <a:lnTo>
                    <a:pt x="164" y="161"/>
                  </a:lnTo>
                  <a:lnTo>
                    <a:pt x="168" y="162"/>
                  </a:lnTo>
                  <a:lnTo>
                    <a:pt x="172" y="165"/>
                  </a:lnTo>
                  <a:lnTo>
                    <a:pt x="177" y="167"/>
                  </a:lnTo>
                  <a:lnTo>
                    <a:pt x="180" y="169"/>
                  </a:lnTo>
                  <a:lnTo>
                    <a:pt x="185" y="172"/>
                  </a:lnTo>
                  <a:lnTo>
                    <a:pt x="189" y="173"/>
                  </a:lnTo>
                  <a:lnTo>
                    <a:pt x="192" y="176"/>
                  </a:lnTo>
                  <a:lnTo>
                    <a:pt x="197" y="178"/>
                  </a:lnTo>
                  <a:lnTo>
                    <a:pt x="202" y="181"/>
                  </a:lnTo>
                  <a:lnTo>
                    <a:pt x="205" y="184"/>
                  </a:lnTo>
                  <a:lnTo>
                    <a:pt x="213" y="178"/>
                  </a:lnTo>
                  <a:lnTo>
                    <a:pt x="219" y="173"/>
                  </a:lnTo>
                  <a:lnTo>
                    <a:pt x="225" y="169"/>
                  </a:lnTo>
                  <a:lnTo>
                    <a:pt x="234" y="167"/>
                  </a:lnTo>
                  <a:lnTo>
                    <a:pt x="226" y="161"/>
                  </a:lnTo>
                  <a:lnTo>
                    <a:pt x="220" y="156"/>
                  </a:lnTo>
                  <a:lnTo>
                    <a:pt x="214" y="150"/>
                  </a:lnTo>
                  <a:lnTo>
                    <a:pt x="206" y="145"/>
                  </a:lnTo>
                  <a:lnTo>
                    <a:pt x="200" y="141"/>
                  </a:lnTo>
                  <a:lnTo>
                    <a:pt x="194" y="134"/>
                  </a:lnTo>
                  <a:lnTo>
                    <a:pt x="186" y="130"/>
                  </a:lnTo>
                  <a:lnTo>
                    <a:pt x="180" y="125"/>
                  </a:lnTo>
                  <a:lnTo>
                    <a:pt x="174" y="120"/>
                  </a:lnTo>
                  <a:lnTo>
                    <a:pt x="168" y="114"/>
                  </a:lnTo>
                  <a:lnTo>
                    <a:pt x="160" y="110"/>
                  </a:lnTo>
                  <a:lnTo>
                    <a:pt x="154" y="105"/>
                  </a:lnTo>
                  <a:lnTo>
                    <a:pt x="147" y="100"/>
                  </a:lnTo>
                  <a:lnTo>
                    <a:pt x="140" y="94"/>
                  </a:lnTo>
                  <a:lnTo>
                    <a:pt x="133" y="89"/>
                  </a:lnTo>
                  <a:lnTo>
                    <a:pt x="127" y="85"/>
                  </a:lnTo>
                  <a:lnTo>
                    <a:pt x="120" y="79"/>
                  </a:lnTo>
                  <a:lnTo>
                    <a:pt x="113" y="74"/>
                  </a:lnTo>
                  <a:lnTo>
                    <a:pt x="107" y="69"/>
                  </a:lnTo>
                  <a:lnTo>
                    <a:pt x="99" y="65"/>
                  </a:lnTo>
                  <a:lnTo>
                    <a:pt x="93" y="58"/>
                  </a:lnTo>
                  <a:lnTo>
                    <a:pt x="87" y="52"/>
                  </a:lnTo>
                  <a:lnTo>
                    <a:pt x="79" y="48"/>
                  </a:lnTo>
                  <a:lnTo>
                    <a:pt x="73" y="43"/>
                  </a:lnTo>
                  <a:lnTo>
                    <a:pt x="67" y="37"/>
                  </a:lnTo>
                  <a:lnTo>
                    <a:pt x="59" y="32"/>
                  </a:lnTo>
                  <a:lnTo>
                    <a:pt x="53" y="27"/>
                  </a:lnTo>
                  <a:lnTo>
                    <a:pt x="47" y="21"/>
                  </a:lnTo>
                  <a:lnTo>
                    <a:pt x="41" y="15"/>
                  </a:lnTo>
                  <a:lnTo>
                    <a:pt x="34" y="10"/>
                  </a:lnTo>
                  <a:lnTo>
                    <a:pt x="27" y="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CC0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3" name="Freeform 285"/>
            <p:cNvSpPr>
              <a:spLocks/>
            </p:cNvSpPr>
            <p:nvPr/>
          </p:nvSpPr>
          <p:spPr bwMode="auto">
            <a:xfrm>
              <a:off x="5060" y="1156"/>
              <a:ext cx="75" cy="99"/>
            </a:xfrm>
            <a:custGeom>
              <a:avLst/>
              <a:gdLst/>
              <a:ahLst/>
              <a:cxnLst>
                <a:cxn ang="0">
                  <a:pos x="134" y="3"/>
                </a:cxn>
                <a:cxn ang="0">
                  <a:pos x="122" y="7"/>
                </a:cxn>
                <a:cxn ang="0">
                  <a:pos x="113" y="15"/>
                </a:cxn>
                <a:cxn ang="0">
                  <a:pos x="103" y="24"/>
                </a:cxn>
                <a:cxn ang="0">
                  <a:pos x="96" y="34"/>
                </a:cxn>
                <a:cxn ang="0">
                  <a:pos x="86" y="41"/>
                </a:cxn>
                <a:cxn ang="0">
                  <a:pos x="79" y="52"/>
                </a:cxn>
                <a:cxn ang="0">
                  <a:pos x="72" y="63"/>
                </a:cxn>
                <a:cxn ang="0">
                  <a:pos x="65" y="74"/>
                </a:cxn>
                <a:cxn ang="0">
                  <a:pos x="58" y="85"/>
                </a:cxn>
                <a:cxn ang="0">
                  <a:pos x="51" y="96"/>
                </a:cxn>
                <a:cxn ang="0">
                  <a:pos x="43" y="107"/>
                </a:cxn>
                <a:cxn ang="0">
                  <a:pos x="35" y="116"/>
                </a:cxn>
                <a:cxn ang="0">
                  <a:pos x="26" y="127"/>
                </a:cxn>
                <a:cxn ang="0">
                  <a:pos x="17" y="134"/>
                </a:cxn>
                <a:cxn ang="0">
                  <a:pos x="4" y="144"/>
                </a:cxn>
                <a:cxn ang="0">
                  <a:pos x="1" y="153"/>
                </a:cxn>
                <a:cxn ang="0">
                  <a:pos x="6" y="164"/>
                </a:cxn>
                <a:cxn ang="0">
                  <a:pos x="9" y="175"/>
                </a:cxn>
                <a:cxn ang="0">
                  <a:pos x="12" y="184"/>
                </a:cxn>
                <a:cxn ang="0">
                  <a:pos x="18" y="190"/>
                </a:cxn>
                <a:cxn ang="0">
                  <a:pos x="26" y="192"/>
                </a:cxn>
                <a:cxn ang="0">
                  <a:pos x="37" y="193"/>
                </a:cxn>
                <a:cxn ang="0">
                  <a:pos x="45" y="195"/>
                </a:cxn>
                <a:cxn ang="0">
                  <a:pos x="54" y="192"/>
                </a:cxn>
                <a:cxn ang="0">
                  <a:pos x="62" y="181"/>
                </a:cxn>
                <a:cxn ang="0">
                  <a:pos x="68" y="170"/>
                </a:cxn>
                <a:cxn ang="0">
                  <a:pos x="76" y="159"/>
                </a:cxn>
                <a:cxn ang="0">
                  <a:pos x="80" y="150"/>
                </a:cxn>
                <a:cxn ang="0">
                  <a:pos x="86" y="138"/>
                </a:cxn>
                <a:cxn ang="0">
                  <a:pos x="93" y="128"/>
                </a:cxn>
                <a:cxn ang="0">
                  <a:pos x="99" y="116"/>
                </a:cxn>
                <a:cxn ang="0">
                  <a:pos x="105" y="107"/>
                </a:cxn>
                <a:cxn ang="0">
                  <a:pos x="110" y="96"/>
                </a:cxn>
                <a:cxn ang="0">
                  <a:pos x="116" y="85"/>
                </a:cxn>
                <a:cxn ang="0">
                  <a:pos x="120" y="74"/>
                </a:cxn>
                <a:cxn ang="0">
                  <a:pos x="127" y="65"/>
                </a:cxn>
                <a:cxn ang="0">
                  <a:pos x="133" y="54"/>
                </a:cxn>
                <a:cxn ang="0">
                  <a:pos x="139" y="45"/>
                </a:cxn>
                <a:cxn ang="0">
                  <a:pos x="145" y="35"/>
                </a:cxn>
                <a:cxn ang="0">
                  <a:pos x="148" y="26"/>
                </a:cxn>
                <a:cxn ang="0">
                  <a:pos x="147" y="17"/>
                </a:cxn>
                <a:cxn ang="0">
                  <a:pos x="144" y="6"/>
                </a:cxn>
                <a:cxn ang="0">
                  <a:pos x="142" y="0"/>
                </a:cxn>
              </a:cxnLst>
              <a:rect l="0" t="0" r="r" b="b"/>
              <a:pathLst>
                <a:path w="150" h="196">
                  <a:moveTo>
                    <a:pt x="142" y="0"/>
                  </a:moveTo>
                  <a:lnTo>
                    <a:pt x="134" y="3"/>
                  </a:lnTo>
                  <a:lnTo>
                    <a:pt x="128" y="4"/>
                  </a:lnTo>
                  <a:lnTo>
                    <a:pt x="122" y="7"/>
                  </a:lnTo>
                  <a:lnTo>
                    <a:pt x="117" y="12"/>
                  </a:lnTo>
                  <a:lnTo>
                    <a:pt x="113" y="15"/>
                  </a:lnTo>
                  <a:lnTo>
                    <a:pt x="108" y="20"/>
                  </a:lnTo>
                  <a:lnTo>
                    <a:pt x="103" y="24"/>
                  </a:lnTo>
                  <a:lnTo>
                    <a:pt x="99" y="29"/>
                  </a:lnTo>
                  <a:lnTo>
                    <a:pt x="96" y="34"/>
                  </a:lnTo>
                  <a:lnTo>
                    <a:pt x="91" y="37"/>
                  </a:lnTo>
                  <a:lnTo>
                    <a:pt x="86" y="41"/>
                  </a:lnTo>
                  <a:lnTo>
                    <a:pt x="83" y="48"/>
                  </a:lnTo>
                  <a:lnTo>
                    <a:pt x="79" y="52"/>
                  </a:lnTo>
                  <a:lnTo>
                    <a:pt x="77" y="57"/>
                  </a:lnTo>
                  <a:lnTo>
                    <a:pt x="72" y="63"/>
                  </a:lnTo>
                  <a:lnTo>
                    <a:pt x="69" y="69"/>
                  </a:lnTo>
                  <a:lnTo>
                    <a:pt x="65" y="74"/>
                  </a:lnTo>
                  <a:lnTo>
                    <a:pt x="62" y="79"/>
                  </a:lnTo>
                  <a:lnTo>
                    <a:pt x="58" y="85"/>
                  </a:lnTo>
                  <a:lnTo>
                    <a:pt x="55" y="91"/>
                  </a:lnTo>
                  <a:lnTo>
                    <a:pt x="51" y="96"/>
                  </a:lnTo>
                  <a:lnTo>
                    <a:pt x="48" y="100"/>
                  </a:lnTo>
                  <a:lnTo>
                    <a:pt x="43" y="107"/>
                  </a:lnTo>
                  <a:lnTo>
                    <a:pt x="40" y="113"/>
                  </a:lnTo>
                  <a:lnTo>
                    <a:pt x="35" y="116"/>
                  </a:lnTo>
                  <a:lnTo>
                    <a:pt x="31" y="122"/>
                  </a:lnTo>
                  <a:lnTo>
                    <a:pt x="26" y="127"/>
                  </a:lnTo>
                  <a:lnTo>
                    <a:pt x="21" y="131"/>
                  </a:lnTo>
                  <a:lnTo>
                    <a:pt x="17" y="134"/>
                  </a:lnTo>
                  <a:lnTo>
                    <a:pt x="10" y="139"/>
                  </a:lnTo>
                  <a:lnTo>
                    <a:pt x="4" y="144"/>
                  </a:lnTo>
                  <a:lnTo>
                    <a:pt x="0" y="148"/>
                  </a:lnTo>
                  <a:lnTo>
                    <a:pt x="1" y="153"/>
                  </a:lnTo>
                  <a:lnTo>
                    <a:pt x="4" y="159"/>
                  </a:lnTo>
                  <a:lnTo>
                    <a:pt x="6" y="164"/>
                  </a:lnTo>
                  <a:lnTo>
                    <a:pt x="7" y="170"/>
                  </a:lnTo>
                  <a:lnTo>
                    <a:pt x="9" y="175"/>
                  </a:lnTo>
                  <a:lnTo>
                    <a:pt x="10" y="179"/>
                  </a:lnTo>
                  <a:lnTo>
                    <a:pt x="12" y="184"/>
                  </a:lnTo>
                  <a:lnTo>
                    <a:pt x="14" y="190"/>
                  </a:lnTo>
                  <a:lnTo>
                    <a:pt x="18" y="190"/>
                  </a:lnTo>
                  <a:lnTo>
                    <a:pt x="23" y="192"/>
                  </a:lnTo>
                  <a:lnTo>
                    <a:pt x="26" y="192"/>
                  </a:lnTo>
                  <a:lnTo>
                    <a:pt x="32" y="193"/>
                  </a:lnTo>
                  <a:lnTo>
                    <a:pt x="37" y="193"/>
                  </a:lnTo>
                  <a:lnTo>
                    <a:pt x="41" y="195"/>
                  </a:lnTo>
                  <a:lnTo>
                    <a:pt x="45" y="195"/>
                  </a:lnTo>
                  <a:lnTo>
                    <a:pt x="51" y="196"/>
                  </a:lnTo>
                  <a:lnTo>
                    <a:pt x="54" y="192"/>
                  </a:lnTo>
                  <a:lnTo>
                    <a:pt x="58" y="187"/>
                  </a:lnTo>
                  <a:lnTo>
                    <a:pt x="62" y="181"/>
                  </a:lnTo>
                  <a:lnTo>
                    <a:pt x="65" y="176"/>
                  </a:lnTo>
                  <a:lnTo>
                    <a:pt x="68" y="170"/>
                  </a:lnTo>
                  <a:lnTo>
                    <a:pt x="72" y="165"/>
                  </a:lnTo>
                  <a:lnTo>
                    <a:pt x="76" y="159"/>
                  </a:lnTo>
                  <a:lnTo>
                    <a:pt x="79" y="155"/>
                  </a:lnTo>
                  <a:lnTo>
                    <a:pt x="80" y="150"/>
                  </a:lnTo>
                  <a:lnTo>
                    <a:pt x="85" y="144"/>
                  </a:lnTo>
                  <a:lnTo>
                    <a:pt x="86" y="138"/>
                  </a:lnTo>
                  <a:lnTo>
                    <a:pt x="91" y="134"/>
                  </a:lnTo>
                  <a:lnTo>
                    <a:pt x="93" y="128"/>
                  </a:lnTo>
                  <a:lnTo>
                    <a:pt x="97" y="122"/>
                  </a:lnTo>
                  <a:lnTo>
                    <a:pt x="99" y="116"/>
                  </a:lnTo>
                  <a:lnTo>
                    <a:pt x="102" y="113"/>
                  </a:lnTo>
                  <a:lnTo>
                    <a:pt x="105" y="107"/>
                  </a:lnTo>
                  <a:lnTo>
                    <a:pt x="108" y="100"/>
                  </a:lnTo>
                  <a:lnTo>
                    <a:pt x="110" y="96"/>
                  </a:lnTo>
                  <a:lnTo>
                    <a:pt x="113" y="91"/>
                  </a:lnTo>
                  <a:lnTo>
                    <a:pt x="116" y="85"/>
                  </a:lnTo>
                  <a:lnTo>
                    <a:pt x="117" y="80"/>
                  </a:lnTo>
                  <a:lnTo>
                    <a:pt x="120" y="74"/>
                  </a:lnTo>
                  <a:lnTo>
                    <a:pt x="125" y="69"/>
                  </a:lnTo>
                  <a:lnTo>
                    <a:pt x="127" y="65"/>
                  </a:lnTo>
                  <a:lnTo>
                    <a:pt x="130" y="59"/>
                  </a:lnTo>
                  <a:lnTo>
                    <a:pt x="133" y="54"/>
                  </a:lnTo>
                  <a:lnTo>
                    <a:pt x="136" y="49"/>
                  </a:lnTo>
                  <a:lnTo>
                    <a:pt x="139" y="45"/>
                  </a:lnTo>
                  <a:lnTo>
                    <a:pt x="142" y="40"/>
                  </a:lnTo>
                  <a:lnTo>
                    <a:pt x="145" y="35"/>
                  </a:lnTo>
                  <a:lnTo>
                    <a:pt x="150" y="31"/>
                  </a:lnTo>
                  <a:lnTo>
                    <a:pt x="148" y="26"/>
                  </a:lnTo>
                  <a:lnTo>
                    <a:pt x="147" y="21"/>
                  </a:lnTo>
                  <a:lnTo>
                    <a:pt x="147" y="17"/>
                  </a:lnTo>
                  <a:lnTo>
                    <a:pt x="145" y="14"/>
                  </a:lnTo>
                  <a:lnTo>
                    <a:pt x="144" y="6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9E21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4" name="Freeform 286"/>
            <p:cNvSpPr>
              <a:spLocks/>
            </p:cNvSpPr>
            <p:nvPr/>
          </p:nvSpPr>
          <p:spPr bwMode="auto">
            <a:xfrm>
              <a:off x="5003" y="1116"/>
              <a:ext cx="101" cy="8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6" y="6"/>
                </a:cxn>
                <a:cxn ang="0">
                  <a:pos x="2" y="17"/>
                </a:cxn>
                <a:cxn ang="0">
                  <a:pos x="0" y="26"/>
                </a:cxn>
                <a:cxn ang="0">
                  <a:pos x="0" y="36"/>
                </a:cxn>
                <a:cxn ang="0">
                  <a:pos x="3" y="47"/>
                </a:cxn>
                <a:cxn ang="0">
                  <a:pos x="9" y="60"/>
                </a:cxn>
                <a:cxn ang="0">
                  <a:pos x="20" y="73"/>
                </a:cxn>
                <a:cxn ang="0">
                  <a:pos x="32" y="78"/>
                </a:cxn>
                <a:cxn ang="0">
                  <a:pos x="46" y="79"/>
                </a:cxn>
                <a:cxn ang="0">
                  <a:pos x="56" y="84"/>
                </a:cxn>
                <a:cxn ang="0">
                  <a:pos x="65" y="91"/>
                </a:cxn>
                <a:cxn ang="0">
                  <a:pos x="76" y="99"/>
                </a:cxn>
                <a:cxn ang="0">
                  <a:pos x="85" y="107"/>
                </a:cxn>
                <a:cxn ang="0">
                  <a:pos x="94" y="115"/>
                </a:cxn>
                <a:cxn ang="0">
                  <a:pos x="104" y="121"/>
                </a:cxn>
                <a:cxn ang="0">
                  <a:pos x="113" y="129"/>
                </a:cxn>
                <a:cxn ang="0">
                  <a:pos x="122" y="136"/>
                </a:cxn>
                <a:cxn ang="0">
                  <a:pos x="132" y="144"/>
                </a:cxn>
                <a:cxn ang="0">
                  <a:pos x="139" y="150"/>
                </a:cxn>
                <a:cxn ang="0">
                  <a:pos x="150" y="157"/>
                </a:cxn>
                <a:cxn ang="0">
                  <a:pos x="160" y="163"/>
                </a:cxn>
                <a:cxn ang="0">
                  <a:pos x="170" y="167"/>
                </a:cxn>
                <a:cxn ang="0">
                  <a:pos x="181" y="172"/>
                </a:cxn>
                <a:cxn ang="0">
                  <a:pos x="194" y="177"/>
                </a:cxn>
                <a:cxn ang="0">
                  <a:pos x="200" y="172"/>
                </a:cxn>
                <a:cxn ang="0">
                  <a:pos x="200" y="163"/>
                </a:cxn>
                <a:cxn ang="0">
                  <a:pos x="200" y="153"/>
                </a:cxn>
                <a:cxn ang="0">
                  <a:pos x="200" y="144"/>
                </a:cxn>
                <a:cxn ang="0">
                  <a:pos x="194" y="135"/>
                </a:cxn>
                <a:cxn ang="0">
                  <a:pos x="181" y="127"/>
                </a:cxn>
                <a:cxn ang="0">
                  <a:pos x="170" y="118"/>
                </a:cxn>
                <a:cxn ang="0">
                  <a:pos x="158" y="112"/>
                </a:cxn>
                <a:cxn ang="0">
                  <a:pos x="147" y="102"/>
                </a:cxn>
                <a:cxn ang="0">
                  <a:pos x="136" y="95"/>
                </a:cxn>
                <a:cxn ang="0">
                  <a:pos x="125" y="87"/>
                </a:cxn>
                <a:cxn ang="0">
                  <a:pos x="115" y="79"/>
                </a:cxn>
                <a:cxn ang="0">
                  <a:pos x="102" y="71"/>
                </a:cxn>
                <a:cxn ang="0">
                  <a:pos x="91" y="62"/>
                </a:cxn>
                <a:cxn ang="0">
                  <a:pos x="81" y="53"/>
                </a:cxn>
                <a:cxn ang="0">
                  <a:pos x="70" y="43"/>
                </a:cxn>
                <a:cxn ang="0">
                  <a:pos x="59" y="36"/>
                </a:cxn>
                <a:cxn ang="0">
                  <a:pos x="48" y="25"/>
                </a:cxn>
                <a:cxn ang="0">
                  <a:pos x="39" y="16"/>
                </a:cxn>
                <a:cxn ang="0">
                  <a:pos x="29" y="6"/>
                </a:cxn>
                <a:cxn ang="0">
                  <a:pos x="25" y="2"/>
                </a:cxn>
              </a:cxnLst>
              <a:rect l="0" t="0" r="r" b="b"/>
              <a:pathLst>
                <a:path w="201" h="178">
                  <a:moveTo>
                    <a:pt x="25" y="2"/>
                  </a:moveTo>
                  <a:lnTo>
                    <a:pt x="17" y="0"/>
                  </a:lnTo>
                  <a:lnTo>
                    <a:pt x="11" y="2"/>
                  </a:lnTo>
                  <a:lnTo>
                    <a:pt x="6" y="6"/>
                  </a:lnTo>
                  <a:lnTo>
                    <a:pt x="5" y="11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3" y="47"/>
                  </a:lnTo>
                  <a:lnTo>
                    <a:pt x="6" y="54"/>
                  </a:lnTo>
                  <a:lnTo>
                    <a:pt x="9" y="60"/>
                  </a:lnTo>
                  <a:lnTo>
                    <a:pt x="15" y="68"/>
                  </a:lnTo>
                  <a:lnTo>
                    <a:pt x="20" y="73"/>
                  </a:lnTo>
                  <a:lnTo>
                    <a:pt x="26" y="76"/>
                  </a:lnTo>
                  <a:lnTo>
                    <a:pt x="32" y="78"/>
                  </a:lnTo>
                  <a:lnTo>
                    <a:pt x="42" y="76"/>
                  </a:lnTo>
                  <a:lnTo>
                    <a:pt x="46" y="79"/>
                  </a:lnTo>
                  <a:lnTo>
                    <a:pt x="51" y="81"/>
                  </a:lnTo>
                  <a:lnTo>
                    <a:pt x="56" y="84"/>
                  </a:lnTo>
                  <a:lnTo>
                    <a:pt x="62" y="88"/>
                  </a:lnTo>
                  <a:lnTo>
                    <a:pt x="65" y="91"/>
                  </a:lnTo>
                  <a:lnTo>
                    <a:pt x="71" y="96"/>
                  </a:lnTo>
                  <a:lnTo>
                    <a:pt x="76" y="99"/>
                  </a:lnTo>
                  <a:lnTo>
                    <a:pt x="81" y="102"/>
                  </a:lnTo>
                  <a:lnTo>
                    <a:pt x="85" y="107"/>
                  </a:lnTo>
                  <a:lnTo>
                    <a:pt x="90" y="110"/>
                  </a:lnTo>
                  <a:lnTo>
                    <a:pt x="94" y="115"/>
                  </a:lnTo>
                  <a:lnTo>
                    <a:pt x="99" y="118"/>
                  </a:lnTo>
                  <a:lnTo>
                    <a:pt x="104" y="121"/>
                  </a:lnTo>
                  <a:lnTo>
                    <a:pt x="108" y="126"/>
                  </a:lnTo>
                  <a:lnTo>
                    <a:pt x="113" y="129"/>
                  </a:lnTo>
                  <a:lnTo>
                    <a:pt x="118" y="133"/>
                  </a:lnTo>
                  <a:lnTo>
                    <a:pt x="122" y="136"/>
                  </a:lnTo>
                  <a:lnTo>
                    <a:pt x="127" y="140"/>
                  </a:lnTo>
                  <a:lnTo>
                    <a:pt x="132" y="144"/>
                  </a:lnTo>
                  <a:lnTo>
                    <a:pt x="136" y="147"/>
                  </a:lnTo>
                  <a:lnTo>
                    <a:pt x="139" y="150"/>
                  </a:lnTo>
                  <a:lnTo>
                    <a:pt x="146" y="153"/>
                  </a:lnTo>
                  <a:lnTo>
                    <a:pt x="150" y="157"/>
                  </a:lnTo>
                  <a:lnTo>
                    <a:pt x="156" y="160"/>
                  </a:lnTo>
                  <a:lnTo>
                    <a:pt x="160" y="163"/>
                  </a:lnTo>
                  <a:lnTo>
                    <a:pt x="166" y="166"/>
                  </a:lnTo>
                  <a:lnTo>
                    <a:pt x="170" y="167"/>
                  </a:lnTo>
                  <a:lnTo>
                    <a:pt x="177" y="171"/>
                  </a:lnTo>
                  <a:lnTo>
                    <a:pt x="181" y="172"/>
                  </a:lnTo>
                  <a:lnTo>
                    <a:pt x="187" y="175"/>
                  </a:lnTo>
                  <a:lnTo>
                    <a:pt x="194" y="177"/>
                  </a:lnTo>
                  <a:lnTo>
                    <a:pt x="201" y="178"/>
                  </a:lnTo>
                  <a:lnTo>
                    <a:pt x="200" y="172"/>
                  </a:lnTo>
                  <a:lnTo>
                    <a:pt x="200" y="167"/>
                  </a:lnTo>
                  <a:lnTo>
                    <a:pt x="200" y="163"/>
                  </a:lnTo>
                  <a:lnTo>
                    <a:pt x="200" y="158"/>
                  </a:lnTo>
                  <a:lnTo>
                    <a:pt x="200" y="153"/>
                  </a:lnTo>
                  <a:lnTo>
                    <a:pt x="200" y="149"/>
                  </a:lnTo>
                  <a:lnTo>
                    <a:pt x="200" y="144"/>
                  </a:lnTo>
                  <a:lnTo>
                    <a:pt x="200" y="140"/>
                  </a:lnTo>
                  <a:lnTo>
                    <a:pt x="194" y="135"/>
                  </a:lnTo>
                  <a:lnTo>
                    <a:pt x="189" y="132"/>
                  </a:lnTo>
                  <a:lnTo>
                    <a:pt x="181" y="127"/>
                  </a:lnTo>
                  <a:lnTo>
                    <a:pt x="177" y="122"/>
                  </a:lnTo>
                  <a:lnTo>
                    <a:pt x="170" y="118"/>
                  </a:lnTo>
                  <a:lnTo>
                    <a:pt x="164" y="115"/>
                  </a:lnTo>
                  <a:lnTo>
                    <a:pt x="158" y="112"/>
                  </a:lnTo>
                  <a:lnTo>
                    <a:pt x="153" y="107"/>
                  </a:lnTo>
                  <a:lnTo>
                    <a:pt x="147" y="102"/>
                  </a:lnTo>
                  <a:lnTo>
                    <a:pt x="142" y="99"/>
                  </a:lnTo>
                  <a:lnTo>
                    <a:pt x="136" y="95"/>
                  </a:lnTo>
                  <a:lnTo>
                    <a:pt x="132" y="91"/>
                  </a:lnTo>
                  <a:lnTo>
                    <a:pt x="125" y="87"/>
                  </a:lnTo>
                  <a:lnTo>
                    <a:pt x="119" y="82"/>
                  </a:lnTo>
                  <a:lnTo>
                    <a:pt x="115" y="79"/>
                  </a:lnTo>
                  <a:lnTo>
                    <a:pt x="108" y="76"/>
                  </a:lnTo>
                  <a:lnTo>
                    <a:pt x="102" y="71"/>
                  </a:lnTo>
                  <a:lnTo>
                    <a:pt x="98" y="67"/>
                  </a:lnTo>
                  <a:lnTo>
                    <a:pt x="91" y="62"/>
                  </a:lnTo>
                  <a:lnTo>
                    <a:pt x="87" y="57"/>
                  </a:lnTo>
                  <a:lnTo>
                    <a:pt x="81" y="53"/>
                  </a:lnTo>
                  <a:lnTo>
                    <a:pt x="76" y="48"/>
                  </a:lnTo>
                  <a:lnTo>
                    <a:pt x="70" y="43"/>
                  </a:lnTo>
                  <a:lnTo>
                    <a:pt x="65" y="40"/>
                  </a:lnTo>
                  <a:lnTo>
                    <a:pt x="59" y="36"/>
                  </a:lnTo>
                  <a:lnTo>
                    <a:pt x="54" y="31"/>
                  </a:lnTo>
                  <a:lnTo>
                    <a:pt x="48" y="25"/>
                  </a:lnTo>
                  <a:lnTo>
                    <a:pt x="43" y="22"/>
                  </a:lnTo>
                  <a:lnTo>
                    <a:pt x="39" y="16"/>
                  </a:lnTo>
                  <a:lnTo>
                    <a:pt x="34" y="11"/>
                  </a:lnTo>
                  <a:lnTo>
                    <a:pt x="29" y="6"/>
                  </a:lnTo>
                  <a:lnTo>
                    <a:pt x="25" y="2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5" name="Freeform 287"/>
            <p:cNvSpPr>
              <a:spLocks/>
            </p:cNvSpPr>
            <p:nvPr/>
          </p:nvSpPr>
          <p:spPr bwMode="auto">
            <a:xfrm>
              <a:off x="4986" y="1130"/>
              <a:ext cx="98" cy="96"/>
            </a:xfrm>
            <a:custGeom>
              <a:avLst/>
              <a:gdLst/>
              <a:ahLst/>
              <a:cxnLst>
                <a:cxn ang="0">
                  <a:pos x="17" y="1"/>
                </a:cxn>
                <a:cxn ang="0">
                  <a:pos x="8" y="6"/>
                </a:cxn>
                <a:cxn ang="0">
                  <a:pos x="1" y="15"/>
                </a:cxn>
                <a:cxn ang="0">
                  <a:pos x="0" y="28"/>
                </a:cxn>
                <a:cxn ang="0">
                  <a:pos x="8" y="42"/>
                </a:cxn>
                <a:cxn ang="0">
                  <a:pos x="22" y="56"/>
                </a:cxn>
                <a:cxn ang="0">
                  <a:pos x="34" y="65"/>
                </a:cxn>
                <a:cxn ang="0">
                  <a:pos x="43" y="71"/>
                </a:cxn>
                <a:cxn ang="0">
                  <a:pos x="51" y="77"/>
                </a:cxn>
                <a:cxn ang="0">
                  <a:pos x="59" y="82"/>
                </a:cxn>
                <a:cxn ang="0">
                  <a:pos x="70" y="88"/>
                </a:cxn>
                <a:cxn ang="0">
                  <a:pos x="80" y="90"/>
                </a:cxn>
                <a:cxn ang="0">
                  <a:pos x="90" y="93"/>
                </a:cxn>
                <a:cxn ang="0">
                  <a:pos x="97" y="98"/>
                </a:cxn>
                <a:cxn ang="0">
                  <a:pos x="107" y="104"/>
                </a:cxn>
                <a:cxn ang="0">
                  <a:pos x="115" y="112"/>
                </a:cxn>
                <a:cxn ang="0">
                  <a:pos x="119" y="121"/>
                </a:cxn>
                <a:cxn ang="0">
                  <a:pos x="125" y="130"/>
                </a:cxn>
                <a:cxn ang="0">
                  <a:pos x="132" y="138"/>
                </a:cxn>
                <a:cxn ang="0">
                  <a:pos x="138" y="147"/>
                </a:cxn>
                <a:cxn ang="0">
                  <a:pos x="144" y="156"/>
                </a:cxn>
                <a:cxn ang="0">
                  <a:pos x="149" y="164"/>
                </a:cxn>
                <a:cxn ang="0">
                  <a:pos x="155" y="172"/>
                </a:cxn>
                <a:cxn ang="0">
                  <a:pos x="166" y="183"/>
                </a:cxn>
                <a:cxn ang="0">
                  <a:pos x="178" y="189"/>
                </a:cxn>
                <a:cxn ang="0">
                  <a:pos x="187" y="191"/>
                </a:cxn>
                <a:cxn ang="0">
                  <a:pos x="192" y="187"/>
                </a:cxn>
                <a:cxn ang="0">
                  <a:pos x="194" y="178"/>
                </a:cxn>
                <a:cxn ang="0">
                  <a:pos x="195" y="170"/>
                </a:cxn>
                <a:cxn ang="0">
                  <a:pos x="195" y="163"/>
                </a:cxn>
                <a:cxn ang="0">
                  <a:pos x="192" y="155"/>
                </a:cxn>
                <a:cxn ang="0">
                  <a:pos x="189" y="147"/>
                </a:cxn>
                <a:cxn ang="0">
                  <a:pos x="181" y="135"/>
                </a:cxn>
                <a:cxn ang="0">
                  <a:pos x="173" y="122"/>
                </a:cxn>
                <a:cxn ang="0">
                  <a:pos x="163" y="110"/>
                </a:cxn>
                <a:cxn ang="0">
                  <a:pos x="153" y="99"/>
                </a:cxn>
                <a:cxn ang="0">
                  <a:pos x="142" y="90"/>
                </a:cxn>
                <a:cxn ang="0">
                  <a:pos x="132" y="81"/>
                </a:cxn>
                <a:cxn ang="0">
                  <a:pos x="119" y="73"/>
                </a:cxn>
                <a:cxn ang="0">
                  <a:pos x="108" y="65"/>
                </a:cxn>
                <a:cxn ang="0">
                  <a:pos x="96" y="56"/>
                </a:cxn>
                <a:cxn ang="0">
                  <a:pos x="84" y="48"/>
                </a:cxn>
                <a:cxn ang="0">
                  <a:pos x="73" y="40"/>
                </a:cxn>
                <a:cxn ang="0">
                  <a:pos x="60" y="32"/>
                </a:cxn>
                <a:cxn ang="0">
                  <a:pos x="49" y="25"/>
                </a:cxn>
                <a:cxn ang="0">
                  <a:pos x="39" y="15"/>
                </a:cxn>
                <a:cxn ang="0">
                  <a:pos x="28" y="5"/>
                </a:cxn>
                <a:cxn ang="0">
                  <a:pos x="23" y="0"/>
                </a:cxn>
              </a:cxnLst>
              <a:rect l="0" t="0" r="r" b="b"/>
              <a:pathLst>
                <a:path w="195" h="192">
                  <a:moveTo>
                    <a:pt x="23" y="0"/>
                  </a:moveTo>
                  <a:lnTo>
                    <a:pt x="17" y="1"/>
                  </a:lnTo>
                  <a:lnTo>
                    <a:pt x="12" y="3"/>
                  </a:lnTo>
                  <a:lnTo>
                    <a:pt x="8" y="6"/>
                  </a:lnTo>
                  <a:lnTo>
                    <a:pt x="5" y="9"/>
                  </a:lnTo>
                  <a:lnTo>
                    <a:pt x="1" y="15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5" y="36"/>
                  </a:lnTo>
                  <a:lnTo>
                    <a:pt x="8" y="42"/>
                  </a:lnTo>
                  <a:lnTo>
                    <a:pt x="15" y="50"/>
                  </a:lnTo>
                  <a:lnTo>
                    <a:pt x="22" y="56"/>
                  </a:lnTo>
                  <a:lnTo>
                    <a:pt x="29" y="62"/>
                  </a:lnTo>
                  <a:lnTo>
                    <a:pt x="34" y="65"/>
                  </a:lnTo>
                  <a:lnTo>
                    <a:pt x="39" y="68"/>
                  </a:lnTo>
                  <a:lnTo>
                    <a:pt x="43" y="71"/>
                  </a:lnTo>
                  <a:lnTo>
                    <a:pt x="48" y="74"/>
                  </a:lnTo>
                  <a:lnTo>
                    <a:pt x="51" y="77"/>
                  </a:lnTo>
                  <a:lnTo>
                    <a:pt x="56" y="79"/>
                  </a:lnTo>
                  <a:lnTo>
                    <a:pt x="59" y="82"/>
                  </a:lnTo>
                  <a:lnTo>
                    <a:pt x="63" y="85"/>
                  </a:lnTo>
                  <a:lnTo>
                    <a:pt x="70" y="88"/>
                  </a:lnTo>
                  <a:lnTo>
                    <a:pt x="76" y="90"/>
                  </a:lnTo>
                  <a:lnTo>
                    <a:pt x="80" y="90"/>
                  </a:lnTo>
                  <a:lnTo>
                    <a:pt x="85" y="93"/>
                  </a:lnTo>
                  <a:lnTo>
                    <a:pt x="90" y="93"/>
                  </a:lnTo>
                  <a:lnTo>
                    <a:pt x="94" y="96"/>
                  </a:lnTo>
                  <a:lnTo>
                    <a:pt x="97" y="98"/>
                  </a:lnTo>
                  <a:lnTo>
                    <a:pt x="102" y="101"/>
                  </a:lnTo>
                  <a:lnTo>
                    <a:pt x="107" y="104"/>
                  </a:lnTo>
                  <a:lnTo>
                    <a:pt x="111" y="108"/>
                  </a:lnTo>
                  <a:lnTo>
                    <a:pt x="115" y="112"/>
                  </a:lnTo>
                  <a:lnTo>
                    <a:pt x="116" y="116"/>
                  </a:lnTo>
                  <a:lnTo>
                    <a:pt x="119" y="121"/>
                  </a:lnTo>
                  <a:lnTo>
                    <a:pt x="124" y="125"/>
                  </a:lnTo>
                  <a:lnTo>
                    <a:pt x="125" y="130"/>
                  </a:lnTo>
                  <a:lnTo>
                    <a:pt x="130" y="133"/>
                  </a:lnTo>
                  <a:lnTo>
                    <a:pt x="132" y="138"/>
                  </a:lnTo>
                  <a:lnTo>
                    <a:pt x="135" y="144"/>
                  </a:lnTo>
                  <a:lnTo>
                    <a:pt x="138" y="147"/>
                  </a:lnTo>
                  <a:lnTo>
                    <a:pt x="141" y="152"/>
                  </a:lnTo>
                  <a:lnTo>
                    <a:pt x="144" y="156"/>
                  </a:lnTo>
                  <a:lnTo>
                    <a:pt x="147" y="161"/>
                  </a:lnTo>
                  <a:lnTo>
                    <a:pt x="149" y="164"/>
                  </a:lnTo>
                  <a:lnTo>
                    <a:pt x="153" y="169"/>
                  </a:lnTo>
                  <a:lnTo>
                    <a:pt x="155" y="172"/>
                  </a:lnTo>
                  <a:lnTo>
                    <a:pt x="159" y="177"/>
                  </a:lnTo>
                  <a:lnTo>
                    <a:pt x="166" y="183"/>
                  </a:lnTo>
                  <a:lnTo>
                    <a:pt x="173" y="187"/>
                  </a:lnTo>
                  <a:lnTo>
                    <a:pt x="178" y="189"/>
                  </a:lnTo>
                  <a:lnTo>
                    <a:pt x="183" y="191"/>
                  </a:lnTo>
                  <a:lnTo>
                    <a:pt x="187" y="191"/>
                  </a:lnTo>
                  <a:lnTo>
                    <a:pt x="192" y="192"/>
                  </a:lnTo>
                  <a:lnTo>
                    <a:pt x="192" y="187"/>
                  </a:lnTo>
                  <a:lnTo>
                    <a:pt x="194" y="183"/>
                  </a:lnTo>
                  <a:lnTo>
                    <a:pt x="194" y="178"/>
                  </a:lnTo>
                  <a:lnTo>
                    <a:pt x="195" y="175"/>
                  </a:lnTo>
                  <a:lnTo>
                    <a:pt x="195" y="170"/>
                  </a:lnTo>
                  <a:lnTo>
                    <a:pt x="195" y="166"/>
                  </a:lnTo>
                  <a:lnTo>
                    <a:pt x="195" y="163"/>
                  </a:lnTo>
                  <a:lnTo>
                    <a:pt x="195" y="160"/>
                  </a:lnTo>
                  <a:lnTo>
                    <a:pt x="192" y="155"/>
                  </a:lnTo>
                  <a:lnTo>
                    <a:pt x="190" y="150"/>
                  </a:lnTo>
                  <a:lnTo>
                    <a:pt x="189" y="147"/>
                  </a:lnTo>
                  <a:lnTo>
                    <a:pt x="186" y="143"/>
                  </a:lnTo>
                  <a:lnTo>
                    <a:pt x="181" y="135"/>
                  </a:lnTo>
                  <a:lnTo>
                    <a:pt x="178" y="129"/>
                  </a:lnTo>
                  <a:lnTo>
                    <a:pt x="173" y="122"/>
                  </a:lnTo>
                  <a:lnTo>
                    <a:pt x="169" y="115"/>
                  </a:lnTo>
                  <a:lnTo>
                    <a:pt x="163" y="110"/>
                  </a:lnTo>
                  <a:lnTo>
                    <a:pt x="158" y="105"/>
                  </a:lnTo>
                  <a:lnTo>
                    <a:pt x="153" y="99"/>
                  </a:lnTo>
                  <a:lnTo>
                    <a:pt x="147" y="94"/>
                  </a:lnTo>
                  <a:lnTo>
                    <a:pt x="142" y="90"/>
                  </a:lnTo>
                  <a:lnTo>
                    <a:pt x="136" y="85"/>
                  </a:lnTo>
                  <a:lnTo>
                    <a:pt x="132" y="81"/>
                  </a:lnTo>
                  <a:lnTo>
                    <a:pt x="125" y="76"/>
                  </a:lnTo>
                  <a:lnTo>
                    <a:pt x="119" y="73"/>
                  </a:lnTo>
                  <a:lnTo>
                    <a:pt x="115" y="70"/>
                  </a:lnTo>
                  <a:lnTo>
                    <a:pt x="108" y="65"/>
                  </a:lnTo>
                  <a:lnTo>
                    <a:pt x="102" y="60"/>
                  </a:lnTo>
                  <a:lnTo>
                    <a:pt x="96" y="56"/>
                  </a:lnTo>
                  <a:lnTo>
                    <a:pt x="91" y="53"/>
                  </a:lnTo>
                  <a:lnTo>
                    <a:pt x="84" y="48"/>
                  </a:lnTo>
                  <a:lnTo>
                    <a:pt x="77" y="45"/>
                  </a:lnTo>
                  <a:lnTo>
                    <a:pt x="73" y="40"/>
                  </a:lnTo>
                  <a:lnTo>
                    <a:pt x="66" y="37"/>
                  </a:lnTo>
                  <a:lnTo>
                    <a:pt x="60" y="32"/>
                  </a:lnTo>
                  <a:lnTo>
                    <a:pt x="56" y="29"/>
                  </a:lnTo>
                  <a:lnTo>
                    <a:pt x="49" y="25"/>
                  </a:lnTo>
                  <a:lnTo>
                    <a:pt x="45" y="20"/>
                  </a:lnTo>
                  <a:lnTo>
                    <a:pt x="39" y="15"/>
                  </a:lnTo>
                  <a:lnTo>
                    <a:pt x="34" y="11"/>
                  </a:lnTo>
                  <a:lnTo>
                    <a:pt x="28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B1C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6" name="Freeform 288"/>
            <p:cNvSpPr>
              <a:spLocks/>
            </p:cNvSpPr>
            <p:nvPr/>
          </p:nvSpPr>
          <p:spPr bwMode="auto">
            <a:xfrm>
              <a:off x="4906" y="1044"/>
              <a:ext cx="78" cy="99"/>
            </a:xfrm>
            <a:custGeom>
              <a:avLst/>
              <a:gdLst/>
              <a:ahLst/>
              <a:cxnLst>
                <a:cxn ang="0">
                  <a:pos x="141" y="1"/>
                </a:cxn>
                <a:cxn ang="0">
                  <a:pos x="134" y="6"/>
                </a:cxn>
                <a:cxn ang="0">
                  <a:pos x="126" y="12"/>
                </a:cxn>
                <a:cxn ang="0">
                  <a:pos x="121" y="22"/>
                </a:cxn>
                <a:cxn ang="0">
                  <a:pos x="116" y="31"/>
                </a:cxn>
                <a:cxn ang="0">
                  <a:pos x="113" y="40"/>
                </a:cxn>
                <a:cxn ang="0">
                  <a:pos x="110" y="51"/>
                </a:cxn>
                <a:cxn ang="0">
                  <a:pos x="107" y="62"/>
                </a:cxn>
                <a:cxn ang="0">
                  <a:pos x="106" y="73"/>
                </a:cxn>
                <a:cxn ang="0">
                  <a:pos x="101" y="84"/>
                </a:cxn>
                <a:cxn ang="0">
                  <a:pos x="96" y="94"/>
                </a:cxn>
                <a:cxn ang="0">
                  <a:pos x="92" y="105"/>
                </a:cxn>
                <a:cxn ang="0">
                  <a:pos x="87" y="115"/>
                </a:cxn>
                <a:cxn ang="0">
                  <a:pos x="79" y="122"/>
                </a:cxn>
                <a:cxn ang="0">
                  <a:pos x="70" y="130"/>
                </a:cxn>
                <a:cxn ang="0">
                  <a:pos x="59" y="136"/>
                </a:cxn>
                <a:cxn ang="0">
                  <a:pos x="50" y="139"/>
                </a:cxn>
                <a:cxn ang="0">
                  <a:pos x="42" y="146"/>
                </a:cxn>
                <a:cxn ang="0">
                  <a:pos x="34" y="152"/>
                </a:cxn>
                <a:cxn ang="0">
                  <a:pos x="27" y="161"/>
                </a:cxn>
                <a:cxn ang="0">
                  <a:pos x="17" y="170"/>
                </a:cxn>
                <a:cxn ang="0">
                  <a:pos x="10" y="180"/>
                </a:cxn>
                <a:cxn ang="0">
                  <a:pos x="5" y="187"/>
                </a:cxn>
                <a:cxn ang="0">
                  <a:pos x="0" y="194"/>
                </a:cxn>
                <a:cxn ang="0">
                  <a:pos x="5" y="198"/>
                </a:cxn>
                <a:cxn ang="0">
                  <a:pos x="14" y="198"/>
                </a:cxn>
                <a:cxn ang="0">
                  <a:pos x="22" y="197"/>
                </a:cxn>
                <a:cxn ang="0">
                  <a:pos x="31" y="197"/>
                </a:cxn>
                <a:cxn ang="0">
                  <a:pos x="39" y="195"/>
                </a:cxn>
                <a:cxn ang="0">
                  <a:pos x="48" y="192"/>
                </a:cxn>
                <a:cxn ang="0">
                  <a:pos x="56" y="189"/>
                </a:cxn>
                <a:cxn ang="0">
                  <a:pos x="65" y="186"/>
                </a:cxn>
                <a:cxn ang="0">
                  <a:pos x="76" y="178"/>
                </a:cxn>
                <a:cxn ang="0">
                  <a:pos x="92" y="167"/>
                </a:cxn>
                <a:cxn ang="0">
                  <a:pos x="106" y="156"/>
                </a:cxn>
                <a:cxn ang="0">
                  <a:pos x="118" y="142"/>
                </a:cxn>
                <a:cxn ang="0">
                  <a:pos x="127" y="130"/>
                </a:cxn>
                <a:cxn ang="0">
                  <a:pos x="132" y="122"/>
                </a:cxn>
                <a:cxn ang="0">
                  <a:pos x="137" y="115"/>
                </a:cxn>
                <a:cxn ang="0">
                  <a:pos x="141" y="107"/>
                </a:cxn>
                <a:cxn ang="0">
                  <a:pos x="144" y="98"/>
                </a:cxn>
                <a:cxn ang="0">
                  <a:pos x="147" y="90"/>
                </a:cxn>
                <a:cxn ang="0">
                  <a:pos x="151" y="80"/>
                </a:cxn>
                <a:cxn ang="0">
                  <a:pos x="154" y="71"/>
                </a:cxn>
                <a:cxn ang="0">
                  <a:pos x="155" y="63"/>
                </a:cxn>
                <a:cxn ang="0">
                  <a:pos x="155" y="54"/>
                </a:cxn>
                <a:cxn ang="0">
                  <a:pos x="157" y="45"/>
                </a:cxn>
                <a:cxn ang="0">
                  <a:pos x="157" y="36"/>
                </a:cxn>
                <a:cxn ang="0">
                  <a:pos x="155" y="28"/>
                </a:cxn>
                <a:cxn ang="0">
                  <a:pos x="154" y="18"/>
                </a:cxn>
                <a:cxn ang="0">
                  <a:pos x="149" y="8"/>
                </a:cxn>
                <a:cxn ang="0">
                  <a:pos x="147" y="0"/>
                </a:cxn>
              </a:cxnLst>
              <a:rect l="0" t="0" r="r" b="b"/>
              <a:pathLst>
                <a:path w="157" h="198">
                  <a:moveTo>
                    <a:pt x="147" y="0"/>
                  </a:moveTo>
                  <a:lnTo>
                    <a:pt x="141" y="1"/>
                  </a:lnTo>
                  <a:lnTo>
                    <a:pt x="137" y="3"/>
                  </a:lnTo>
                  <a:lnTo>
                    <a:pt x="134" y="6"/>
                  </a:lnTo>
                  <a:lnTo>
                    <a:pt x="129" y="9"/>
                  </a:lnTo>
                  <a:lnTo>
                    <a:pt x="126" y="12"/>
                  </a:lnTo>
                  <a:lnTo>
                    <a:pt x="124" y="17"/>
                  </a:lnTo>
                  <a:lnTo>
                    <a:pt x="121" y="22"/>
                  </a:lnTo>
                  <a:lnTo>
                    <a:pt x="120" y="26"/>
                  </a:lnTo>
                  <a:lnTo>
                    <a:pt x="116" y="31"/>
                  </a:lnTo>
                  <a:lnTo>
                    <a:pt x="115" y="34"/>
                  </a:lnTo>
                  <a:lnTo>
                    <a:pt x="113" y="40"/>
                  </a:lnTo>
                  <a:lnTo>
                    <a:pt x="112" y="46"/>
                  </a:lnTo>
                  <a:lnTo>
                    <a:pt x="110" y="51"/>
                  </a:lnTo>
                  <a:lnTo>
                    <a:pt x="109" y="57"/>
                  </a:lnTo>
                  <a:lnTo>
                    <a:pt x="107" y="62"/>
                  </a:lnTo>
                  <a:lnTo>
                    <a:pt x="107" y="68"/>
                  </a:lnTo>
                  <a:lnTo>
                    <a:pt x="106" y="73"/>
                  </a:lnTo>
                  <a:lnTo>
                    <a:pt x="104" y="79"/>
                  </a:lnTo>
                  <a:lnTo>
                    <a:pt x="101" y="84"/>
                  </a:lnTo>
                  <a:lnTo>
                    <a:pt x="99" y="90"/>
                  </a:lnTo>
                  <a:lnTo>
                    <a:pt x="96" y="94"/>
                  </a:lnTo>
                  <a:lnTo>
                    <a:pt x="95" y="101"/>
                  </a:lnTo>
                  <a:lnTo>
                    <a:pt x="92" y="105"/>
                  </a:lnTo>
                  <a:lnTo>
                    <a:pt x="90" y="110"/>
                  </a:lnTo>
                  <a:lnTo>
                    <a:pt x="87" y="115"/>
                  </a:lnTo>
                  <a:lnTo>
                    <a:pt x="84" y="119"/>
                  </a:lnTo>
                  <a:lnTo>
                    <a:pt x="79" y="122"/>
                  </a:lnTo>
                  <a:lnTo>
                    <a:pt x="75" y="127"/>
                  </a:lnTo>
                  <a:lnTo>
                    <a:pt x="70" y="130"/>
                  </a:lnTo>
                  <a:lnTo>
                    <a:pt x="65" y="133"/>
                  </a:lnTo>
                  <a:lnTo>
                    <a:pt x="59" y="136"/>
                  </a:lnTo>
                  <a:lnTo>
                    <a:pt x="53" y="139"/>
                  </a:lnTo>
                  <a:lnTo>
                    <a:pt x="50" y="139"/>
                  </a:lnTo>
                  <a:lnTo>
                    <a:pt x="47" y="142"/>
                  </a:lnTo>
                  <a:lnTo>
                    <a:pt x="42" y="146"/>
                  </a:lnTo>
                  <a:lnTo>
                    <a:pt x="39" y="149"/>
                  </a:lnTo>
                  <a:lnTo>
                    <a:pt x="34" y="152"/>
                  </a:lnTo>
                  <a:lnTo>
                    <a:pt x="31" y="156"/>
                  </a:lnTo>
                  <a:lnTo>
                    <a:pt x="27" y="161"/>
                  </a:lnTo>
                  <a:lnTo>
                    <a:pt x="22" y="166"/>
                  </a:lnTo>
                  <a:lnTo>
                    <a:pt x="17" y="170"/>
                  </a:lnTo>
                  <a:lnTo>
                    <a:pt x="14" y="175"/>
                  </a:lnTo>
                  <a:lnTo>
                    <a:pt x="10" y="180"/>
                  </a:lnTo>
                  <a:lnTo>
                    <a:pt x="8" y="184"/>
                  </a:lnTo>
                  <a:lnTo>
                    <a:pt x="5" y="187"/>
                  </a:lnTo>
                  <a:lnTo>
                    <a:pt x="2" y="191"/>
                  </a:lnTo>
                  <a:lnTo>
                    <a:pt x="0" y="194"/>
                  </a:lnTo>
                  <a:lnTo>
                    <a:pt x="0" y="198"/>
                  </a:lnTo>
                  <a:lnTo>
                    <a:pt x="5" y="198"/>
                  </a:lnTo>
                  <a:lnTo>
                    <a:pt x="10" y="198"/>
                  </a:lnTo>
                  <a:lnTo>
                    <a:pt x="14" y="198"/>
                  </a:lnTo>
                  <a:lnTo>
                    <a:pt x="17" y="198"/>
                  </a:lnTo>
                  <a:lnTo>
                    <a:pt x="22" y="197"/>
                  </a:lnTo>
                  <a:lnTo>
                    <a:pt x="27" y="197"/>
                  </a:lnTo>
                  <a:lnTo>
                    <a:pt x="31" y="197"/>
                  </a:lnTo>
                  <a:lnTo>
                    <a:pt x="36" y="197"/>
                  </a:lnTo>
                  <a:lnTo>
                    <a:pt x="39" y="195"/>
                  </a:lnTo>
                  <a:lnTo>
                    <a:pt x="44" y="194"/>
                  </a:lnTo>
                  <a:lnTo>
                    <a:pt x="48" y="192"/>
                  </a:lnTo>
                  <a:lnTo>
                    <a:pt x="51" y="191"/>
                  </a:lnTo>
                  <a:lnTo>
                    <a:pt x="56" y="189"/>
                  </a:lnTo>
                  <a:lnTo>
                    <a:pt x="61" y="187"/>
                  </a:lnTo>
                  <a:lnTo>
                    <a:pt x="65" y="186"/>
                  </a:lnTo>
                  <a:lnTo>
                    <a:pt x="70" y="184"/>
                  </a:lnTo>
                  <a:lnTo>
                    <a:pt x="76" y="178"/>
                  </a:lnTo>
                  <a:lnTo>
                    <a:pt x="84" y="173"/>
                  </a:lnTo>
                  <a:lnTo>
                    <a:pt x="92" y="167"/>
                  </a:lnTo>
                  <a:lnTo>
                    <a:pt x="99" y="163"/>
                  </a:lnTo>
                  <a:lnTo>
                    <a:pt x="106" y="156"/>
                  </a:lnTo>
                  <a:lnTo>
                    <a:pt x="112" y="150"/>
                  </a:lnTo>
                  <a:lnTo>
                    <a:pt x="118" y="142"/>
                  </a:lnTo>
                  <a:lnTo>
                    <a:pt x="124" y="135"/>
                  </a:lnTo>
                  <a:lnTo>
                    <a:pt x="127" y="130"/>
                  </a:lnTo>
                  <a:lnTo>
                    <a:pt x="129" y="127"/>
                  </a:lnTo>
                  <a:lnTo>
                    <a:pt x="132" y="122"/>
                  </a:lnTo>
                  <a:lnTo>
                    <a:pt x="135" y="119"/>
                  </a:lnTo>
                  <a:lnTo>
                    <a:pt x="137" y="115"/>
                  </a:lnTo>
                  <a:lnTo>
                    <a:pt x="140" y="110"/>
                  </a:lnTo>
                  <a:lnTo>
                    <a:pt x="141" y="107"/>
                  </a:lnTo>
                  <a:lnTo>
                    <a:pt x="144" y="102"/>
                  </a:lnTo>
                  <a:lnTo>
                    <a:pt x="144" y="98"/>
                  </a:lnTo>
                  <a:lnTo>
                    <a:pt x="146" y="93"/>
                  </a:lnTo>
                  <a:lnTo>
                    <a:pt x="147" y="90"/>
                  </a:lnTo>
                  <a:lnTo>
                    <a:pt x="151" y="85"/>
                  </a:lnTo>
                  <a:lnTo>
                    <a:pt x="151" y="80"/>
                  </a:lnTo>
                  <a:lnTo>
                    <a:pt x="152" y="76"/>
                  </a:lnTo>
                  <a:lnTo>
                    <a:pt x="154" y="71"/>
                  </a:lnTo>
                  <a:lnTo>
                    <a:pt x="155" y="68"/>
                  </a:lnTo>
                  <a:lnTo>
                    <a:pt x="155" y="63"/>
                  </a:lnTo>
                  <a:lnTo>
                    <a:pt x="155" y="59"/>
                  </a:lnTo>
                  <a:lnTo>
                    <a:pt x="155" y="54"/>
                  </a:lnTo>
                  <a:lnTo>
                    <a:pt x="157" y="49"/>
                  </a:lnTo>
                  <a:lnTo>
                    <a:pt x="157" y="45"/>
                  </a:lnTo>
                  <a:lnTo>
                    <a:pt x="157" y="40"/>
                  </a:lnTo>
                  <a:lnTo>
                    <a:pt x="157" y="36"/>
                  </a:lnTo>
                  <a:lnTo>
                    <a:pt x="157" y="32"/>
                  </a:lnTo>
                  <a:lnTo>
                    <a:pt x="155" y="28"/>
                  </a:lnTo>
                  <a:lnTo>
                    <a:pt x="154" y="23"/>
                  </a:lnTo>
                  <a:lnTo>
                    <a:pt x="154" y="18"/>
                  </a:lnTo>
                  <a:lnTo>
                    <a:pt x="152" y="15"/>
                  </a:lnTo>
                  <a:lnTo>
                    <a:pt x="149" y="8"/>
                  </a:lnTo>
                  <a:lnTo>
                    <a:pt x="147" y="0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FF99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7" name="Freeform 289"/>
            <p:cNvSpPr>
              <a:spLocks/>
            </p:cNvSpPr>
            <p:nvPr/>
          </p:nvSpPr>
          <p:spPr bwMode="auto">
            <a:xfrm>
              <a:off x="4778" y="1223"/>
              <a:ext cx="258" cy="88"/>
            </a:xfrm>
            <a:custGeom>
              <a:avLst/>
              <a:gdLst/>
              <a:ahLst/>
              <a:cxnLst>
                <a:cxn ang="0">
                  <a:pos x="483" y="5"/>
                </a:cxn>
                <a:cxn ang="0">
                  <a:pos x="463" y="14"/>
                </a:cxn>
                <a:cxn ang="0">
                  <a:pos x="443" y="23"/>
                </a:cxn>
                <a:cxn ang="0">
                  <a:pos x="423" y="31"/>
                </a:cxn>
                <a:cxn ang="0">
                  <a:pos x="403" y="39"/>
                </a:cxn>
                <a:cxn ang="0">
                  <a:pos x="383" y="46"/>
                </a:cxn>
                <a:cxn ang="0">
                  <a:pos x="363" y="54"/>
                </a:cxn>
                <a:cxn ang="0">
                  <a:pos x="343" y="60"/>
                </a:cxn>
                <a:cxn ang="0">
                  <a:pos x="322" y="67"/>
                </a:cxn>
                <a:cxn ang="0">
                  <a:pos x="301" y="73"/>
                </a:cxn>
                <a:cxn ang="0">
                  <a:pos x="281" y="77"/>
                </a:cxn>
                <a:cxn ang="0">
                  <a:pos x="259" y="81"/>
                </a:cxn>
                <a:cxn ang="0">
                  <a:pos x="237" y="84"/>
                </a:cxn>
                <a:cxn ang="0">
                  <a:pos x="217" y="85"/>
                </a:cxn>
                <a:cxn ang="0">
                  <a:pos x="195" y="87"/>
                </a:cxn>
                <a:cxn ang="0">
                  <a:pos x="174" y="87"/>
                </a:cxn>
                <a:cxn ang="0">
                  <a:pos x="152" y="87"/>
                </a:cxn>
                <a:cxn ang="0">
                  <a:pos x="130" y="85"/>
                </a:cxn>
                <a:cxn ang="0">
                  <a:pos x="109" y="82"/>
                </a:cxn>
                <a:cxn ang="0">
                  <a:pos x="85" y="79"/>
                </a:cxn>
                <a:cxn ang="0">
                  <a:pos x="64" y="73"/>
                </a:cxn>
                <a:cxn ang="0">
                  <a:pos x="45" y="74"/>
                </a:cxn>
                <a:cxn ang="0">
                  <a:pos x="28" y="91"/>
                </a:cxn>
                <a:cxn ang="0">
                  <a:pos x="6" y="107"/>
                </a:cxn>
                <a:cxn ang="0">
                  <a:pos x="12" y="119"/>
                </a:cxn>
                <a:cxn ang="0">
                  <a:pos x="34" y="133"/>
                </a:cxn>
                <a:cxn ang="0">
                  <a:pos x="59" y="144"/>
                </a:cxn>
                <a:cxn ang="0">
                  <a:pos x="82" y="153"/>
                </a:cxn>
                <a:cxn ang="0">
                  <a:pos x="109" y="160"/>
                </a:cxn>
                <a:cxn ang="0">
                  <a:pos x="136" y="167"/>
                </a:cxn>
                <a:cxn ang="0">
                  <a:pos x="163" y="172"/>
                </a:cxn>
                <a:cxn ang="0">
                  <a:pos x="191" y="174"/>
                </a:cxn>
                <a:cxn ang="0">
                  <a:pos x="219" y="175"/>
                </a:cxn>
                <a:cxn ang="0">
                  <a:pos x="248" y="174"/>
                </a:cxn>
                <a:cxn ang="0">
                  <a:pos x="277" y="172"/>
                </a:cxn>
                <a:cxn ang="0">
                  <a:pos x="304" y="166"/>
                </a:cxn>
                <a:cxn ang="0">
                  <a:pos x="332" y="160"/>
                </a:cxn>
                <a:cxn ang="0">
                  <a:pos x="358" y="152"/>
                </a:cxn>
                <a:cxn ang="0">
                  <a:pos x="384" y="143"/>
                </a:cxn>
                <a:cxn ang="0">
                  <a:pos x="409" y="130"/>
                </a:cxn>
                <a:cxn ang="0">
                  <a:pos x="432" y="118"/>
                </a:cxn>
                <a:cxn ang="0">
                  <a:pos x="453" y="101"/>
                </a:cxn>
                <a:cxn ang="0">
                  <a:pos x="474" y="84"/>
                </a:cxn>
                <a:cxn ang="0">
                  <a:pos x="491" y="63"/>
                </a:cxn>
                <a:cxn ang="0">
                  <a:pos x="507" y="42"/>
                </a:cxn>
                <a:cxn ang="0">
                  <a:pos x="511" y="20"/>
                </a:cxn>
                <a:cxn ang="0">
                  <a:pos x="497" y="0"/>
                </a:cxn>
              </a:cxnLst>
              <a:rect l="0" t="0" r="r" b="b"/>
              <a:pathLst>
                <a:path w="516" h="175">
                  <a:moveTo>
                    <a:pt x="497" y="0"/>
                  </a:moveTo>
                  <a:lnTo>
                    <a:pt x="490" y="1"/>
                  </a:lnTo>
                  <a:lnTo>
                    <a:pt x="483" y="5"/>
                  </a:lnTo>
                  <a:lnTo>
                    <a:pt x="477" y="8"/>
                  </a:lnTo>
                  <a:lnTo>
                    <a:pt x="470" y="11"/>
                  </a:lnTo>
                  <a:lnTo>
                    <a:pt x="463" y="14"/>
                  </a:lnTo>
                  <a:lnTo>
                    <a:pt x="457" y="17"/>
                  </a:lnTo>
                  <a:lnTo>
                    <a:pt x="449" y="20"/>
                  </a:lnTo>
                  <a:lnTo>
                    <a:pt x="443" y="23"/>
                  </a:lnTo>
                  <a:lnTo>
                    <a:pt x="437" y="25"/>
                  </a:lnTo>
                  <a:lnTo>
                    <a:pt x="429" y="28"/>
                  </a:lnTo>
                  <a:lnTo>
                    <a:pt x="423" y="31"/>
                  </a:lnTo>
                  <a:lnTo>
                    <a:pt x="417" y="34"/>
                  </a:lnTo>
                  <a:lnTo>
                    <a:pt x="409" y="36"/>
                  </a:lnTo>
                  <a:lnTo>
                    <a:pt x="403" y="39"/>
                  </a:lnTo>
                  <a:lnTo>
                    <a:pt x="397" y="42"/>
                  </a:lnTo>
                  <a:lnTo>
                    <a:pt x="391" y="45"/>
                  </a:lnTo>
                  <a:lnTo>
                    <a:pt x="383" y="46"/>
                  </a:lnTo>
                  <a:lnTo>
                    <a:pt x="377" y="50"/>
                  </a:lnTo>
                  <a:lnTo>
                    <a:pt x="369" y="51"/>
                  </a:lnTo>
                  <a:lnTo>
                    <a:pt x="363" y="54"/>
                  </a:lnTo>
                  <a:lnTo>
                    <a:pt x="356" y="57"/>
                  </a:lnTo>
                  <a:lnTo>
                    <a:pt x="349" y="59"/>
                  </a:lnTo>
                  <a:lnTo>
                    <a:pt x="343" y="60"/>
                  </a:lnTo>
                  <a:lnTo>
                    <a:pt x="336" y="63"/>
                  </a:lnTo>
                  <a:lnTo>
                    <a:pt x="329" y="65"/>
                  </a:lnTo>
                  <a:lnTo>
                    <a:pt x="322" y="67"/>
                  </a:lnTo>
                  <a:lnTo>
                    <a:pt x="315" y="68"/>
                  </a:lnTo>
                  <a:lnTo>
                    <a:pt x="308" y="71"/>
                  </a:lnTo>
                  <a:lnTo>
                    <a:pt x="301" y="73"/>
                  </a:lnTo>
                  <a:lnTo>
                    <a:pt x="294" y="74"/>
                  </a:lnTo>
                  <a:lnTo>
                    <a:pt x="288" y="76"/>
                  </a:lnTo>
                  <a:lnTo>
                    <a:pt x="281" y="77"/>
                  </a:lnTo>
                  <a:lnTo>
                    <a:pt x="273" y="79"/>
                  </a:lnTo>
                  <a:lnTo>
                    <a:pt x="267" y="81"/>
                  </a:lnTo>
                  <a:lnTo>
                    <a:pt x="259" y="81"/>
                  </a:lnTo>
                  <a:lnTo>
                    <a:pt x="253" y="82"/>
                  </a:lnTo>
                  <a:lnTo>
                    <a:pt x="245" y="82"/>
                  </a:lnTo>
                  <a:lnTo>
                    <a:pt x="237" y="84"/>
                  </a:lnTo>
                  <a:lnTo>
                    <a:pt x="231" y="84"/>
                  </a:lnTo>
                  <a:lnTo>
                    <a:pt x="225" y="85"/>
                  </a:lnTo>
                  <a:lnTo>
                    <a:pt x="217" y="85"/>
                  </a:lnTo>
                  <a:lnTo>
                    <a:pt x="209" y="87"/>
                  </a:lnTo>
                  <a:lnTo>
                    <a:pt x="202" y="87"/>
                  </a:lnTo>
                  <a:lnTo>
                    <a:pt x="195" y="87"/>
                  </a:lnTo>
                  <a:lnTo>
                    <a:pt x="188" y="87"/>
                  </a:lnTo>
                  <a:lnTo>
                    <a:pt x="181" y="87"/>
                  </a:lnTo>
                  <a:lnTo>
                    <a:pt x="174" y="87"/>
                  </a:lnTo>
                  <a:lnTo>
                    <a:pt x="167" y="88"/>
                  </a:lnTo>
                  <a:lnTo>
                    <a:pt x="160" y="87"/>
                  </a:lnTo>
                  <a:lnTo>
                    <a:pt x="152" y="87"/>
                  </a:lnTo>
                  <a:lnTo>
                    <a:pt x="144" y="85"/>
                  </a:lnTo>
                  <a:lnTo>
                    <a:pt x="138" y="85"/>
                  </a:lnTo>
                  <a:lnTo>
                    <a:pt x="130" y="85"/>
                  </a:lnTo>
                  <a:lnTo>
                    <a:pt x="122" y="84"/>
                  </a:lnTo>
                  <a:lnTo>
                    <a:pt x="115" y="84"/>
                  </a:lnTo>
                  <a:lnTo>
                    <a:pt x="109" y="82"/>
                  </a:lnTo>
                  <a:lnTo>
                    <a:pt x="101" y="81"/>
                  </a:lnTo>
                  <a:lnTo>
                    <a:pt x="93" y="81"/>
                  </a:lnTo>
                  <a:lnTo>
                    <a:pt x="85" y="79"/>
                  </a:lnTo>
                  <a:lnTo>
                    <a:pt x="79" y="77"/>
                  </a:lnTo>
                  <a:lnTo>
                    <a:pt x="71" y="74"/>
                  </a:lnTo>
                  <a:lnTo>
                    <a:pt x="64" y="73"/>
                  </a:lnTo>
                  <a:lnTo>
                    <a:pt x="56" y="71"/>
                  </a:lnTo>
                  <a:lnTo>
                    <a:pt x="50" y="70"/>
                  </a:lnTo>
                  <a:lnTo>
                    <a:pt x="45" y="74"/>
                  </a:lnTo>
                  <a:lnTo>
                    <a:pt x="39" y="81"/>
                  </a:lnTo>
                  <a:lnTo>
                    <a:pt x="33" y="85"/>
                  </a:lnTo>
                  <a:lnTo>
                    <a:pt x="28" y="91"/>
                  </a:lnTo>
                  <a:lnTo>
                    <a:pt x="20" y="96"/>
                  </a:lnTo>
                  <a:lnTo>
                    <a:pt x="14" y="101"/>
                  </a:lnTo>
                  <a:lnTo>
                    <a:pt x="6" y="107"/>
                  </a:lnTo>
                  <a:lnTo>
                    <a:pt x="0" y="112"/>
                  </a:lnTo>
                  <a:lnTo>
                    <a:pt x="6" y="116"/>
                  </a:lnTo>
                  <a:lnTo>
                    <a:pt x="12" y="119"/>
                  </a:lnTo>
                  <a:lnTo>
                    <a:pt x="20" y="124"/>
                  </a:lnTo>
                  <a:lnTo>
                    <a:pt x="28" y="129"/>
                  </a:lnTo>
                  <a:lnTo>
                    <a:pt x="34" y="133"/>
                  </a:lnTo>
                  <a:lnTo>
                    <a:pt x="42" y="136"/>
                  </a:lnTo>
                  <a:lnTo>
                    <a:pt x="50" y="139"/>
                  </a:lnTo>
                  <a:lnTo>
                    <a:pt x="59" y="144"/>
                  </a:lnTo>
                  <a:lnTo>
                    <a:pt x="65" y="147"/>
                  </a:lnTo>
                  <a:lnTo>
                    <a:pt x="74" y="150"/>
                  </a:lnTo>
                  <a:lnTo>
                    <a:pt x="82" y="153"/>
                  </a:lnTo>
                  <a:lnTo>
                    <a:pt x="92" y="156"/>
                  </a:lnTo>
                  <a:lnTo>
                    <a:pt x="101" y="158"/>
                  </a:lnTo>
                  <a:lnTo>
                    <a:pt x="109" y="160"/>
                  </a:lnTo>
                  <a:lnTo>
                    <a:pt x="118" y="163"/>
                  </a:lnTo>
                  <a:lnTo>
                    <a:pt x="127" y="166"/>
                  </a:lnTo>
                  <a:lnTo>
                    <a:pt x="136" y="167"/>
                  </a:lnTo>
                  <a:lnTo>
                    <a:pt x="144" y="169"/>
                  </a:lnTo>
                  <a:lnTo>
                    <a:pt x="153" y="170"/>
                  </a:lnTo>
                  <a:lnTo>
                    <a:pt x="163" y="172"/>
                  </a:lnTo>
                  <a:lnTo>
                    <a:pt x="172" y="172"/>
                  </a:lnTo>
                  <a:lnTo>
                    <a:pt x="181" y="174"/>
                  </a:lnTo>
                  <a:lnTo>
                    <a:pt x="191" y="174"/>
                  </a:lnTo>
                  <a:lnTo>
                    <a:pt x="200" y="175"/>
                  </a:lnTo>
                  <a:lnTo>
                    <a:pt x="209" y="175"/>
                  </a:lnTo>
                  <a:lnTo>
                    <a:pt x="219" y="175"/>
                  </a:lnTo>
                  <a:lnTo>
                    <a:pt x="229" y="175"/>
                  </a:lnTo>
                  <a:lnTo>
                    <a:pt x="239" y="175"/>
                  </a:lnTo>
                  <a:lnTo>
                    <a:pt x="248" y="174"/>
                  </a:lnTo>
                  <a:lnTo>
                    <a:pt x="257" y="174"/>
                  </a:lnTo>
                  <a:lnTo>
                    <a:pt x="267" y="174"/>
                  </a:lnTo>
                  <a:lnTo>
                    <a:pt x="277" y="172"/>
                  </a:lnTo>
                  <a:lnTo>
                    <a:pt x="287" y="170"/>
                  </a:lnTo>
                  <a:lnTo>
                    <a:pt x="294" y="169"/>
                  </a:lnTo>
                  <a:lnTo>
                    <a:pt x="304" y="166"/>
                  </a:lnTo>
                  <a:lnTo>
                    <a:pt x="313" y="164"/>
                  </a:lnTo>
                  <a:lnTo>
                    <a:pt x="322" y="163"/>
                  </a:lnTo>
                  <a:lnTo>
                    <a:pt x="332" y="160"/>
                  </a:lnTo>
                  <a:lnTo>
                    <a:pt x="341" y="158"/>
                  </a:lnTo>
                  <a:lnTo>
                    <a:pt x="350" y="156"/>
                  </a:lnTo>
                  <a:lnTo>
                    <a:pt x="358" y="152"/>
                  </a:lnTo>
                  <a:lnTo>
                    <a:pt x="367" y="149"/>
                  </a:lnTo>
                  <a:lnTo>
                    <a:pt x="375" y="146"/>
                  </a:lnTo>
                  <a:lnTo>
                    <a:pt x="384" y="143"/>
                  </a:lnTo>
                  <a:lnTo>
                    <a:pt x="392" y="138"/>
                  </a:lnTo>
                  <a:lnTo>
                    <a:pt x="401" y="135"/>
                  </a:lnTo>
                  <a:lnTo>
                    <a:pt x="409" y="130"/>
                  </a:lnTo>
                  <a:lnTo>
                    <a:pt x="417" y="127"/>
                  </a:lnTo>
                  <a:lnTo>
                    <a:pt x="425" y="121"/>
                  </a:lnTo>
                  <a:lnTo>
                    <a:pt x="432" y="118"/>
                  </a:lnTo>
                  <a:lnTo>
                    <a:pt x="439" y="112"/>
                  </a:lnTo>
                  <a:lnTo>
                    <a:pt x="446" y="107"/>
                  </a:lnTo>
                  <a:lnTo>
                    <a:pt x="453" y="101"/>
                  </a:lnTo>
                  <a:lnTo>
                    <a:pt x="459" y="96"/>
                  </a:lnTo>
                  <a:lnTo>
                    <a:pt x="466" y="90"/>
                  </a:lnTo>
                  <a:lnTo>
                    <a:pt x="474" y="84"/>
                  </a:lnTo>
                  <a:lnTo>
                    <a:pt x="479" y="77"/>
                  </a:lnTo>
                  <a:lnTo>
                    <a:pt x="485" y="70"/>
                  </a:lnTo>
                  <a:lnTo>
                    <a:pt x="491" y="63"/>
                  </a:lnTo>
                  <a:lnTo>
                    <a:pt x="497" y="57"/>
                  </a:lnTo>
                  <a:lnTo>
                    <a:pt x="502" y="50"/>
                  </a:lnTo>
                  <a:lnTo>
                    <a:pt x="507" y="42"/>
                  </a:lnTo>
                  <a:lnTo>
                    <a:pt x="511" y="36"/>
                  </a:lnTo>
                  <a:lnTo>
                    <a:pt x="516" y="28"/>
                  </a:lnTo>
                  <a:lnTo>
                    <a:pt x="511" y="20"/>
                  </a:lnTo>
                  <a:lnTo>
                    <a:pt x="507" y="12"/>
                  </a:lnTo>
                  <a:lnTo>
                    <a:pt x="501" y="6"/>
                  </a:lnTo>
                  <a:lnTo>
                    <a:pt x="497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8" name="Freeform 290"/>
            <p:cNvSpPr>
              <a:spLocks/>
            </p:cNvSpPr>
            <p:nvPr/>
          </p:nvSpPr>
          <p:spPr bwMode="auto">
            <a:xfrm>
              <a:off x="4723" y="1195"/>
              <a:ext cx="272" cy="105"/>
            </a:xfrm>
            <a:custGeom>
              <a:avLst/>
              <a:gdLst/>
              <a:ahLst/>
              <a:cxnLst>
                <a:cxn ang="0">
                  <a:pos x="527" y="6"/>
                </a:cxn>
                <a:cxn ang="0">
                  <a:pos x="510" y="17"/>
                </a:cxn>
                <a:cxn ang="0">
                  <a:pos x="491" y="30"/>
                </a:cxn>
                <a:cxn ang="0">
                  <a:pos x="474" y="39"/>
                </a:cxn>
                <a:cxn ang="0">
                  <a:pos x="456" y="51"/>
                </a:cxn>
                <a:cxn ang="0">
                  <a:pos x="437" y="62"/>
                </a:cxn>
                <a:cxn ang="0">
                  <a:pos x="418" y="73"/>
                </a:cxn>
                <a:cxn ang="0">
                  <a:pos x="398" y="82"/>
                </a:cxn>
                <a:cxn ang="0">
                  <a:pos x="380" y="92"/>
                </a:cxn>
                <a:cxn ang="0">
                  <a:pos x="361" y="99"/>
                </a:cxn>
                <a:cxn ang="0">
                  <a:pos x="342" y="109"/>
                </a:cxn>
                <a:cxn ang="0">
                  <a:pos x="322" y="115"/>
                </a:cxn>
                <a:cxn ang="0">
                  <a:pos x="302" y="119"/>
                </a:cxn>
                <a:cxn ang="0">
                  <a:pos x="281" y="124"/>
                </a:cxn>
                <a:cxn ang="0">
                  <a:pos x="260" y="127"/>
                </a:cxn>
                <a:cxn ang="0">
                  <a:pos x="240" y="129"/>
                </a:cxn>
                <a:cxn ang="0">
                  <a:pos x="220" y="129"/>
                </a:cxn>
                <a:cxn ang="0">
                  <a:pos x="198" y="129"/>
                </a:cxn>
                <a:cxn ang="0">
                  <a:pos x="177" y="126"/>
                </a:cxn>
                <a:cxn ang="0">
                  <a:pos x="155" y="119"/>
                </a:cxn>
                <a:cxn ang="0">
                  <a:pos x="133" y="115"/>
                </a:cxn>
                <a:cxn ang="0">
                  <a:pos x="113" y="109"/>
                </a:cxn>
                <a:cxn ang="0">
                  <a:pos x="99" y="107"/>
                </a:cxn>
                <a:cxn ang="0">
                  <a:pos x="82" y="106"/>
                </a:cxn>
                <a:cxn ang="0">
                  <a:pos x="70" y="104"/>
                </a:cxn>
                <a:cxn ang="0">
                  <a:pos x="51" y="102"/>
                </a:cxn>
                <a:cxn ang="0">
                  <a:pos x="37" y="113"/>
                </a:cxn>
                <a:cxn ang="0">
                  <a:pos x="14" y="132"/>
                </a:cxn>
                <a:cxn ang="0">
                  <a:pos x="3" y="147"/>
                </a:cxn>
                <a:cxn ang="0">
                  <a:pos x="8" y="160"/>
                </a:cxn>
                <a:cxn ang="0">
                  <a:pos x="34" y="171"/>
                </a:cxn>
                <a:cxn ang="0">
                  <a:pos x="61" y="180"/>
                </a:cxn>
                <a:cxn ang="0">
                  <a:pos x="88" y="189"/>
                </a:cxn>
                <a:cxn ang="0">
                  <a:pos x="116" y="195"/>
                </a:cxn>
                <a:cxn ang="0">
                  <a:pos x="144" y="202"/>
                </a:cxn>
                <a:cxn ang="0">
                  <a:pos x="174" y="206"/>
                </a:cxn>
                <a:cxn ang="0">
                  <a:pos x="202" y="209"/>
                </a:cxn>
                <a:cxn ang="0">
                  <a:pos x="229" y="211"/>
                </a:cxn>
                <a:cxn ang="0">
                  <a:pos x="257" y="211"/>
                </a:cxn>
                <a:cxn ang="0">
                  <a:pos x="287" y="209"/>
                </a:cxn>
                <a:cxn ang="0">
                  <a:pos x="313" y="206"/>
                </a:cxn>
                <a:cxn ang="0">
                  <a:pos x="341" y="200"/>
                </a:cxn>
                <a:cxn ang="0">
                  <a:pos x="367" y="194"/>
                </a:cxn>
                <a:cxn ang="0">
                  <a:pos x="392" y="185"/>
                </a:cxn>
                <a:cxn ang="0">
                  <a:pos x="418" y="174"/>
                </a:cxn>
                <a:cxn ang="0">
                  <a:pos x="442" y="161"/>
                </a:cxn>
                <a:cxn ang="0">
                  <a:pos x="465" y="147"/>
                </a:cxn>
                <a:cxn ang="0">
                  <a:pos x="487" y="130"/>
                </a:cxn>
                <a:cxn ang="0">
                  <a:pos x="507" y="112"/>
                </a:cxn>
                <a:cxn ang="0">
                  <a:pos x="525" y="92"/>
                </a:cxn>
                <a:cxn ang="0">
                  <a:pos x="544" y="68"/>
                </a:cxn>
                <a:cxn ang="0">
                  <a:pos x="545" y="56"/>
                </a:cxn>
                <a:cxn ang="0">
                  <a:pos x="545" y="36"/>
                </a:cxn>
                <a:cxn ang="0">
                  <a:pos x="542" y="22"/>
                </a:cxn>
                <a:cxn ang="0">
                  <a:pos x="541" y="9"/>
                </a:cxn>
                <a:cxn ang="0">
                  <a:pos x="539" y="0"/>
                </a:cxn>
              </a:cxnLst>
              <a:rect l="0" t="0" r="r" b="b"/>
              <a:pathLst>
                <a:path w="545" h="211">
                  <a:moveTo>
                    <a:pt x="539" y="0"/>
                  </a:moveTo>
                  <a:lnTo>
                    <a:pt x="533" y="3"/>
                  </a:lnTo>
                  <a:lnTo>
                    <a:pt x="527" y="6"/>
                  </a:lnTo>
                  <a:lnTo>
                    <a:pt x="521" y="11"/>
                  </a:lnTo>
                  <a:lnTo>
                    <a:pt x="516" y="14"/>
                  </a:lnTo>
                  <a:lnTo>
                    <a:pt x="510" y="17"/>
                  </a:lnTo>
                  <a:lnTo>
                    <a:pt x="504" y="22"/>
                  </a:lnTo>
                  <a:lnTo>
                    <a:pt x="497" y="25"/>
                  </a:lnTo>
                  <a:lnTo>
                    <a:pt x="491" y="30"/>
                  </a:lnTo>
                  <a:lnTo>
                    <a:pt x="485" y="33"/>
                  </a:lnTo>
                  <a:lnTo>
                    <a:pt x="479" y="37"/>
                  </a:lnTo>
                  <a:lnTo>
                    <a:pt x="474" y="39"/>
                  </a:lnTo>
                  <a:lnTo>
                    <a:pt x="468" y="44"/>
                  </a:lnTo>
                  <a:lnTo>
                    <a:pt x="460" y="47"/>
                  </a:lnTo>
                  <a:lnTo>
                    <a:pt x="456" y="51"/>
                  </a:lnTo>
                  <a:lnTo>
                    <a:pt x="449" y="54"/>
                  </a:lnTo>
                  <a:lnTo>
                    <a:pt x="443" y="59"/>
                  </a:lnTo>
                  <a:lnTo>
                    <a:pt x="437" y="62"/>
                  </a:lnTo>
                  <a:lnTo>
                    <a:pt x="431" y="65"/>
                  </a:lnTo>
                  <a:lnTo>
                    <a:pt x="423" y="68"/>
                  </a:lnTo>
                  <a:lnTo>
                    <a:pt x="418" y="73"/>
                  </a:lnTo>
                  <a:lnTo>
                    <a:pt x="411" y="76"/>
                  </a:lnTo>
                  <a:lnTo>
                    <a:pt x="404" y="79"/>
                  </a:lnTo>
                  <a:lnTo>
                    <a:pt x="398" y="82"/>
                  </a:lnTo>
                  <a:lnTo>
                    <a:pt x="394" y="85"/>
                  </a:lnTo>
                  <a:lnTo>
                    <a:pt x="386" y="88"/>
                  </a:lnTo>
                  <a:lnTo>
                    <a:pt x="380" y="92"/>
                  </a:lnTo>
                  <a:lnTo>
                    <a:pt x="373" y="95"/>
                  </a:lnTo>
                  <a:lnTo>
                    <a:pt x="367" y="98"/>
                  </a:lnTo>
                  <a:lnTo>
                    <a:pt x="361" y="99"/>
                  </a:lnTo>
                  <a:lnTo>
                    <a:pt x="355" y="102"/>
                  </a:lnTo>
                  <a:lnTo>
                    <a:pt x="347" y="106"/>
                  </a:lnTo>
                  <a:lnTo>
                    <a:pt x="342" y="109"/>
                  </a:lnTo>
                  <a:lnTo>
                    <a:pt x="335" y="110"/>
                  </a:lnTo>
                  <a:lnTo>
                    <a:pt x="329" y="112"/>
                  </a:lnTo>
                  <a:lnTo>
                    <a:pt x="322" y="115"/>
                  </a:lnTo>
                  <a:lnTo>
                    <a:pt x="315" y="116"/>
                  </a:lnTo>
                  <a:lnTo>
                    <a:pt x="308" y="118"/>
                  </a:lnTo>
                  <a:lnTo>
                    <a:pt x="302" y="119"/>
                  </a:lnTo>
                  <a:lnTo>
                    <a:pt x="294" y="121"/>
                  </a:lnTo>
                  <a:lnTo>
                    <a:pt x="288" y="123"/>
                  </a:lnTo>
                  <a:lnTo>
                    <a:pt x="281" y="124"/>
                  </a:lnTo>
                  <a:lnTo>
                    <a:pt x="274" y="126"/>
                  </a:lnTo>
                  <a:lnTo>
                    <a:pt x="268" y="126"/>
                  </a:lnTo>
                  <a:lnTo>
                    <a:pt x="260" y="127"/>
                  </a:lnTo>
                  <a:lnTo>
                    <a:pt x="254" y="127"/>
                  </a:lnTo>
                  <a:lnTo>
                    <a:pt x="248" y="129"/>
                  </a:lnTo>
                  <a:lnTo>
                    <a:pt x="240" y="129"/>
                  </a:lnTo>
                  <a:lnTo>
                    <a:pt x="234" y="130"/>
                  </a:lnTo>
                  <a:lnTo>
                    <a:pt x="226" y="129"/>
                  </a:lnTo>
                  <a:lnTo>
                    <a:pt x="220" y="129"/>
                  </a:lnTo>
                  <a:lnTo>
                    <a:pt x="212" y="129"/>
                  </a:lnTo>
                  <a:lnTo>
                    <a:pt x="206" y="129"/>
                  </a:lnTo>
                  <a:lnTo>
                    <a:pt x="198" y="129"/>
                  </a:lnTo>
                  <a:lnTo>
                    <a:pt x="192" y="127"/>
                  </a:lnTo>
                  <a:lnTo>
                    <a:pt x="184" y="127"/>
                  </a:lnTo>
                  <a:lnTo>
                    <a:pt x="177" y="126"/>
                  </a:lnTo>
                  <a:lnTo>
                    <a:pt x="171" y="124"/>
                  </a:lnTo>
                  <a:lnTo>
                    <a:pt x="163" y="123"/>
                  </a:lnTo>
                  <a:lnTo>
                    <a:pt x="155" y="119"/>
                  </a:lnTo>
                  <a:lnTo>
                    <a:pt x="149" y="118"/>
                  </a:lnTo>
                  <a:lnTo>
                    <a:pt x="141" y="116"/>
                  </a:lnTo>
                  <a:lnTo>
                    <a:pt x="133" y="115"/>
                  </a:lnTo>
                  <a:lnTo>
                    <a:pt x="126" y="112"/>
                  </a:lnTo>
                  <a:lnTo>
                    <a:pt x="119" y="110"/>
                  </a:lnTo>
                  <a:lnTo>
                    <a:pt x="113" y="109"/>
                  </a:lnTo>
                  <a:lnTo>
                    <a:pt x="109" y="107"/>
                  </a:lnTo>
                  <a:lnTo>
                    <a:pt x="102" y="107"/>
                  </a:lnTo>
                  <a:lnTo>
                    <a:pt x="99" y="107"/>
                  </a:lnTo>
                  <a:lnTo>
                    <a:pt x="92" y="106"/>
                  </a:lnTo>
                  <a:lnTo>
                    <a:pt x="85" y="106"/>
                  </a:lnTo>
                  <a:lnTo>
                    <a:pt x="82" y="106"/>
                  </a:lnTo>
                  <a:lnTo>
                    <a:pt x="78" y="106"/>
                  </a:lnTo>
                  <a:lnTo>
                    <a:pt x="73" y="104"/>
                  </a:lnTo>
                  <a:lnTo>
                    <a:pt x="70" y="104"/>
                  </a:lnTo>
                  <a:lnTo>
                    <a:pt x="64" y="104"/>
                  </a:lnTo>
                  <a:lnTo>
                    <a:pt x="59" y="102"/>
                  </a:lnTo>
                  <a:lnTo>
                    <a:pt x="51" y="102"/>
                  </a:lnTo>
                  <a:lnTo>
                    <a:pt x="45" y="101"/>
                  </a:lnTo>
                  <a:lnTo>
                    <a:pt x="42" y="107"/>
                  </a:lnTo>
                  <a:lnTo>
                    <a:pt x="37" y="113"/>
                  </a:lnTo>
                  <a:lnTo>
                    <a:pt x="30" y="118"/>
                  </a:lnTo>
                  <a:lnTo>
                    <a:pt x="23" y="126"/>
                  </a:lnTo>
                  <a:lnTo>
                    <a:pt x="14" y="132"/>
                  </a:lnTo>
                  <a:lnTo>
                    <a:pt x="8" y="140"/>
                  </a:lnTo>
                  <a:lnTo>
                    <a:pt x="5" y="143"/>
                  </a:lnTo>
                  <a:lnTo>
                    <a:pt x="3" y="147"/>
                  </a:lnTo>
                  <a:lnTo>
                    <a:pt x="0" y="152"/>
                  </a:lnTo>
                  <a:lnTo>
                    <a:pt x="0" y="157"/>
                  </a:lnTo>
                  <a:lnTo>
                    <a:pt x="8" y="160"/>
                  </a:lnTo>
                  <a:lnTo>
                    <a:pt x="17" y="163"/>
                  </a:lnTo>
                  <a:lnTo>
                    <a:pt x="25" y="168"/>
                  </a:lnTo>
                  <a:lnTo>
                    <a:pt x="34" y="171"/>
                  </a:lnTo>
                  <a:lnTo>
                    <a:pt x="42" y="174"/>
                  </a:lnTo>
                  <a:lnTo>
                    <a:pt x="51" y="177"/>
                  </a:lnTo>
                  <a:lnTo>
                    <a:pt x="61" y="180"/>
                  </a:lnTo>
                  <a:lnTo>
                    <a:pt x="70" y="183"/>
                  </a:lnTo>
                  <a:lnTo>
                    <a:pt x="79" y="186"/>
                  </a:lnTo>
                  <a:lnTo>
                    <a:pt x="88" y="189"/>
                  </a:lnTo>
                  <a:lnTo>
                    <a:pt x="98" y="191"/>
                  </a:lnTo>
                  <a:lnTo>
                    <a:pt x="107" y="194"/>
                  </a:lnTo>
                  <a:lnTo>
                    <a:pt x="116" y="195"/>
                  </a:lnTo>
                  <a:lnTo>
                    <a:pt x="126" y="197"/>
                  </a:lnTo>
                  <a:lnTo>
                    <a:pt x="135" y="200"/>
                  </a:lnTo>
                  <a:lnTo>
                    <a:pt x="144" y="202"/>
                  </a:lnTo>
                  <a:lnTo>
                    <a:pt x="153" y="203"/>
                  </a:lnTo>
                  <a:lnTo>
                    <a:pt x="163" y="205"/>
                  </a:lnTo>
                  <a:lnTo>
                    <a:pt x="174" y="206"/>
                  </a:lnTo>
                  <a:lnTo>
                    <a:pt x="183" y="208"/>
                  </a:lnTo>
                  <a:lnTo>
                    <a:pt x="192" y="208"/>
                  </a:lnTo>
                  <a:lnTo>
                    <a:pt x="202" y="209"/>
                  </a:lnTo>
                  <a:lnTo>
                    <a:pt x="211" y="209"/>
                  </a:lnTo>
                  <a:lnTo>
                    <a:pt x="220" y="211"/>
                  </a:lnTo>
                  <a:lnTo>
                    <a:pt x="229" y="211"/>
                  </a:lnTo>
                  <a:lnTo>
                    <a:pt x="239" y="211"/>
                  </a:lnTo>
                  <a:lnTo>
                    <a:pt x="248" y="211"/>
                  </a:lnTo>
                  <a:lnTo>
                    <a:pt x="257" y="211"/>
                  </a:lnTo>
                  <a:lnTo>
                    <a:pt x="267" y="211"/>
                  </a:lnTo>
                  <a:lnTo>
                    <a:pt x="276" y="211"/>
                  </a:lnTo>
                  <a:lnTo>
                    <a:pt x="287" y="209"/>
                  </a:lnTo>
                  <a:lnTo>
                    <a:pt x="296" y="209"/>
                  </a:lnTo>
                  <a:lnTo>
                    <a:pt x="305" y="208"/>
                  </a:lnTo>
                  <a:lnTo>
                    <a:pt x="313" y="206"/>
                  </a:lnTo>
                  <a:lnTo>
                    <a:pt x="322" y="205"/>
                  </a:lnTo>
                  <a:lnTo>
                    <a:pt x="332" y="203"/>
                  </a:lnTo>
                  <a:lnTo>
                    <a:pt x="341" y="200"/>
                  </a:lnTo>
                  <a:lnTo>
                    <a:pt x="349" y="199"/>
                  </a:lnTo>
                  <a:lnTo>
                    <a:pt x="358" y="195"/>
                  </a:lnTo>
                  <a:lnTo>
                    <a:pt x="367" y="194"/>
                  </a:lnTo>
                  <a:lnTo>
                    <a:pt x="375" y="191"/>
                  </a:lnTo>
                  <a:lnTo>
                    <a:pt x="384" y="188"/>
                  </a:lnTo>
                  <a:lnTo>
                    <a:pt x="392" y="185"/>
                  </a:lnTo>
                  <a:lnTo>
                    <a:pt x="401" y="181"/>
                  </a:lnTo>
                  <a:lnTo>
                    <a:pt x="409" y="178"/>
                  </a:lnTo>
                  <a:lnTo>
                    <a:pt x="418" y="174"/>
                  </a:lnTo>
                  <a:lnTo>
                    <a:pt x="426" y="171"/>
                  </a:lnTo>
                  <a:lnTo>
                    <a:pt x="435" y="168"/>
                  </a:lnTo>
                  <a:lnTo>
                    <a:pt x="442" y="161"/>
                  </a:lnTo>
                  <a:lnTo>
                    <a:pt x="449" y="157"/>
                  </a:lnTo>
                  <a:lnTo>
                    <a:pt x="457" y="152"/>
                  </a:lnTo>
                  <a:lnTo>
                    <a:pt x="465" y="147"/>
                  </a:lnTo>
                  <a:lnTo>
                    <a:pt x="473" y="141"/>
                  </a:lnTo>
                  <a:lnTo>
                    <a:pt x="479" y="137"/>
                  </a:lnTo>
                  <a:lnTo>
                    <a:pt x="487" y="130"/>
                  </a:lnTo>
                  <a:lnTo>
                    <a:pt x="494" y="126"/>
                  </a:lnTo>
                  <a:lnTo>
                    <a:pt x="499" y="118"/>
                  </a:lnTo>
                  <a:lnTo>
                    <a:pt x="507" y="112"/>
                  </a:lnTo>
                  <a:lnTo>
                    <a:pt x="513" y="106"/>
                  </a:lnTo>
                  <a:lnTo>
                    <a:pt x="519" y="98"/>
                  </a:lnTo>
                  <a:lnTo>
                    <a:pt x="525" y="92"/>
                  </a:lnTo>
                  <a:lnTo>
                    <a:pt x="532" y="84"/>
                  </a:lnTo>
                  <a:lnTo>
                    <a:pt x="538" y="76"/>
                  </a:lnTo>
                  <a:lnTo>
                    <a:pt x="544" y="68"/>
                  </a:lnTo>
                  <a:lnTo>
                    <a:pt x="544" y="64"/>
                  </a:lnTo>
                  <a:lnTo>
                    <a:pt x="545" y="59"/>
                  </a:lnTo>
                  <a:lnTo>
                    <a:pt x="545" y="56"/>
                  </a:lnTo>
                  <a:lnTo>
                    <a:pt x="545" y="51"/>
                  </a:lnTo>
                  <a:lnTo>
                    <a:pt x="545" y="42"/>
                  </a:lnTo>
                  <a:lnTo>
                    <a:pt x="545" y="36"/>
                  </a:lnTo>
                  <a:lnTo>
                    <a:pt x="544" y="31"/>
                  </a:lnTo>
                  <a:lnTo>
                    <a:pt x="544" y="26"/>
                  </a:lnTo>
                  <a:lnTo>
                    <a:pt x="542" y="22"/>
                  </a:lnTo>
                  <a:lnTo>
                    <a:pt x="542" y="19"/>
                  </a:lnTo>
                  <a:lnTo>
                    <a:pt x="541" y="14"/>
                  </a:lnTo>
                  <a:lnTo>
                    <a:pt x="541" y="9"/>
                  </a:lnTo>
                  <a:lnTo>
                    <a:pt x="539" y="5"/>
                  </a:lnTo>
                  <a:lnTo>
                    <a:pt x="539" y="0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9" name="Freeform 291"/>
            <p:cNvSpPr>
              <a:spLocks/>
            </p:cNvSpPr>
            <p:nvPr/>
          </p:nvSpPr>
          <p:spPr bwMode="auto">
            <a:xfrm>
              <a:off x="4763" y="1178"/>
              <a:ext cx="211" cy="111"/>
            </a:xfrm>
            <a:custGeom>
              <a:avLst/>
              <a:gdLst/>
              <a:ahLst/>
              <a:cxnLst>
                <a:cxn ang="0">
                  <a:pos x="401" y="2"/>
                </a:cxn>
                <a:cxn ang="0">
                  <a:pos x="381" y="6"/>
                </a:cxn>
                <a:cxn ang="0">
                  <a:pos x="362" y="14"/>
                </a:cxn>
                <a:cxn ang="0">
                  <a:pos x="344" y="22"/>
                </a:cxn>
                <a:cxn ang="0">
                  <a:pos x="325" y="31"/>
                </a:cxn>
                <a:cxn ang="0">
                  <a:pos x="306" y="39"/>
                </a:cxn>
                <a:cxn ang="0">
                  <a:pos x="289" y="50"/>
                </a:cxn>
                <a:cxn ang="0">
                  <a:pos x="271" y="60"/>
                </a:cxn>
                <a:cxn ang="0">
                  <a:pos x="254" y="71"/>
                </a:cxn>
                <a:cxn ang="0">
                  <a:pos x="237" y="81"/>
                </a:cxn>
                <a:cxn ang="0">
                  <a:pos x="220" y="93"/>
                </a:cxn>
                <a:cxn ang="0">
                  <a:pos x="201" y="102"/>
                </a:cxn>
                <a:cxn ang="0">
                  <a:pos x="182" y="112"/>
                </a:cxn>
                <a:cxn ang="0">
                  <a:pos x="164" y="119"/>
                </a:cxn>
                <a:cxn ang="0">
                  <a:pos x="147" y="129"/>
                </a:cxn>
                <a:cxn ang="0">
                  <a:pos x="128" y="133"/>
                </a:cxn>
                <a:cxn ang="0">
                  <a:pos x="108" y="138"/>
                </a:cxn>
                <a:cxn ang="0">
                  <a:pos x="88" y="143"/>
                </a:cxn>
                <a:cxn ang="0">
                  <a:pos x="69" y="144"/>
                </a:cxn>
                <a:cxn ang="0">
                  <a:pos x="48" y="144"/>
                </a:cxn>
                <a:cxn ang="0">
                  <a:pos x="28" y="143"/>
                </a:cxn>
                <a:cxn ang="0">
                  <a:pos x="12" y="144"/>
                </a:cxn>
                <a:cxn ang="0">
                  <a:pos x="11" y="158"/>
                </a:cxn>
                <a:cxn ang="0">
                  <a:pos x="7" y="171"/>
                </a:cxn>
                <a:cxn ang="0">
                  <a:pos x="4" y="186"/>
                </a:cxn>
                <a:cxn ang="0">
                  <a:pos x="1" y="200"/>
                </a:cxn>
                <a:cxn ang="0">
                  <a:pos x="0" y="214"/>
                </a:cxn>
                <a:cxn ang="0">
                  <a:pos x="21" y="217"/>
                </a:cxn>
                <a:cxn ang="0">
                  <a:pos x="43" y="220"/>
                </a:cxn>
                <a:cxn ang="0">
                  <a:pos x="65" y="220"/>
                </a:cxn>
                <a:cxn ang="0">
                  <a:pos x="86" y="220"/>
                </a:cxn>
                <a:cxn ang="0">
                  <a:pos x="108" y="219"/>
                </a:cxn>
                <a:cxn ang="0">
                  <a:pos x="130" y="214"/>
                </a:cxn>
                <a:cxn ang="0">
                  <a:pos x="150" y="209"/>
                </a:cxn>
                <a:cxn ang="0">
                  <a:pos x="173" y="205"/>
                </a:cxn>
                <a:cxn ang="0">
                  <a:pos x="193" y="197"/>
                </a:cxn>
                <a:cxn ang="0">
                  <a:pos x="215" y="189"/>
                </a:cxn>
                <a:cxn ang="0">
                  <a:pos x="235" y="180"/>
                </a:cxn>
                <a:cxn ang="0">
                  <a:pos x="255" y="169"/>
                </a:cxn>
                <a:cxn ang="0">
                  <a:pos x="275" y="157"/>
                </a:cxn>
                <a:cxn ang="0">
                  <a:pos x="296" y="146"/>
                </a:cxn>
                <a:cxn ang="0">
                  <a:pos x="314" y="133"/>
                </a:cxn>
                <a:cxn ang="0">
                  <a:pos x="334" y="121"/>
                </a:cxn>
                <a:cxn ang="0">
                  <a:pos x="351" y="107"/>
                </a:cxn>
                <a:cxn ang="0">
                  <a:pos x="368" y="93"/>
                </a:cxn>
                <a:cxn ang="0">
                  <a:pos x="385" y="79"/>
                </a:cxn>
                <a:cxn ang="0">
                  <a:pos x="402" y="64"/>
                </a:cxn>
                <a:cxn ang="0">
                  <a:pos x="416" y="50"/>
                </a:cxn>
                <a:cxn ang="0">
                  <a:pos x="423" y="33"/>
                </a:cxn>
                <a:cxn ang="0">
                  <a:pos x="420" y="17"/>
                </a:cxn>
                <a:cxn ang="0">
                  <a:pos x="413" y="0"/>
                </a:cxn>
              </a:cxnLst>
              <a:rect l="0" t="0" r="r" b="b"/>
              <a:pathLst>
                <a:path w="423" h="222">
                  <a:moveTo>
                    <a:pt x="413" y="0"/>
                  </a:moveTo>
                  <a:lnTo>
                    <a:pt x="407" y="0"/>
                  </a:lnTo>
                  <a:lnTo>
                    <a:pt x="401" y="2"/>
                  </a:lnTo>
                  <a:lnTo>
                    <a:pt x="393" y="3"/>
                  </a:lnTo>
                  <a:lnTo>
                    <a:pt x="387" y="5"/>
                  </a:lnTo>
                  <a:lnTo>
                    <a:pt x="381" y="6"/>
                  </a:lnTo>
                  <a:lnTo>
                    <a:pt x="375" y="9"/>
                  </a:lnTo>
                  <a:lnTo>
                    <a:pt x="368" y="11"/>
                  </a:lnTo>
                  <a:lnTo>
                    <a:pt x="362" y="14"/>
                  </a:lnTo>
                  <a:lnTo>
                    <a:pt x="356" y="16"/>
                  </a:lnTo>
                  <a:lnTo>
                    <a:pt x="350" y="19"/>
                  </a:lnTo>
                  <a:lnTo>
                    <a:pt x="344" y="22"/>
                  </a:lnTo>
                  <a:lnTo>
                    <a:pt x="337" y="25"/>
                  </a:lnTo>
                  <a:lnTo>
                    <a:pt x="331" y="26"/>
                  </a:lnTo>
                  <a:lnTo>
                    <a:pt x="325" y="31"/>
                  </a:lnTo>
                  <a:lnTo>
                    <a:pt x="319" y="34"/>
                  </a:lnTo>
                  <a:lnTo>
                    <a:pt x="314" y="37"/>
                  </a:lnTo>
                  <a:lnTo>
                    <a:pt x="306" y="39"/>
                  </a:lnTo>
                  <a:lnTo>
                    <a:pt x="300" y="43"/>
                  </a:lnTo>
                  <a:lnTo>
                    <a:pt x="296" y="47"/>
                  </a:lnTo>
                  <a:lnTo>
                    <a:pt x="289" y="50"/>
                  </a:lnTo>
                  <a:lnTo>
                    <a:pt x="283" y="53"/>
                  </a:lnTo>
                  <a:lnTo>
                    <a:pt x="277" y="56"/>
                  </a:lnTo>
                  <a:lnTo>
                    <a:pt x="271" y="60"/>
                  </a:lnTo>
                  <a:lnTo>
                    <a:pt x="266" y="64"/>
                  </a:lnTo>
                  <a:lnTo>
                    <a:pt x="260" y="67"/>
                  </a:lnTo>
                  <a:lnTo>
                    <a:pt x="254" y="71"/>
                  </a:lnTo>
                  <a:lnTo>
                    <a:pt x="248" y="74"/>
                  </a:lnTo>
                  <a:lnTo>
                    <a:pt x="243" y="78"/>
                  </a:lnTo>
                  <a:lnTo>
                    <a:pt x="237" y="81"/>
                  </a:lnTo>
                  <a:lnTo>
                    <a:pt x="231" y="85"/>
                  </a:lnTo>
                  <a:lnTo>
                    <a:pt x="224" y="88"/>
                  </a:lnTo>
                  <a:lnTo>
                    <a:pt x="220" y="93"/>
                  </a:lnTo>
                  <a:lnTo>
                    <a:pt x="212" y="96"/>
                  </a:lnTo>
                  <a:lnTo>
                    <a:pt x="207" y="99"/>
                  </a:lnTo>
                  <a:lnTo>
                    <a:pt x="201" y="102"/>
                  </a:lnTo>
                  <a:lnTo>
                    <a:pt x="195" y="105"/>
                  </a:lnTo>
                  <a:lnTo>
                    <a:pt x="187" y="109"/>
                  </a:lnTo>
                  <a:lnTo>
                    <a:pt x="182" y="112"/>
                  </a:lnTo>
                  <a:lnTo>
                    <a:pt x="176" y="113"/>
                  </a:lnTo>
                  <a:lnTo>
                    <a:pt x="170" y="118"/>
                  </a:lnTo>
                  <a:lnTo>
                    <a:pt x="164" y="119"/>
                  </a:lnTo>
                  <a:lnTo>
                    <a:pt x="158" y="122"/>
                  </a:lnTo>
                  <a:lnTo>
                    <a:pt x="151" y="126"/>
                  </a:lnTo>
                  <a:lnTo>
                    <a:pt x="147" y="129"/>
                  </a:lnTo>
                  <a:lnTo>
                    <a:pt x="139" y="130"/>
                  </a:lnTo>
                  <a:lnTo>
                    <a:pt x="133" y="132"/>
                  </a:lnTo>
                  <a:lnTo>
                    <a:pt x="128" y="133"/>
                  </a:lnTo>
                  <a:lnTo>
                    <a:pt x="122" y="136"/>
                  </a:lnTo>
                  <a:lnTo>
                    <a:pt x="114" y="136"/>
                  </a:lnTo>
                  <a:lnTo>
                    <a:pt x="108" y="138"/>
                  </a:lnTo>
                  <a:lnTo>
                    <a:pt x="102" y="140"/>
                  </a:lnTo>
                  <a:lnTo>
                    <a:pt x="94" y="141"/>
                  </a:lnTo>
                  <a:lnTo>
                    <a:pt x="88" y="143"/>
                  </a:lnTo>
                  <a:lnTo>
                    <a:pt x="82" y="143"/>
                  </a:lnTo>
                  <a:lnTo>
                    <a:pt x="74" y="144"/>
                  </a:lnTo>
                  <a:lnTo>
                    <a:pt x="69" y="144"/>
                  </a:lnTo>
                  <a:lnTo>
                    <a:pt x="62" y="144"/>
                  </a:lnTo>
                  <a:lnTo>
                    <a:pt x="55" y="144"/>
                  </a:lnTo>
                  <a:lnTo>
                    <a:pt x="48" y="144"/>
                  </a:lnTo>
                  <a:lnTo>
                    <a:pt x="41" y="144"/>
                  </a:lnTo>
                  <a:lnTo>
                    <a:pt x="34" y="143"/>
                  </a:lnTo>
                  <a:lnTo>
                    <a:pt x="28" y="143"/>
                  </a:lnTo>
                  <a:lnTo>
                    <a:pt x="20" y="141"/>
                  </a:lnTo>
                  <a:lnTo>
                    <a:pt x="14" y="140"/>
                  </a:lnTo>
                  <a:lnTo>
                    <a:pt x="12" y="144"/>
                  </a:lnTo>
                  <a:lnTo>
                    <a:pt x="12" y="149"/>
                  </a:lnTo>
                  <a:lnTo>
                    <a:pt x="11" y="153"/>
                  </a:lnTo>
                  <a:lnTo>
                    <a:pt x="11" y="158"/>
                  </a:lnTo>
                  <a:lnTo>
                    <a:pt x="9" y="163"/>
                  </a:lnTo>
                  <a:lnTo>
                    <a:pt x="7" y="167"/>
                  </a:lnTo>
                  <a:lnTo>
                    <a:pt x="7" y="171"/>
                  </a:lnTo>
                  <a:lnTo>
                    <a:pt x="6" y="177"/>
                  </a:lnTo>
                  <a:lnTo>
                    <a:pt x="4" y="181"/>
                  </a:lnTo>
                  <a:lnTo>
                    <a:pt x="4" y="186"/>
                  </a:lnTo>
                  <a:lnTo>
                    <a:pt x="3" y="191"/>
                  </a:lnTo>
                  <a:lnTo>
                    <a:pt x="3" y="195"/>
                  </a:lnTo>
                  <a:lnTo>
                    <a:pt x="1" y="200"/>
                  </a:lnTo>
                  <a:lnTo>
                    <a:pt x="1" y="205"/>
                  </a:lnTo>
                  <a:lnTo>
                    <a:pt x="0" y="208"/>
                  </a:lnTo>
                  <a:lnTo>
                    <a:pt x="0" y="214"/>
                  </a:lnTo>
                  <a:lnTo>
                    <a:pt x="6" y="214"/>
                  </a:lnTo>
                  <a:lnTo>
                    <a:pt x="14" y="215"/>
                  </a:lnTo>
                  <a:lnTo>
                    <a:pt x="21" y="217"/>
                  </a:lnTo>
                  <a:lnTo>
                    <a:pt x="29" y="219"/>
                  </a:lnTo>
                  <a:lnTo>
                    <a:pt x="35" y="219"/>
                  </a:lnTo>
                  <a:lnTo>
                    <a:pt x="43" y="220"/>
                  </a:lnTo>
                  <a:lnTo>
                    <a:pt x="51" y="220"/>
                  </a:lnTo>
                  <a:lnTo>
                    <a:pt x="57" y="222"/>
                  </a:lnTo>
                  <a:lnTo>
                    <a:pt x="65" y="220"/>
                  </a:lnTo>
                  <a:lnTo>
                    <a:pt x="72" y="220"/>
                  </a:lnTo>
                  <a:lnTo>
                    <a:pt x="79" y="220"/>
                  </a:lnTo>
                  <a:lnTo>
                    <a:pt x="86" y="220"/>
                  </a:lnTo>
                  <a:lnTo>
                    <a:pt x="94" y="220"/>
                  </a:lnTo>
                  <a:lnTo>
                    <a:pt x="100" y="219"/>
                  </a:lnTo>
                  <a:lnTo>
                    <a:pt x="108" y="219"/>
                  </a:lnTo>
                  <a:lnTo>
                    <a:pt x="116" y="217"/>
                  </a:lnTo>
                  <a:lnTo>
                    <a:pt x="122" y="215"/>
                  </a:lnTo>
                  <a:lnTo>
                    <a:pt x="130" y="214"/>
                  </a:lnTo>
                  <a:lnTo>
                    <a:pt x="136" y="212"/>
                  </a:lnTo>
                  <a:lnTo>
                    <a:pt x="144" y="211"/>
                  </a:lnTo>
                  <a:lnTo>
                    <a:pt x="150" y="209"/>
                  </a:lnTo>
                  <a:lnTo>
                    <a:pt x="158" y="208"/>
                  </a:lnTo>
                  <a:lnTo>
                    <a:pt x="165" y="206"/>
                  </a:lnTo>
                  <a:lnTo>
                    <a:pt x="173" y="205"/>
                  </a:lnTo>
                  <a:lnTo>
                    <a:pt x="179" y="202"/>
                  </a:lnTo>
                  <a:lnTo>
                    <a:pt x="187" y="198"/>
                  </a:lnTo>
                  <a:lnTo>
                    <a:pt x="193" y="197"/>
                  </a:lnTo>
                  <a:lnTo>
                    <a:pt x="201" y="194"/>
                  </a:lnTo>
                  <a:lnTo>
                    <a:pt x="207" y="191"/>
                  </a:lnTo>
                  <a:lnTo>
                    <a:pt x="215" y="189"/>
                  </a:lnTo>
                  <a:lnTo>
                    <a:pt x="223" y="186"/>
                  </a:lnTo>
                  <a:lnTo>
                    <a:pt x="229" y="183"/>
                  </a:lnTo>
                  <a:lnTo>
                    <a:pt x="235" y="180"/>
                  </a:lnTo>
                  <a:lnTo>
                    <a:pt x="243" y="175"/>
                  </a:lnTo>
                  <a:lnTo>
                    <a:pt x="249" y="172"/>
                  </a:lnTo>
                  <a:lnTo>
                    <a:pt x="255" y="169"/>
                  </a:lnTo>
                  <a:lnTo>
                    <a:pt x="263" y="164"/>
                  </a:lnTo>
                  <a:lnTo>
                    <a:pt x="269" y="161"/>
                  </a:lnTo>
                  <a:lnTo>
                    <a:pt x="275" y="157"/>
                  </a:lnTo>
                  <a:lnTo>
                    <a:pt x="283" y="153"/>
                  </a:lnTo>
                  <a:lnTo>
                    <a:pt x="288" y="150"/>
                  </a:lnTo>
                  <a:lnTo>
                    <a:pt x="296" y="146"/>
                  </a:lnTo>
                  <a:lnTo>
                    <a:pt x="302" y="143"/>
                  </a:lnTo>
                  <a:lnTo>
                    <a:pt x="308" y="138"/>
                  </a:lnTo>
                  <a:lnTo>
                    <a:pt x="314" y="133"/>
                  </a:lnTo>
                  <a:lnTo>
                    <a:pt x="320" y="130"/>
                  </a:lnTo>
                  <a:lnTo>
                    <a:pt x="327" y="126"/>
                  </a:lnTo>
                  <a:lnTo>
                    <a:pt x="334" y="121"/>
                  </a:lnTo>
                  <a:lnTo>
                    <a:pt x="339" y="116"/>
                  </a:lnTo>
                  <a:lnTo>
                    <a:pt x="345" y="112"/>
                  </a:lnTo>
                  <a:lnTo>
                    <a:pt x="351" y="107"/>
                  </a:lnTo>
                  <a:lnTo>
                    <a:pt x="358" y="102"/>
                  </a:lnTo>
                  <a:lnTo>
                    <a:pt x="362" y="98"/>
                  </a:lnTo>
                  <a:lnTo>
                    <a:pt x="368" y="93"/>
                  </a:lnTo>
                  <a:lnTo>
                    <a:pt x="375" y="88"/>
                  </a:lnTo>
                  <a:lnTo>
                    <a:pt x="381" y="84"/>
                  </a:lnTo>
                  <a:lnTo>
                    <a:pt x="385" y="79"/>
                  </a:lnTo>
                  <a:lnTo>
                    <a:pt x="392" y="73"/>
                  </a:lnTo>
                  <a:lnTo>
                    <a:pt x="396" y="68"/>
                  </a:lnTo>
                  <a:lnTo>
                    <a:pt x="402" y="64"/>
                  </a:lnTo>
                  <a:lnTo>
                    <a:pt x="407" y="59"/>
                  </a:lnTo>
                  <a:lnTo>
                    <a:pt x="413" y="54"/>
                  </a:lnTo>
                  <a:lnTo>
                    <a:pt x="416" y="50"/>
                  </a:lnTo>
                  <a:lnTo>
                    <a:pt x="423" y="45"/>
                  </a:lnTo>
                  <a:lnTo>
                    <a:pt x="423" y="37"/>
                  </a:lnTo>
                  <a:lnTo>
                    <a:pt x="423" y="33"/>
                  </a:lnTo>
                  <a:lnTo>
                    <a:pt x="423" y="28"/>
                  </a:lnTo>
                  <a:lnTo>
                    <a:pt x="421" y="23"/>
                  </a:lnTo>
                  <a:lnTo>
                    <a:pt x="420" y="17"/>
                  </a:lnTo>
                  <a:lnTo>
                    <a:pt x="418" y="12"/>
                  </a:lnTo>
                  <a:lnTo>
                    <a:pt x="415" y="6"/>
                  </a:lnTo>
                  <a:lnTo>
                    <a:pt x="413" y="0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0" name="Freeform 292"/>
            <p:cNvSpPr>
              <a:spLocks/>
            </p:cNvSpPr>
            <p:nvPr/>
          </p:nvSpPr>
          <p:spPr bwMode="auto">
            <a:xfrm>
              <a:off x="4786" y="1169"/>
              <a:ext cx="141" cy="82"/>
            </a:xfrm>
            <a:custGeom>
              <a:avLst/>
              <a:gdLst/>
              <a:ahLst/>
              <a:cxnLst>
                <a:cxn ang="0">
                  <a:pos x="265" y="6"/>
                </a:cxn>
                <a:cxn ang="0">
                  <a:pos x="245" y="15"/>
                </a:cxn>
                <a:cxn ang="0">
                  <a:pos x="223" y="23"/>
                </a:cxn>
                <a:cxn ang="0">
                  <a:pos x="211" y="26"/>
                </a:cxn>
                <a:cxn ang="0">
                  <a:pos x="198" y="31"/>
                </a:cxn>
                <a:cxn ang="0">
                  <a:pos x="186" y="33"/>
                </a:cxn>
                <a:cxn ang="0">
                  <a:pos x="174" y="37"/>
                </a:cxn>
                <a:cxn ang="0">
                  <a:pos x="161" y="40"/>
                </a:cxn>
                <a:cxn ang="0">
                  <a:pos x="149" y="43"/>
                </a:cxn>
                <a:cxn ang="0">
                  <a:pos x="135" y="46"/>
                </a:cxn>
                <a:cxn ang="0">
                  <a:pos x="123" y="51"/>
                </a:cxn>
                <a:cxn ang="0">
                  <a:pos x="109" y="53"/>
                </a:cxn>
                <a:cxn ang="0">
                  <a:pos x="90" y="60"/>
                </a:cxn>
                <a:cxn ang="0">
                  <a:pos x="67" y="68"/>
                </a:cxn>
                <a:cxn ang="0">
                  <a:pos x="47" y="79"/>
                </a:cxn>
                <a:cxn ang="0">
                  <a:pos x="30" y="90"/>
                </a:cxn>
                <a:cxn ang="0">
                  <a:pos x="19" y="102"/>
                </a:cxn>
                <a:cxn ang="0">
                  <a:pos x="9" y="115"/>
                </a:cxn>
                <a:cxn ang="0">
                  <a:pos x="3" y="129"/>
                </a:cxn>
                <a:cxn ang="0">
                  <a:pos x="0" y="144"/>
                </a:cxn>
                <a:cxn ang="0">
                  <a:pos x="0" y="163"/>
                </a:cxn>
                <a:cxn ang="0">
                  <a:pos x="13" y="163"/>
                </a:cxn>
                <a:cxn ang="0">
                  <a:pos x="28" y="163"/>
                </a:cxn>
                <a:cxn ang="0">
                  <a:pos x="45" y="163"/>
                </a:cxn>
                <a:cxn ang="0">
                  <a:pos x="64" y="161"/>
                </a:cxn>
                <a:cxn ang="0">
                  <a:pos x="82" y="158"/>
                </a:cxn>
                <a:cxn ang="0">
                  <a:pos x="101" y="157"/>
                </a:cxn>
                <a:cxn ang="0">
                  <a:pos x="119" y="152"/>
                </a:cxn>
                <a:cxn ang="0">
                  <a:pos x="140" y="149"/>
                </a:cxn>
                <a:cxn ang="0">
                  <a:pos x="158" y="143"/>
                </a:cxn>
                <a:cxn ang="0">
                  <a:pos x="178" y="136"/>
                </a:cxn>
                <a:cxn ang="0">
                  <a:pos x="195" y="129"/>
                </a:cxn>
                <a:cxn ang="0">
                  <a:pos x="212" y="121"/>
                </a:cxn>
                <a:cxn ang="0">
                  <a:pos x="228" y="112"/>
                </a:cxn>
                <a:cxn ang="0">
                  <a:pos x="242" y="102"/>
                </a:cxn>
                <a:cxn ang="0">
                  <a:pos x="254" y="91"/>
                </a:cxn>
                <a:cxn ang="0">
                  <a:pos x="267" y="81"/>
                </a:cxn>
                <a:cxn ang="0">
                  <a:pos x="273" y="68"/>
                </a:cxn>
                <a:cxn ang="0">
                  <a:pos x="279" y="53"/>
                </a:cxn>
                <a:cxn ang="0">
                  <a:pos x="282" y="39"/>
                </a:cxn>
                <a:cxn ang="0">
                  <a:pos x="282" y="23"/>
                </a:cxn>
                <a:cxn ang="0">
                  <a:pos x="279" y="6"/>
                </a:cxn>
              </a:cxnLst>
              <a:rect l="0" t="0" r="r" b="b"/>
              <a:pathLst>
                <a:path w="282" h="163">
                  <a:moveTo>
                    <a:pt x="277" y="0"/>
                  </a:moveTo>
                  <a:lnTo>
                    <a:pt x="271" y="3"/>
                  </a:lnTo>
                  <a:lnTo>
                    <a:pt x="265" y="6"/>
                  </a:lnTo>
                  <a:lnTo>
                    <a:pt x="259" y="9"/>
                  </a:lnTo>
                  <a:lnTo>
                    <a:pt x="253" y="14"/>
                  </a:lnTo>
                  <a:lnTo>
                    <a:pt x="245" y="15"/>
                  </a:lnTo>
                  <a:lnTo>
                    <a:pt x="239" y="19"/>
                  </a:lnTo>
                  <a:lnTo>
                    <a:pt x="231" y="20"/>
                  </a:lnTo>
                  <a:lnTo>
                    <a:pt x="223" y="23"/>
                  </a:lnTo>
                  <a:lnTo>
                    <a:pt x="219" y="25"/>
                  </a:lnTo>
                  <a:lnTo>
                    <a:pt x="215" y="26"/>
                  </a:lnTo>
                  <a:lnTo>
                    <a:pt x="211" y="26"/>
                  </a:lnTo>
                  <a:lnTo>
                    <a:pt x="208" y="28"/>
                  </a:lnTo>
                  <a:lnTo>
                    <a:pt x="203" y="29"/>
                  </a:lnTo>
                  <a:lnTo>
                    <a:pt x="198" y="31"/>
                  </a:lnTo>
                  <a:lnTo>
                    <a:pt x="195" y="31"/>
                  </a:lnTo>
                  <a:lnTo>
                    <a:pt x="191" y="33"/>
                  </a:lnTo>
                  <a:lnTo>
                    <a:pt x="186" y="33"/>
                  </a:lnTo>
                  <a:lnTo>
                    <a:pt x="181" y="34"/>
                  </a:lnTo>
                  <a:lnTo>
                    <a:pt x="178" y="36"/>
                  </a:lnTo>
                  <a:lnTo>
                    <a:pt x="174" y="37"/>
                  </a:lnTo>
                  <a:lnTo>
                    <a:pt x="169" y="37"/>
                  </a:lnTo>
                  <a:lnTo>
                    <a:pt x="166" y="39"/>
                  </a:lnTo>
                  <a:lnTo>
                    <a:pt x="161" y="40"/>
                  </a:lnTo>
                  <a:lnTo>
                    <a:pt x="158" y="42"/>
                  </a:lnTo>
                  <a:lnTo>
                    <a:pt x="154" y="42"/>
                  </a:lnTo>
                  <a:lnTo>
                    <a:pt x="149" y="43"/>
                  </a:lnTo>
                  <a:lnTo>
                    <a:pt x="144" y="45"/>
                  </a:lnTo>
                  <a:lnTo>
                    <a:pt x="140" y="46"/>
                  </a:lnTo>
                  <a:lnTo>
                    <a:pt x="135" y="46"/>
                  </a:lnTo>
                  <a:lnTo>
                    <a:pt x="130" y="48"/>
                  </a:lnTo>
                  <a:lnTo>
                    <a:pt x="126" y="50"/>
                  </a:lnTo>
                  <a:lnTo>
                    <a:pt x="123" y="51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9" y="53"/>
                  </a:lnTo>
                  <a:lnTo>
                    <a:pt x="105" y="54"/>
                  </a:lnTo>
                  <a:lnTo>
                    <a:pt x="98" y="57"/>
                  </a:lnTo>
                  <a:lnTo>
                    <a:pt x="90" y="60"/>
                  </a:lnTo>
                  <a:lnTo>
                    <a:pt x="82" y="62"/>
                  </a:lnTo>
                  <a:lnTo>
                    <a:pt x="75" y="65"/>
                  </a:lnTo>
                  <a:lnTo>
                    <a:pt x="67" y="68"/>
                  </a:lnTo>
                  <a:lnTo>
                    <a:pt x="61" y="71"/>
                  </a:lnTo>
                  <a:lnTo>
                    <a:pt x="53" y="74"/>
                  </a:lnTo>
                  <a:lnTo>
                    <a:pt x="47" y="79"/>
                  </a:lnTo>
                  <a:lnTo>
                    <a:pt x="40" y="84"/>
                  </a:lnTo>
                  <a:lnTo>
                    <a:pt x="34" y="88"/>
                  </a:lnTo>
                  <a:lnTo>
                    <a:pt x="30" y="90"/>
                  </a:lnTo>
                  <a:lnTo>
                    <a:pt x="26" y="95"/>
                  </a:lnTo>
                  <a:lnTo>
                    <a:pt x="22" y="98"/>
                  </a:lnTo>
                  <a:lnTo>
                    <a:pt x="19" y="102"/>
                  </a:lnTo>
                  <a:lnTo>
                    <a:pt x="14" y="105"/>
                  </a:lnTo>
                  <a:lnTo>
                    <a:pt x="11" y="110"/>
                  </a:lnTo>
                  <a:lnTo>
                    <a:pt x="9" y="115"/>
                  </a:lnTo>
                  <a:lnTo>
                    <a:pt x="8" y="119"/>
                  </a:lnTo>
                  <a:lnTo>
                    <a:pt x="5" y="124"/>
                  </a:lnTo>
                  <a:lnTo>
                    <a:pt x="3" y="129"/>
                  </a:lnTo>
                  <a:lnTo>
                    <a:pt x="2" y="133"/>
                  </a:lnTo>
                  <a:lnTo>
                    <a:pt x="0" y="139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7"/>
                  </a:lnTo>
                  <a:lnTo>
                    <a:pt x="0" y="163"/>
                  </a:lnTo>
                  <a:lnTo>
                    <a:pt x="5" y="163"/>
                  </a:lnTo>
                  <a:lnTo>
                    <a:pt x="9" y="163"/>
                  </a:lnTo>
                  <a:lnTo>
                    <a:pt x="13" y="163"/>
                  </a:lnTo>
                  <a:lnTo>
                    <a:pt x="19" y="163"/>
                  </a:lnTo>
                  <a:lnTo>
                    <a:pt x="23" y="163"/>
                  </a:lnTo>
                  <a:lnTo>
                    <a:pt x="28" y="163"/>
                  </a:lnTo>
                  <a:lnTo>
                    <a:pt x="34" y="163"/>
                  </a:lnTo>
                  <a:lnTo>
                    <a:pt x="40" y="163"/>
                  </a:lnTo>
                  <a:lnTo>
                    <a:pt x="45" y="163"/>
                  </a:lnTo>
                  <a:lnTo>
                    <a:pt x="51" y="161"/>
                  </a:lnTo>
                  <a:lnTo>
                    <a:pt x="56" y="161"/>
                  </a:lnTo>
                  <a:lnTo>
                    <a:pt x="64" y="161"/>
                  </a:lnTo>
                  <a:lnTo>
                    <a:pt x="68" y="160"/>
                  </a:lnTo>
                  <a:lnTo>
                    <a:pt x="75" y="160"/>
                  </a:lnTo>
                  <a:lnTo>
                    <a:pt x="82" y="158"/>
                  </a:lnTo>
                  <a:lnTo>
                    <a:pt x="88" y="158"/>
                  </a:lnTo>
                  <a:lnTo>
                    <a:pt x="95" y="157"/>
                  </a:lnTo>
                  <a:lnTo>
                    <a:pt x="101" y="157"/>
                  </a:lnTo>
                  <a:lnTo>
                    <a:pt x="107" y="155"/>
                  </a:lnTo>
                  <a:lnTo>
                    <a:pt x="113" y="153"/>
                  </a:lnTo>
                  <a:lnTo>
                    <a:pt x="119" y="152"/>
                  </a:lnTo>
                  <a:lnTo>
                    <a:pt x="126" y="150"/>
                  </a:lnTo>
                  <a:lnTo>
                    <a:pt x="133" y="149"/>
                  </a:lnTo>
                  <a:lnTo>
                    <a:pt x="140" y="149"/>
                  </a:lnTo>
                  <a:lnTo>
                    <a:pt x="146" y="146"/>
                  </a:lnTo>
                  <a:lnTo>
                    <a:pt x="152" y="144"/>
                  </a:lnTo>
                  <a:lnTo>
                    <a:pt x="158" y="143"/>
                  </a:lnTo>
                  <a:lnTo>
                    <a:pt x="164" y="141"/>
                  </a:lnTo>
                  <a:lnTo>
                    <a:pt x="171" y="138"/>
                  </a:lnTo>
                  <a:lnTo>
                    <a:pt x="178" y="136"/>
                  </a:lnTo>
                  <a:lnTo>
                    <a:pt x="183" y="133"/>
                  </a:lnTo>
                  <a:lnTo>
                    <a:pt x="191" y="132"/>
                  </a:lnTo>
                  <a:lnTo>
                    <a:pt x="195" y="129"/>
                  </a:lnTo>
                  <a:lnTo>
                    <a:pt x="202" y="127"/>
                  </a:lnTo>
                  <a:lnTo>
                    <a:pt x="206" y="124"/>
                  </a:lnTo>
                  <a:lnTo>
                    <a:pt x="212" y="121"/>
                  </a:lnTo>
                  <a:lnTo>
                    <a:pt x="217" y="118"/>
                  </a:lnTo>
                  <a:lnTo>
                    <a:pt x="223" y="115"/>
                  </a:lnTo>
                  <a:lnTo>
                    <a:pt x="228" y="112"/>
                  </a:lnTo>
                  <a:lnTo>
                    <a:pt x="234" y="110"/>
                  </a:lnTo>
                  <a:lnTo>
                    <a:pt x="237" y="107"/>
                  </a:lnTo>
                  <a:lnTo>
                    <a:pt x="242" y="102"/>
                  </a:lnTo>
                  <a:lnTo>
                    <a:pt x="246" y="99"/>
                  </a:lnTo>
                  <a:lnTo>
                    <a:pt x="251" y="96"/>
                  </a:lnTo>
                  <a:lnTo>
                    <a:pt x="254" y="91"/>
                  </a:lnTo>
                  <a:lnTo>
                    <a:pt x="259" y="88"/>
                  </a:lnTo>
                  <a:lnTo>
                    <a:pt x="262" y="84"/>
                  </a:lnTo>
                  <a:lnTo>
                    <a:pt x="267" y="81"/>
                  </a:lnTo>
                  <a:lnTo>
                    <a:pt x="268" y="76"/>
                  </a:lnTo>
                  <a:lnTo>
                    <a:pt x="271" y="71"/>
                  </a:lnTo>
                  <a:lnTo>
                    <a:pt x="273" y="68"/>
                  </a:lnTo>
                  <a:lnTo>
                    <a:pt x="276" y="64"/>
                  </a:lnTo>
                  <a:lnTo>
                    <a:pt x="277" y="57"/>
                  </a:lnTo>
                  <a:lnTo>
                    <a:pt x="279" y="53"/>
                  </a:lnTo>
                  <a:lnTo>
                    <a:pt x="281" y="48"/>
                  </a:lnTo>
                  <a:lnTo>
                    <a:pt x="282" y="43"/>
                  </a:lnTo>
                  <a:lnTo>
                    <a:pt x="282" y="39"/>
                  </a:lnTo>
                  <a:lnTo>
                    <a:pt x="282" y="33"/>
                  </a:lnTo>
                  <a:lnTo>
                    <a:pt x="282" y="28"/>
                  </a:lnTo>
                  <a:lnTo>
                    <a:pt x="282" y="23"/>
                  </a:lnTo>
                  <a:lnTo>
                    <a:pt x="281" y="17"/>
                  </a:lnTo>
                  <a:lnTo>
                    <a:pt x="281" y="11"/>
                  </a:lnTo>
                  <a:lnTo>
                    <a:pt x="279" y="6"/>
                  </a:lnTo>
                  <a:lnTo>
                    <a:pt x="277" y="0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FCBD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1" name="Freeform 293"/>
            <p:cNvSpPr>
              <a:spLocks/>
            </p:cNvSpPr>
            <p:nvPr/>
          </p:nvSpPr>
          <p:spPr bwMode="auto">
            <a:xfrm>
              <a:off x="4653" y="1111"/>
              <a:ext cx="125" cy="10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43" y="6"/>
                </a:cxn>
                <a:cxn ang="0">
                  <a:pos x="34" y="14"/>
                </a:cxn>
                <a:cxn ang="0">
                  <a:pos x="26" y="27"/>
                </a:cxn>
                <a:cxn ang="0">
                  <a:pos x="18" y="40"/>
                </a:cxn>
                <a:cxn ang="0">
                  <a:pos x="12" y="54"/>
                </a:cxn>
                <a:cxn ang="0">
                  <a:pos x="7" y="68"/>
                </a:cxn>
                <a:cxn ang="0">
                  <a:pos x="3" y="81"/>
                </a:cxn>
                <a:cxn ang="0">
                  <a:pos x="7" y="90"/>
                </a:cxn>
                <a:cxn ang="0">
                  <a:pos x="20" y="96"/>
                </a:cxn>
                <a:cxn ang="0">
                  <a:pos x="34" y="104"/>
                </a:cxn>
                <a:cxn ang="0">
                  <a:pos x="48" y="112"/>
                </a:cxn>
                <a:cxn ang="0">
                  <a:pos x="62" y="118"/>
                </a:cxn>
                <a:cxn ang="0">
                  <a:pos x="76" y="124"/>
                </a:cxn>
                <a:cxn ang="0">
                  <a:pos x="90" y="132"/>
                </a:cxn>
                <a:cxn ang="0">
                  <a:pos x="103" y="138"/>
                </a:cxn>
                <a:cxn ang="0">
                  <a:pos x="117" y="146"/>
                </a:cxn>
                <a:cxn ang="0">
                  <a:pos x="130" y="152"/>
                </a:cxn>
                <a:cxn ang="0">
                  <a:pos x="144" y="160"/>
                </a:cxn>
                <a:cxn ang="0">
                  <a:pos x="158" y="168"/>
                </a:cxn>
                <a:cxn ang="0">
                  <a:pos x="172" y="174"/>
                </a:cxn>
                <a:cxn ang="0">
                  <a:pos x="184" y="182"/>
                </a:cxn>
                <a:cxn ang="0">
                  <a:pos x="198" y="188"/>
                </a:cxn>
                <a:cxn ang="0">
                  <a:pos x="212" y="195"/>
                </a:cxn>
                <a:cxn ang="0">
                  <a:pos x="221" y="194"/>
                </a:cxn>
                <a:cxn ang="0">
                  <a:pos x="229" y="185"/>
                </a:cxn>
                <a:cxn ang="0">
                  <a:pos x="238" y="175"/>
                </a:cxn>
                <a:cxn ang="0">
                  <a:pos x="246" y="166"/>
                </a:cxn>
                <a:cxn ang="0">
                  <a:pos x="249" y="158"/>
                </a:cxn>
                <a:cxn ang="0">
                  <a:pos x="249" y="149"/>
                </a:cxn>
                <a:cxn ang="0">
                  <a:pos x="248" y="140"/>
                </a:cxn>
                <a:cxn ang="0">
                  <a:pos x="243" y="127"/>
                </a:cxn>
                <a:cxn ang="0">
                  <a:pos x="237" y="116"/>
                </a:cxn>
                <a:cxn ang="0">
                  <a:pos x="227" y="107"/>
                </a:cxn>
                <a:cxn ang="0">
                  <a:pos x="217" y="99"/>
                </a:cxn>
                <a:cxn ang="0">
                  <a:pos x="203" y="92"/>
                </a:cxn>
                <a:cxn ang="0">
                  <a:pos x="190" y="85"/>
                </a:cxn>
                <a:cxn ang="0">
                  <a:pos x="176" y="79"/>
                </a:cxn>
                <a:cxn ang="0">
                  <a:pos x="161" y="75"/>
                </a:cxn>
                <a:cxn ang="0">
                  <a:pos x="147" y="67"/>
                </a:cxn>
                <a:cxn ang="0">
                  <a:pos x="131" y="61"/>
                </a:cxn>
                <a:cxn ang="0">
                  <a:pos x="119" y="54"/>
                </a:cxn>
                <a:cxn ang="0">
                  <a:pos x="105" y="45"/>
                </a:cxn>
                <a:cxn ang="0">
                  <a:pos x="94" y="36"/>
                </a:cxn>
                <a:cxn ang="0">
                  <a:pos x="85" y="25"/>
                </a:cxn>
                <a:cxn ang="0">
                  <a:pos x="76" y="14"/>
                </a:cxn>
                <a:cxn ang="0">
                  <a:pos x="68" y="5"/>
                </a:cxn>
                <a:cxn ang="0">
                  <a:pos x="63" y="0"/>
                </a:cxn>
              </a:cxnLst>
              <a:rect l="0" t="0" r="r" b="b"/>
              <a:pathLst>
                <a:path w="251" h="200">
                  <a:moveTo>
                    <a:pt x="63" y="0"/>
                  </a:moveTo>
                  <a:lnTo>
                    <a:pt x="55" y="0"/>
                  </a:lnTo>
                  <a:lnTo>
                    <a:pt x="51" y="3"/>
                  </a:lnTo>
                  <a:lnTo>
                    <a:pt x="43" y="6"/>
                  </a:lnTo>
                  <a:lnTo>
                    <a:pt x="38" y="11"/>
                  </a:lnTo>
                  <a:lnTo>
                    <a:pt x="34" y="14"/>
                  </a:lnTo>
                  <a:lnTo>
                    <a:pt x="29" y="20"/>
                  </a:lnTo>
                  <a:lnTo>
                    <a:pt x="26" y="27"/>
                  </a:lnTo>
                  <a:lnTo>
                    <a:pt x="23" y="34"/>
                  </a:lnTo>
                  <a:lnTo>
                    <a:pt x="18" y="40"/>
                  </a:lnTo>
                  <a:lnTo>
                    <a:pt x="15" y="47"/>
                  </a:lnTo>
                  <a:lnTo>
                    <a:pt x="12" y="54"/>
                  </a:lnTo>
                  <a:lnTo>
                    <a:pt x="10" y="61"/>
                  </a:lnTo>
                  <a:lnTo>
                    <a:pt x="7" y="68"/>
                  </a:lnTo>
                  <a:lnTo>
                    <a:pt x="4" y="75"/>
                  </a:lnTo>
                  <a:lnTo>
                    <a:pt x="3" y="81"/>
                  </a:lnTo>
                  <a:lnTo>
                    <a:pt x="0" y="87"/>
                  </a:lnTo>
                  <a:lnTo>
                    <a:pt x="7" y="90"/>
                  </a:lnTo>
                  <a:lnTo>
                    <a:pt x="14" y="93"/>
                  </a:lnTo>
                  <a:lnTo>
                    <a:pt x="20" y="96"/>
                  </a:lnTo>
                  <a:lnTo>
                    <a:pt x="28" y="101"/>
                  </a:lnTo>
                  <a:lnTo>
                    <a:pt x="34" y="104"/>
                  </a:lnTo>
                  <a:lnTo>
                    <a:pt x="41" y="107"/>
                  </a:lnTo>
                  <a:lnTo>
                    <a:pt x="48" y="112"/>
                  </a:lnTo>
                  <a:lnTo>
                    <a:pt x="55" y="115"/>
                  </a:lnTo>
                  <a:lnTo>
                    <a:pt x="62" y="118"/>
                  </a:lnTo>
                  <a:lnTo>
                    <a:pt x="69" y="121"/>
                  </a:lnTo>
                  <a:lnTo>
                    <a:pt x="76" y="124"/>
                  </a:lnTo>
                  <a:lnTo>
                    <a:pt x="82" y="129"/>
                  </a:lnTo>
                  <a:lnTo>
                    <a:pt x="90" y="132"/>
                  </a:lnTo>
                  <a:lnTo>
                    <a:pt x="96" y="135"/>
                  </a:lnTo>
                  <a:lnTo>
                    <a:pt x="103" y="138"/>
                  </a:lnTo>
                  <a:lnTo>
                    <a:pt x="110" y="143"/>
                  </a:lnTo>
                  <a:lnTo>
                    <a:pt x="117" y="146"/>
                  </a:lnTo>
                  <a:lnTo>
                    <a:pt x="124" y="149"/>
                  </a:lnTo>
                  <a:lnTo>
                    <a:pt x="130" y="152"/>
                  </a:lnTo>
                  <a:lnTo>
                    <a:pt x="138" y="157"/>
                  </a:lnTo>
                  <a:lnTo>
                    <a:pt x="144" y="160"/>
                  </a:lnTo>
                  <a:lnTo>
                    <a:pt x="150" y="163"/>
                  </a:lnTo>
                  <a:lnTo>
                    <a:pt x="158" y="168"/>
                  </a:lnTo>
                  <a:lnTo>
                    <a:pt x="164" y="171"/>
                  </a:lnTo>
                  <a:lnTo>
                    <a:pt x="172" y="174"/>
                  </a:lnTo>
                  <a:lnTo>
                    <a:pt x="178" y="177"/>
                  </a:lnTo>
                  <a:lnTo>
                    <a:pt x="184" y="182"/>
                  </a:lnTo>
                  <a:lnTo>
                    <a:pt x="192" y="185"/>
                  </a:lnTo>
                  <a:lnTo>
                    <a:pt x="198" y="188"/>
                  </a:lnTo>
                  <a:lnTo>
                    <a:pt x="204" y="192"/>
                  </a:lnTo>
                  <a:lnTo>
                    <a:pt x="212" y="195"/>
                  </a:lnTo>
                  <a:lnTo>
                    <a:pt x="218" y="200"/>
                  </a:lnTo>
                  <a:lnTo>
                    <a:pt x="221" y="194"/>
                  </a:lnTo>
                  <a:lnTo>
                    <a:pt x="226" y="189"/>
                  </a:lnTo>
                  <a:lnTo>
                    <a:pt x="229" y="185"/>
                  </a:lnTo>
                  <a:lnTo>
                    <a:pt x="234" y="180"/>
                  </a:lnTo>
                  <a:lnTo>
                    <a:pt x="238" y="175"/>
                  </a:lnTo>
                  <a:lnTo>
                    <a:pt x="241" y="171"/>
                  </a:lnTo>
                  <a:lnTo>
                    <a:pt x="246" y="166"/>
                  </a:lnTo>
                  <a:lnTo>
                    <a:pt x="251" y="163"/>
                  </a:lnTo>
                  <a:lnTo>
                    <a:pt x="249" y="158"/>
                  </a:lnTo>
                  <a:lnTo>
                    <a:pt x="249" y="154"/>
                  </a:lnTo>
                  <a:lnTo>
                    <a:pt x="249" y="149"/>
                  </a:lnTo>
                  <a:lnTo>
                    <a:pt x="249" y="147"/>
                  </a:lnTo>
                  <a:lnTo>
                    <a:pt x="248" y="140"/>
                  </a:lnTo>
                  <a:lnTo>
                    <a:pt x="246" y="133"/>
                  </a:lnTo>
                  <a:lnTo>
                    <a:pt x="243" y="127"/>
                  </a:lnTo>
                  <a:lnTo>
                    <a:pt x="240" y="121"/>
                  </a:lnTo>
                  <a:lnTo>
                    <a:pt x="237" y="116"/>
                  </a:lnTo>
                  <a:lnTo>
                    <a:pt x="232" y="112"/>
                  </a:lnTo>
                  <a:lnTo>
                    <a:pt x="227" y="107"/>
                  </a:lnTo>
                  <a:lnTo>
                    <a:pt x="221" y="102"/>
                  </a:lnTo>
                  <a:lnTo>
                    <a:pt x="217" y="99"/>
                  </a:lnTo>
                  <a:lnTo>
                    <a:pt x="210" y="96"/>
                  </a:lnTo>
                  <a:lnTo>
                    <a:pt x="203" y="92"/>
                  </a:lnTo>
                  <a:lnTo>
                    <a:pt x="196" y="90"/>
                  </a:lnTo>
                  <a:lnTo>
                    <a:pt x="190" y="85"/>
                  </a:lnTo>
                  <a:lnTo>
                    <a:pt x="184" y="84"/>
                  </a:lnTo>
                  <a:lnTo>
                    <a:pt x="176" y="79"/>
                  </a:lnTo>
                  <a:lnTo>
                    <a:pt x="169" y="76"/>
                  </a:lnTo>
                  <a:lnTo>
                    <a:pt x="161" y="75"/>
                  </a:lnTo>
                  <a:lnTo>
                    <a:pt x="155" y="71"/>
                  </a:lnTo>
                  <a:lnTo>
                    <a:pt x="147" y="67"/>
                  </a:lnTo>
                  <a:lnTo>
                    <a:pt x="139" y="64"/>
                  </a:lnTo>
                  <a:lnTo>
                    <a:pt x="131" y="61"/>
                  </a:lnTo>
                  <a:lnTo>
                    <a:pt x="125" y="58"/>
                  </a:lnTo>
                  <a:lnTo>
                    <a:pt x="119" y="54"/>
                  </a:lnTo>
                  <a:lnTo>
                    <a:pt x="111" y="50"/>
                  </a:lnTo>
                  <a:lnTo>
                    <a:pt x="105" y="45"/>
                  </a:lnTo>
                  <a:lnTo>
                    <a:pt x="100" y="40"/>
                  </a:lnTo>
                  <a:lnTo>
                    <a:pt x="94" y="36"/>
                  </a:lnTo>
                  <a:lnTo>
                    <a:pt x="90" y="31"/>
                  </a:lnTo>
                  <a:lnTo>
                    <a:pt x="85" y="25"/>
                  </a:lnTo>
                  <a:lnTo>
                    <a:pt x="80" y="20"/>
                  </a:lnTo>
                  <a:lnTo>
                    <a:pt x="76" y="14"/>
                  </a:lnTo>
                  <a:lnTo>
                    <a:pt x="71" y="11"/>
                  </a:lnTo>
                  <a:lnTo>
                    <a:pt x="68" y="5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B319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2" name="Freeform 294"/>
            <p:cNvSpPr>
              <a:spLocks/>
            </p:cNvSpPr>
            <p:nvPr/>
          </p:nvSpPr>
          <p:spPr bwMode="auto">
            <a:xfrm>
              <a:off x="4630" y="1199"/>
              <a:ext cx="74" cy="113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59" y="0"/>
                </a:cxn>
                <a:cxn ang="0">
                  <a:pos x="49" y="0"/>
                </a:cxn>
                <a:cxn ang="0">
                  <a:pos x="43" y="5"/>
                </a:cxn>
                <a:cxn ang="0">
                  <a:pos x="35" y="12"/>
                </a:cxn>
                <a:cxn ang="0">
                  <a:pos x="31" y="22"/>
                </a:cxn>
                <a:cxn ang="0">
                  <a:pos x="31" y="31"/>
                </a:cxn>
                <a:cxn ang="0">
                  <a:pos x="29" y="40"/>
                </a:cxn>
                <a:cxn ang="0">
                  <a:pos x="29" y="49"/>
                </a:cxn>
                <a:cxn ang="0">
                  <a:pos x="28" y="57"/>
                </a:cxn>
                <a:cxn ang="0">
                  <a:pos x="28" y="68"/>
                </a:cxn>
                <a:cxn ang="0">
                  <a:pos x="26" y="76"/>
                </a:cxn>
                <a:cxn ang="0">
                  <a:pos x="25" y="85"/>
                </a:cxn>
                <a:cxn ang="0">
                  <a:pos x="21" y="93"/>
                </a:cxn>
                <a:cxn ang="0">
                  <a:pos x="17" y="101"/>
                </a:cxn>
                <a:cxn ang="0">
                  <a:pos x="15" y="111"/>
                </a:cxn>
                <a:cxn ang="0">
                  <a:pos x="15" y="124"/>
                </a:cxn>
                <a:cxn ang="0">
                  <a:pos x="14" y="132"/>
                </a:cxn>
                <a:cxn ang="0">
                  <a:pos x="12" y="139"/>
                </a:cxn>
                <a:cxn ang="0">
                  <a:pos x="9" y="149"/>
                </a:cxn>
                <a:cxn ang="0">
                  <a:pos x="6" y="156"/>
                </a:cxn>
                <a:cxn ang="0">
                  <a:pos x="3" y="166"/>
                </a:cxn>
                <a:cxn ang="0">
                  <a:pos x="1" y="177"/>
                </a:cxn>
                <a:cxn ang="0">
                  <a:pos x="0" y="192"/>
                </a:cxn>
                <a:cxn ang="0">
                  <a:pos x="4" y="208"/>
                </a:cxn>
                <a:cxn ang="0">
                  <a:pos x="14" y="217"/>
                </a:cxn>
                <a:cxn ang="0">
                  <a:pos x="23" y="223"/>
                </a:cxn>
                <a:cxn ang="0">
                  <a:pos x="37" y="223"/>
                </a:cxn>
                <a:cxn ang="0">
                  <a:pos x="49" y="222"/>
                </a:cxn>
                <a:cxn ang="0">
                  <a:pos x="57" y="218"/>
                </a:cxn>
                <a:cxn ang="0">
                  <a:pos x="69" y="214"/>
                </a:cxn>
                <a:cxn ang="0">
                  <a:pos x="83" y="206"/>
                </a:cxn>
                <a:cxn ang="0">
                  <a:pos x="97" y="197"/>
                </a:cxn>
                <a:cxn ang="0">
                  <a:pos x="110" y="186"/>
                </a:cxn>
                <a:cxn ang="0">
                  <a:pos x="122" y="173"/>
                </a:cxn>
                <a:cxn ang="0">
                  <a:pos x="131" y="161"/>
                </a:cxn>
                <a:cxn ang="0">
                  <a:pos x="139" y="147"/>
                </a:cxn>
                <a:cxn ang="0">
                  <a:pos x="144" y="132"/>
                </a:cxn>
                <a:cxn ang="0">
                  <a:pos x="147" y="116"/>
                </a:cxn>
                <a:cxn ang="0">
                  <a:pos x="147" y="102"/>
                </a:cxn>
                <a:cxn ang="0">
                  <a:pos x="144" y="87"/>
                </a:cxn>
                <a:cxn ang="0">
                  <a:pos x="138" y="71"/>
                </a:cxn>
                <a:cxn ang="0">
                  <a:pos x="128" y="57"/>
                </a:cxn>
                <a:cxn ang="0">
                  <a:pos x="114" y="43"/>
                </a:cxn>
                <a:cxn ang="0">
                  <a:pos x="104" y="31"/>
                </a:cxn>
                <a:cxn ang="0">
                  <a:pos x="96" y="20"/>
                </a:cxn>
                <a:cxn ang="0">
                  <a:pos x="88" y="9"/>
                </a:cxn>
                <a:cxn ang="0">
                  <a:pos x="80" y="3"/>
                </a:cxn>
                <a:cxn ang="0">
                  <a:pos x="79" y="1"/>
                </a:cxn>
              </a:cxnLst>
              <a:rect l="0" t="0" r="r" b="b"/>
              <a:pathLst>
                <a:path w="147" h="226">
                  <a:moveTo>
                    <a:pt x="79" y="1"/>
                  </a:moveTo>
                  <a:lnTo>
                    <a:pt x="71" y="0"/>
                  </a:lnTo>
                  <a:lnTo>
                    <a:pt x="65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49" y="0"/>
                  </a:lnTo>
                  <a:lnTo>
                    <a:pt x="46" y="3"/>
                  </a:lnTo>
                  <a:lnTo>
                    <a:pt x="43" y="5"/>
                  </a:lnTo>
                  <a:lnTo>
                    <a:pt x="42" y="8"/>
                  </a:lnTo>
                  <a:lnTo>
                    <a:pt x="35" y="12"/>
                  </a:lnTo>
                  <a:lnTo>
                    <a:pt x="32" y="18"/>
                  </a:lnTo>
                  <a:lnTo>
                    <a:pt x="31" y="22"/>
                  </a:lnTo>
                  <a:lnTo>
                    <a:pt x="31" y="26"/>
                  </a:lnTo>
                  <a:lnTo>
                    <a:pt x="31" y="31"/>
                  </a:lnTo>
                  <a:lnTo>
                    <a:pt x="31" y="36"/>
                  </a:lnTo>
                  <a:lnTo>
                    <a:pt x="29" y="40"/>
                  </a:lnTo>
                  <a:lnTo>
                    <a:pt x="29" y="45"/>
                  </a:lnTo>
                  <a:lnTo>
                    <a:pt x="29" y="49"/>
                  </a:lnTo>
                  <a:lnTo>
                    <a:pt x="29" y="53"/>
                  </a:lnTo>
                  <a:lnTo>
                    <a:pt x="28" y="57"/>
                  </a:lnTo>
                  <a:lnTo>
                    <a:pt x="28" y="63"/>
                  </a:lnTo>
                  <a:lnTo>
                    <a:pt x="28" y="68"/>
                  </a:lnTo>
                  <a:lnTo>
                    <a:pt x="28" y="73"/>
                  </a:lnTo>
                  <a:lnTo>
                    <a:pt x="26" y="76"/>
                  </a:lnTo>
                  <a:lnTo>
                    <a:pt x="26" y="80"/>
                  </a:lnTo>
                  <a:lnTo>
                    <a:pt x="25" y="85"/>
                  </a:lnTo>
                  <a:lnTo>
                    <a:pt x="23" y="90"/>
                  </a:lnTo>
                  <a:lnTo>
                    <a:pt x="21" y="93"/>
                  </a:lnTo>
                  <a:lnTo>
                    <a:pt x="20" y="96"/>
                  </a:lnTo>
                  <a:lnTo>
                    <a:pt x="17" y="101"/>
                  </a:lnTo>
                  <a:lnTo>
                    <a:pt x="15" y="104"/>
                  </a:lnTo>
                  <a:lnTo>
                    <a:pt x="15" y="111"/>
                  </a:lnTo>
                  <a:lnTo>
                    <a:pt x="17" y="119"/>
                  </a:lnTo>
                  <a:lnTo>
                    <a:pt x="15" y="124"/>
                  </a:lnTo>
                  <a:lnTo>
                    <a:pt x="15" y="127"/>
                  </a:lnTo>
                  <a:lnTo>
                    <a:pt x="14" y="132"/>
                  </a:lnTo>
                  <a:lnTo>
                    <a:pt x="14" y="136"/>
                  </a:lnTo>
                  <a:lnTo>
                    <a:pt x="12" y="139"/>
                  </a:lnTo>
                  <a:lnTo>
                    <a:pt x="11" y="144"/>
                  </a:lnTo>
                  <a:lnTo>
                    <a:pt x="9" y="149"/>
                  </a:lnTo>
                  <a:lnTo>
                    <a:pt x="7" y="152"/>
                  </a:lnTo>
                  <a:lnTo>
                    <a:pt x="6" y="156"/>
                  </a:lnTo>
                  <a:lnTo>
                    <a:pt x="4" y="161"/>
                  </a:lnTo>
                  <a:lnTo>
                    <a:pt x="3" y="166"/>
                  </a:lnTo>
                  <a:lnTo>
                    <a:pt x="3" y="169"/>
                  </a:lnTo>
                  <a:lnTo>
                    <a:pt x="1" y="177"/>
                  </a:lnTo>
                  <a:lnTo>
                    <a:pt x="0" y="186"/>
                  </a:lnTo>
                  <a:lnTo>
                    <a:pt x="0" y="192"/>
                  </a:lnTo>
                  <a:lnTo>
                    <a:pt x="1" y="201"/>
                  </a:lnTo>
                  <a:lnTo>
                    <a:pt x="4" y="208"/>
                  </a:lnTo>
                  <a:lnTo>
                    <a:pt x="11" y="214"/>
                  </a:lnTo>
                  <a:lnTo>
                    <a:pt x="14" y="217"/>
                  </a:lnTo>
                  <a:lnTo>
                    <a:pt x="18" y="220"/>
                  </a:lnTo>
                  <a:lnTo>
                    <a:pt x="23" y="223"/>
                  </a:lnTo>
                  <a:lnTo>
                    <a:pt x="29" y="226"/>
                  </a:lnTo>
                  <a:lnTo>
                    <a:pt x="37" y="223"/>
                  </a:lnTo>
                  <a:lnTo>
                    <a:pt x="45" y="223"/>
                  </a:lnTo>
                  <a:lnTo>
                    <a:pt x="49" y="222"/>
                  </a:lnTo>
                  <a:lnTo>
                    <a:pt x="54" y="220"/>
                  </a:lnTo>
                  <a:lnTo>
                    <a:pt x="57" y="218"/>
                  </a:lnTo>
                  <a:lnTo>
                    <a:pt x="62" y="217"/>
                  </a:lnTo>
                  <a:lnTo>
                    <a:pt x="69" y="214"/>
                  </a:lnTo>
                  <a:lnTo>
                    <a:pt x="77" y="211"/>
                  </a:lnTo>
                  <a:lnTo>
                    <a:pt x="83" y="206"/>
                  </a:lnTo>
                  <a:lnTo>
                    <a:pt x="91" y="203"/>
                  </a:lnTo>
                  <a:lnTo>
                    <a:pt x="97" y="197"/>
                  </a:lnTo>
                  <a:lnTo>
                    <a:pt x="104" y="191"/>
                  </a:lnTo>
                  <a:lnTo>
                    <a:pt x="110" y="186"/>
                  </a:lnTo>
                  <a:lnTo>
                    <a:pt x="116" y="181"/>
                  </a:lnTo>
                  <a:lnTo>
                    <a:pt x="122" y="173"/>
                  </a:lnTo>
                  <a:lnTo>
                    <a:pt x="127" y="167"/>
                  </a:lnTo>
                  <a:lnTo>
                    <a:pt x="131" y="161"/>
                  </a:lnTo>
                  <a:lnTo>
                    <a:pt x="136" y="155"/>
                  </a:lnTo>
                  <a:lnTo>
                    <a:pt x="139" y="147"/>
                  </a:lnTo>
                  <a:lnTo>
                    <a:pt x="142" y="139"/>
                  </a:lnTo>
                  <a:lnTo>
                    <a:pt x="144" y="132"/>
                  </a:lnTo>
                  <a:lnTo>
                    <a:pt x="145" y="125"/>
                  </a:lnTo>
                  <a:lnTo>
                    <a:pt x="147" y="116"/>
                  </a:lnTo>
                  <a:lnTo>
                    <a:pt x="147" y="110"/>
                  </a:lnTo>
                  <a:lnTo>
                    <a:pt x="147" y="102"/>
                  </a:lnTo>
                  <a:lnTo>
                    <a:pt x="147" y="94"/>
                  </a:lnTo>
                  <a:lnTo>
                    <a:pt x="144" y="87"/>
                  </a:lnTo>
                  <a:lnTo>
                    <a:pt x="141" y="79"/>
                  </a:lnTo>
                  <a:lnTo>
                    <a:pt x="138" y="71"/>
                  </a:lnTo>
                  <a:lnTo>
                    <a:pt x="135" y="65"/>
                  </a:lnTo>
                  <a:lnTo>
                    <a:pt x="128" y="57"/>
                  </a:lnTo>
                  <a:lnTo>
                    <a:pt x="122" y="49"/>
                  </a:lnTo>
                  <a:lnTo>
                    <a:pt x="114" y="43"/>
                  </a:lnTo>
                  <a:lnTo>
                    <a:pt x="107" y="37"/>
                  </a:lnTo>
                  <a:lnTo>
                    <a:pt x="104" y="31"/>
                  </a:lnTo>
                  <a:lnTo>
                    <a:pt x="99" y="26"/>
                  </a:lnTo>
                  <a:lnTo>
                    <a:pt x="96" y="20"/>
                  </a:lnTo>
                  <a:lnTo>
                    <a:pt x="93" y="15"/>
                  </a:lnTo>
                  <a:lnTo>
                    <a:pt x="88" y="9"/>
                  </a:lnTo>
                  <a:lnTo>
                    <a:pt x="85" y="6"/>
                  </a:lnTo>
                  <a:lnTo>
                    <a:pt x="80" y="3"/>
                  </a:lnTo>
                  <a:lnTo>
                    <a:pt x="79" y="1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rgbClr val="D463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3" name="Freeform 295"/>
            <p:cNvSpPr>
              <a:spLocks/>
            </p:cNvSpPr>
            <p:nvPr/>
          </p:nvSpPr>
          <p:spPr bwMode="auto">
            <a:xfrm>
              <a:off x="4561" y="1265"/>
              <a:ext cx="100" cy="86"/>
            </a:xfrm>
            <a:custGeom>
              <a:avLst/>
              <a:gdLst/>
              <a:ahLst/>
              <a:cxnLst>
                <a:cxn ang="0">
                  <a:pos x="20" y="3"/>
                </a:cxn>
                <a:cxn ang="0">
                  <a:pos x="11" y="7"/>
                </a:cxn>
                <a:cxn ang="0">
                  <a:pos x="1" y="17"/>
                </a:cxn>
                <a:cxn ang="0">
                  <a:pos x="1" y="32"/>
                </a:cxn>
                <a:cxn ang="0">
                  <a:pos x="6" y="43"/>
                </a:cxn>
                <a:cxn ang="0">
                  <a:pos x="11" y="52"/>
                </a:cxn>
                <a:cxn ang="0">
                  <a:pos x="23" y="63"/>
                </a:cxn>
                <a:cxn ang="0">
                  <a:pos x="35" y="74"/>
                </a:cxn>
                <a:cxn ang="0">
                  <a:pos x="45" y="82"/>
                </a:cxn>
                <a:cxn ang="0">
                  <a:pos x="53" y="88"/>
                </a:cxn>
                <a:cxn ang="0">
                  <a:pos x="60" y="93"/>
                </a:cxn>
                <a:cxn ang="0">
                  <a:pos x="71" y="99"/>
                </a:cxn>
                <a:cxn ang="0">
                  <a:pos x="83" y="108"/>
                </a:cxn>
                <a:cxn ang="0">
                  <a:pos x="97" y="121"/>
                </a:cxn>
                <a:cxn ang="0">
                  <a:pos x="110" y="131"/>
                </a:cxn>
                <a:cxn ang="0">
                  <a:pos x="124" y="141"/>
                </a:cxn>
                <a:cxn ang="0">
                  <a:pos x="138" y="150"/>
                </a:cxn>
                <a:cxn ang="0">
                  <a:pos x="153" y="158"/>
                </a:cxn>
                <a:cxn ang="0">
                  <a:pos x="164" y="162"/>
                </a:cxn>
                <a:cxn ang="0">
                  <a:pos x="173" y="165"/>
                </a:cxn>
                <a:cxn ang="0">
                  <a:pos x="181" y="169"/>
                </a:cxn>
                <a:cxn ang="0">
                  <a:pos x="190" y="170"/>
                </a:cxn>
                <a:cxn ang="0">
                  <a:pos x="197" y="165"/>
                </a:cxn>
                <a:cxn ang="0">
                  <a:pos x="200" y="153"/>
                </a:cxn>
                <a:cxn ang="0">
                  <a:pos x="200" y="144"/>
                </a:cxn>
                <a:cxn ang="0">
                  <a:pos x="197" y="134"/>
                </a:cxn>
                <a:cxn ang="0">
                  <a:pos x="190" y="127"/>
                </a:cxn>
                <a:cxn ang="0">
                  <a:pos x="183" y="119"/>
                </a:cxn>
                <a:cxn ang="0">
                  <a:pos x="173" y="111"/>
                </a:cxn>
                <a:cxn ang="0">
                  <a:pos x="164" y="105"/>
                </a:cxn>
                <a:cxn ang="0">
                  <a:pos x="153" y="99"/>
                </a:cxn>
                <a:cxn ang="0">
                  <a:pos x="141" y="94"/>
                </a:cxn>
                <a:cxn ang="0">
                  <a:pos x="130" y="86"/>
                </a:cxn>
                <a:cxn ang="0">
                  <a:pos x="119" y="80"/>
                </a:cxn>
                <a:cxn ang="0">
                  <a:pos x="108" y="74"/>
                </a:cxn>
                <a:cxn ang="0">
                  <a:pos x="99" y="68"/>
                </a:cxn>
                <a:cxn ang="0">
                  <a:pos x="91" y="60"/>
                </a:cxn>
                <a:cxn ang="0">
                  <a:pos x="85" y="52"/>
                </a:cxn>
                <a:cxn ang="0">
                  <a:pos x="77" y="43"/>
                </a:cxn>
                <a:cxn ang="0">
                  <a:pos x="66" y="34"/>
                </a:cxn>
                <a:cxn ang="0">
                  <a:pos x="57" y="26"/>
                </a:cxn>
                <a:cxn ang="0">
                  <a:pos x="48" y="18"/>
                </a:cxn>
                <a:cxn ang="0">
                  <a:pos x="40" y="12"/>
                </a:cxn>
                <a:cxn ang="0">
                  <a:pos x="31" y="3"/>
                </a:cxn>
                <a:cxn ang="0">
                  <a:pos x="28" y="0"/>
                </a:cxn>
              </a:cxnLst>
              <a:rect l="0" t="0" r="r" b="b"/>
              <a:pathLst>
                <a:path w="200" h="172">
                  <a:moveTo>
                    <a:pt x="28" y="0"/>
                  </a:moveTo>
                  <a:lnTo>
                    <a:pt x="20" y="3"/>
                  </a:lnTo>
                  <a:lnTo>
                    <a:pt x="14" y="4"/>
                  </a:lnTo>
                  <a:lnTo>
                    <a:pt x="11" y="7"/>
                  </a:lnTo>
                  <a:lnTo>
                    <a:pt x="8" y="10"/>
                  </a:lnTo>
                  <a:lnTo>
                    <a:pt x="1" y="17"/>
                  </a:lnTo>
                  <a:lnTo>
                    <a:pt x="0" y="24"/>
                  </a:lnTo>
                  <a:lnTo>
                    <a:pt x="1" y="32"/>
                  </a:lnTo>
                  <a:lnTo>
                    <a:pt x="4" y="40"/>
                  </a:lnTo>
                  <a:lnTo>
                    <a:pt x="6" y="43"/>
                  </a:lnTo>
                  <a:lnTo>
                    <a:pt x="9" y="48"/>
                  </a:lnTo>
                  <a:lnTo>
                    <a:pt x="11" y="52"/>
                  </a:lnTo>
                  <a:lnTo>
                    <a:pt x="15" y="55"/>
                  </a:lnTo>
                  <a:lnTo>
                    <a:pt x="23" y="63"/>
                  </a:lnTo>
                  <a:lnTo>
                    <a:pt x="31" y="71"/>
                  </a:lnTo>
                  <a:lnTo>
                    <a:pt x="35" y="74"/>
                  </a:lnTo>
                  <a:lnTo>
                    <a:pt x="40" y="77"/>
                  </a:lnTo>
                  <a:lnTo>
                    <a:pt x="45" y="82"/>
                  </a:lnTo>
                  <a:lnTo>
                    <a:pt x="48" y="85"/>
                  </a:lnTo>
                  <a:lnTo>
                    <a:pt x="53" y="88"/>
                  </a:lnTo>
                  <a:lnTo>
                    <a:pt x="56" y="91"/>
                  </a:lnTo>
                  <a:lnTo>
                    <a:pt x="60" y="93"/>
                  </a:lnTo>
                  <a:lnTo>
                    <a:pt x="65" y="96"/>
                  </a:lnTo>
                  <a:lnTo>
                    <a:pt x="71" y="99"/>
                  </a:lnTo>
                  <a:lnTo>
                    <a:pt x="77" y="103"/>
                  </a:lnTo>
                  <a:lnTo>
                    <a:pt x="83" y="108"/>
                  </a:lnTo>
                  <a:lnTo>
                    <a:pt x="90" y="114"/>
                  </a:lnTo>
                  <a:lnTo>
                    <a:pt x="97" y="121"/>
                  </a:lnTo>
                  <a:lnTo>
                    <a:pt x="104" y="127"/>
                  </a:lnTo>
                  <a:lnTo>
                    <a:pt x="110" y="131"/>
                  </a:lnTo>
                  <a:lnTo>
                    <a:pt x="118" y="136"/>
                  </a:lnTo>
                  <a:lnTo>
                    <a:pt x="124" y="141"/>
                  </a:lnTo>
                  <a:lnTo>
                    <a:pt x="132" y="147"/>
                  </a:lnTo>
                  <a:lnTo>
                    <a:pt x="138" y="150"/>
                  </a:lnTo>
                  <a:lnTo>
                    <a:pt x="145" y="155"/>
                  </a:lnTo>
                  <a:lnTo>
                    <a:pt x="153" y="158"/>
                  </a:lnTo>
                  <a:lnTo>
                    <a:pt x="161" y="161"/>
                  </a:lnTo>
                  <a:lnTo>
                    <a:pt x="164" y="162"/>
                  </a:lnTo>
                  <a:lnTo>
                    <a:pt x="169" y="164"/>
                  </a:lnTo>
                  <a:lnTo>
                    <a:pt x="173" y="165"/>
                  </a:lnTo>
                  <a:lnTo>
                    <a:pt x="178" y="167"/>
                  </a:lnTo>
                  <a:lnTo>
                    <a:pt x="181" y="169"/>
                  </a:lnTo>
                  <a:lnTo>
                    <a:pt x="186" y="169"/>
                  </a:lnTo>
                  <a:lnTo>
                    <a:pt x="190" y="170"/>
                  </a:lnTo>
                  <a:lnTo>
                    <a:pt x="197" y="172"/>
                  </a:lnTo>
                  <a:lnTo>
                    <a:pt x="197" y="165"/>
                  </a:lnTo>
                  <a:lnTo>
                    <a:pt x="200" y="159"/>
                  </a:lnTo>
                  <a:lnTo>
                    <a:pt x="200" y="153"/>
                  </a:lnTo>
                  <a:lnTo>
                    <a:pt x="200" y="148"/>
                  </a:lnTo>
                  <a:lnTo>
                    <a:pt x="200" y="144"/>
                  </a:lnTo>
                  <a:lnTo>
                    <a:pt x="198" y="139"/>
                  </a:lnTo>
                  <a:lnTo>
                    <a:pt x="197" y="134"/>
                  </a:lnTo>
                  <a:lnTo>
                    <a:pt x="193" y="131"/>
                  </a:lnTo>
                  <a:lnTo>
                    <a:pt x="190" y="127"/>
                  </a:lnTo>
                  <a:lnTo>
                    <a:pt x="187" y="122"/>
                  </a:lnTo>
                  <a:lnTo>
                    <a:pt x="183" y="119"/>
                  </a:lnTo>
                  <a:lnTo>
                    <a:pt x="180" y="116"/>
                  </a:lnTo>
                  <a:lnTo>
                    <a:pt x="173" y="111"/>
                  </a:lnTo>
                  <a:lnTo>
                    <a:pt x="169" y="110"/>
                  </a:lnTo>
                  <a:lnTo>
                    <a:pt x="164" y="105"/>
                  </a:lnTo>
                  <a:lnTo>
                    <a:pt x="159" y="103"/>
                  </a:lnTo>
                  <a:lnTo>
                    <a:pt x="153" y="99"/>
                  </a:lnTo>
                  <a:lnTo>
                    <a:pt x="147" y="96"/>
                  </a:lnTo>
                  <a:lnTo>
                    <a:pt x="141" y="94"/>
                  </a:lnTo>
                  <a:lnTo>
                    <a:pt x="136" y="91"/>
                  </a:lnTo>
                  <a:lnTo>
                    <a:pt x="130" y="86"/>
                  </a:lnTo>
                  <a:lnTo>
                    <a:pt x="124" y="85"/>
                  </a:lnTo>
                  <a:lnTo>
                    <a:pt x="119" y="80"/>
                  </a:lnTo>
                  <a:lnTo>
                    <a:pt x="114" y="79"/>
                  </a:lnTo>
                  <a:lnTo>
                    <a:pt x="108" y="74"/>
                  </a:lnTo>
                  <a:lnTo>
                    <a:pt x="104" y="71"/>
                  </a:lnTo>
                  <a:lnTo>
                    <a:pt x="99" y="68"/>
                  </a:lnTo>
                  <a:lnTo>
                    <a:pt x="96" y="65"/>
                  </a:lnTo>
                  <a:lnTo>
                    <a:pt x="91" y="60"/>
                  </a:lnTo>
                  <a:lnTo>
                    <a:pt x="88" y="57"/>
                  </a:lnTo>
                  <a:lnTo>
                    <a:pt x="85" y="52"/>
                  </a:lnTo>
                  <a:lnTo>
                    <a:pt x="83" y="49"/>
                  </a:lnTo>
                  <a:lnTo>
                    <a:pt x="77" y="43"/>
                  </a:lnTo>
                  <a:lnTo>
                    <a:pt x="70" y="37"/>
                  </a:lnTo>
                  <a:lnTo>
                    <a:pt x="66" y="34"/>
                  </a:lnTo>
                  <a:lnTo>
                    <a:pt x="62" y="31"/>
                  </a:lnTo>
                  <a:lnTo>
                    <a:pt x="57" y="26"/>
                  </a:lnTo>
                  <a:lnTo>
                    <a:pt x="53" y="23"/>
                  </a:lnTo>
                  <a:lnTo>
                    <a:pt x="48" y="18"/>
                  </a:lnTo>
                  <a:lnTo>
                    <a:pt x="45" y="15"/>
                  </a:lnTo>
                  <a:lnTo>
                    <a:pt x="40" y="12"/>
                  </a:lnTo>
                  <a:lnTo>
                    <a:pt x="37" y="9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4" name="Freeform 296"/>
            <p:cNvSpPr>
              <a:spLocks/>
            </p:cNvSpPr>
            <p:nvPr/>
          </p:nvSpPr>
          <p:spPr bwMode="auto">
            <a:xfrm>
              <a:off x="4688" y="1088"/>
              <a:ext cx="97" cy="7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3" y="5"/>
                </a:cxn>
                <a:cxn ang="0">
                  <a:pos x="5" y="11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7"/>
                </a:cxn>
                <a:cxn ang="0">
                  <a:pos x="2" y="48"/>
                </a:cxn>
                <a:cxn ang="0">
                  <a:pos x="5" y="59"/>
                </a:cxn>
                <a:cxn ang="0">
                  <a:pos x="11" y="68"/>
                </a:cxn>
                <a:cxn ang="0">
                  <a:pos x="17" y="79"/>
                </a:cxn>
                <a:cxn ang="0">
                  <a:pos x="24" y="87"/>
                </a:cxn>
                <a:cxn ang="0">
                  <a:pos x="31" y="96"/>
                </a:cxn>
                <a:cxn ang="0">
                  <a:pos x="41" y="103"/>
                </a:cxn>
                <a:cxn ang="0">
                  <a:pos x="48" y="109"/>
                </a:cxn>
                <a:cxn ang="0">
                  <a:pos x="58" y="112"/>
                </a:cxn>
                <a:cxn ang="0">
                  <a:pos x="65" y="113"/>
                </a:cxn>
                <a:cxn ang="0">
                  <a:pos x="76" y="120"/>
                </a:cxn>
                <a:cxn ang="0">
                  <a:pos x="89" y="127"/>
                </a:cxn>
                <a:cxn ang="0">
                  <a:pos x="103" y="134"/>
                </a:cxn>
                <a:cxn ang="0">
                  <a:pos x="118" y="138"/>
                </a:cxn>
                <a:cxn ang="0">
                  <a:pos x="132" y="143"/>
                </a:cxn>
                <a:cxn ang="0">
                  <a:pos x="144" y="144"/>
                </a:cxn>
                <a:cxn ang="0">
                  <a:pos x="152" y="146"/>
                </a:cxn>
                <a:cxn ang="0">
                  <a:pos x="162" y="147"/>
                </a:cxn>
                <a:cxn ang="0">
                  <a:pos x="169" y="149"/>
                </a:cxn>
                <a:cxn ang="0">
                  <a:pos x="179" y="151"/>
                </a:cxn>
                <a:cxn ang="0">
                  <a:pos x="188" y="152"/>
                </a:cxn>
                <a:cxn ang="0">
                  <a:pos x="192" y="146"/>
                </a:cxn>
                <a:cxn ang="0">
                  <a:pos x="194" y="134"/>
                </a:cxn>
                <a:cxn ang="0">
                  <a:pos x="191" y="123"/>
                </a:cxn>
                <a:cxn ang="0">
                  <a:pos x="186" y="115"/>
                </a:cxn>
                <a:cxn ang="0">
                  <a:pos x="179" y="109"/>
                </a:cxn>
                <a:cxn ang="0">
                  <a:pos x="169" y="104"/>
                </a:cxn>
                <a:cxn ang="0">
                  <a:pos x="158" y="99"/>
                </a:cxn>
                <a:cxn ang="0">
                  <a:pos x="146" y="98"/>
                </a:cxn>
                <a:cxn ang="0">
                  <a:pos x="132" y="95"/>
                </a:cxn>
                <a:cxn ang="0">
                  <a:pos x="120" y="92"/>
                </a:cxn>
                <a:cxn ang="0">
                  <a:pos x="106" y="87"/>
                </a:cxn>
                <a:cxn ang="0">
                  <a:pos x="93" y="82"/>
                </a:cxn>
                <a:cxn ang="0">
                  <a:pos x="81" y="78"/>
                </a:cxn>
                <a:cxn ang="0">
                  <a:pos x="70" y="72"/>
                </a:cxn>
                <a:cxn ang="0">
                  <a:pos x="61" y="64"/>
                </a:cxn>
                <a:cxn ang="0">
                  <a:pos x="55" y="53"/>
                </a:cxn>
                <a:cxn ang="0">
                  <a:pos x="50" y="42"/>
                </a:cxn>
                <a:cxn ang="0">
                  <a:pos x="42" y="30"/>
                </a:cxn>
                <a:cxn ang="0">
                  <a:pos x="34" y="14"/>
                </a:cxn>
                <a:cxn ang="0">
                  <a:pos x="30" y="2"/>
                </a:cxn>
                <a:cxn ang="0">
                  <a:pos x="28" y="0"/>
                </a:cxn>
              </a:cxnLst>
              <a:rect l="0" t="0" r="r" b="b"/>
              <a:pathLst>
                <a:path w="194" h="154">
                  <a:moveTo>
                    <a:pt x="28" y="0"/>
                  </a:moveTo>
                  <a:lnTo>
                    <a:pt x="21" y="0"/>
                  </a:lnTo>
                  <a:lnTo>
                    <a:pt x="17" y="2"/>
                  </a:lnTo>
                  <a:lnTo>
                    <a:pt x="13" y="5"/>
                  </a:lnTo>
                  <a:lnTo>
                    <a:pt x="10" y="8"/>
                  </a:lnTo>
                  <a:lnTo>
                    <a:pt x="5" y="11"/>
                  </a:lnTo>
                  <a:lnTo>
                    <a:pt x="3" y="16"/>
                  </a:lnTo>
                  <a:lnTo>
                    <a:pt x="2" y="20"/>
                  </a:lnTo>
                  <a:lnTo>
                    <a:pt x="2" y="23"/>
                  </a:lnTo>
                  <a:lnTo>
                    <a:pt x="0" y="28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2" y="42"/>
                  </a:lnTo>
                  <a:lnTo>
                    <a:pt x="2" y="48"/>
                  </a:lnTo>
                  <a:lnTo>
                    <a:pt x="3" y="53"/>
                  </a:lnTo>
                  <a:lnTo>
                    <a:pt x="5" y="59"/>
                  </a:lnTo>
                  <a:lnTo>
                    <a:pt x="8" y="64"/>
                  </a:lnTo>
                  <a:lnTo>
                    <a:pt x="11" y="68"/>
                  </a:lnTo>
                  <a:lnTo>
                    <a:pt x="14" y="75"/>
                  </a:lnTo>
                  <a:lnTo>
                    <a:pt x="17" y="79"/>
                  </a:lnTo>
                  <a:lnTo>
                    <a:pt x="21" y="84"/>
                  </a:lnTo>
                  <a:lnTo>
                    <a:pt x="24" y="87"/>
                  </a:lnTo>
                  <a:lnTo>
                    <a:pt x="27" y="92"/>
                  </a:lnTo>
                  <a:lnTo>
                    <a:pt x="31" y="96"/>
                  </a:lnTo>
                  <a:lnTo>
                    <a:pt x="36" y="99"/>
                  </a:lnTo>
                  <a:lnTo>
                    <a:pt x="41" y="103"/>
                  </a:lnTo>
                  <a:lnTo>
                    <a:pt x="44" y="106"/>
                  </a:lnTo>
                  <a:lnTo>
                    <a:pt x="48" y="109"/>
                  </a:lnTo>
                  <a:lnTo>
                    <a:pt x="53" y="112"/>
                  </a:lnTo>
                  <a:lnTo>
                    <a:pt x="58" y="112"/>
                  </a:lnTo>
                  <a:lnTo>
                    <a:pt x="61" y="113"/>
                  </a:lnTo>
                  <a:lnTo>
                    <a:pt x="65" y="113"/>
                  </a:lnTo>
                  <a:lnTo>
                    <a:pt x="70" y="115"/>
                  </a:lnTo>
                  <a:lnTo>
                    <a:pt x="76" y="120"/>
                  </a:lnTo>
                  <a:lnTo>
                    <a:pt x="82" y="123"/>
                  </a:lnTo>
                  <a:lnTo>
                    <a:pt x="89" y="127"/>
                  </a:lnTo>
                  <a:lnTo>
                    <a:pt x="96" y="130"/>
                  </a:lnTo>
                  <a:lnTo>
                    <a:pt x="103" y="134"/>
                  </a:lnTo>
                  <a:lnTo>
                    <a:pt x="110" y="137"/>
                  </a:lnTo>
                  <a:lnTo>
                    <a:pt x="118" y="138"/>
                  </a:lnTo>
                  <a:lnTo>
                    <a:pt x="126" y="141"/>
                  </a:lnTo>
                  <a:lnTo>
                    <a:pt x="132" y="143"/>
                  </a:lnTo>
                  <a:lnTo>
                    <a:pt x="141" y="144"/>
                  </a:lnTo>
                  <a:lnTo>
                    <a:pt x="144" y="144"/>
                  </a:lnTo>
                  <a:lnTo>
                    <a:pt x="149" y="146"/>
                  </a:lnTo>
                  <a:lnTo>
                    <a:pt x="152" y="146"/>
                  </a:lnTo>
                  <a:lnTo>
                    <a:pt x="157" y="147"/>
                  </a:lnTo>
                  <a:lnTo>
                    <a:pt x="162" y="147"/>
                  </a:lnTo>
                  <a:lnTo>
                    <a:pt x="166" y="149"/>
                  </a:lnTo>
                  <a:lnTo>
                    <a:pt x="169" y="149"/>
                  </a:lnTo>
                  <a:lnTo>
                    <a:pt x="174" y="151"/>
                  </a:lnTo>
                  <a:lnTo>
                    <a:pt x="179" y="151"/>
                  </a:lnTo>
                  <a:lnTo>
                    <a:pt x="183" y="152"/>
                  </a:lnTo>
                  <a:lnTo>
                    <a:pt x="188" y="152"/>
                  </a:lnTo>
                  <a:lnTo>
                    <a:pt x="191" y="154"/>
                  </a:lnTo>
                  <a:lnTo>
                    <a:pt x="192" y="146"/>
                  </a:lnTo>
                  <a:lnTo>
                    <a:pt x="194" y="140"/>
                  </a:lnTo>
                  <a:lnTo>
                    <a:pt x="194" y="134"/>
                  </a:lnTo>
                  <a:lnTo>
                    <a:pt x="194" y="129"/>
                  </a:lnTo>
                  <a:lnTo>
                    <a:pt x="191" y="123"/>
                  </a:lnTo>
                  <a:lnTo>
                    <a:pt x="189" y="120"/>
                  </a:lnTo>
                  <a:lnTo>
                    <a:pt x="186" y="115"/>
                  </a:lnTo>
                  <a:lnTo>
                    <a:pt x="183" y="113"/>
                  </a:lnTo>
                  <a:lnTo>
                    <a:pt x="179" y="109"/>
                  </a:lnTo>
                  <a:lnTo>
                    <a:pt x="174" y="106"/>
                  </a:lnTo>
                  <a:lnTo>
                    <a:pt x="169" y="104"/>
                  </a:lnTo>
                  <a:lnTo>
                    <a:pt x="165" y="103"/>
                  </a:lnTo>
                  <a:lnTo>
                    <a:pt x="158" y="99"/>
                  </a:lnTo>
                  <a:lnTo>
                    <a:pt x="152" y="99"/>
                  </a:lnTo>
                  <a:lnTo>
                    <a:pt x="146" y="98"/>
                  </a:lnTo>
                  <a:lnTo>
                    <a:pt x="140" y="96"/>
                  </a:lnTo>
                  <a:lnTo>
                    <a:pt x="132" y="95"/>
                  </a:lnTo>
                  <a:lnTo>
                    <a:pt x="126" y="93"/>
                  </a:lnTo>
                  <a:lnTo>
                    <a:pt x="120" y="92"/>
                  </a:lnTo>
                  <a:lnTo>
                    <a:pt x="112" y="90"/>
                  </a:lnTo>
                  <a:lnTo>
                    <a:pt x="106" y="87"/>
                  </a:lnTo>
                  <a:lnTo>
                    <a:pt x="100" y="85"/>
                  </a:lnTo>
                  <a:lnTo>
                    <a:pt x="93" y="82"/>
                  </a:lnTo>
                  <a:lnTo>
                    <a:pt x="87" y="81"/>
                  </a:lnTo>
                  <a:lnTo>
                    <a:pt x="81" y="78"/>
                  </a:lnTo>
                  <a:lnTo>
                    <a:pt x="76" y="75"/>
                  </a:lnTo>
                  <a:lnTo>
                    <a:pt x="70" y="72"/>
                  </a:lnTo>
                  <a:lnTo>
                    <a:pt x="65" y="68"/>
                  </a:lnTo>
                  <a:lnTo>
                    <a:pt x="61" y="64"/>
                  </a:lnTo>
                  <a:lnTo>
                    <a:pt x="58" y="59"/>
                  </a:lnTo>
                  <a:lnTo>
                    <a:pt x="55" y="53"/>
                  </a:lnTo>
                  <a:lnTo>
                    <a:pt x="53" y="48"/>
                  </a:lnTo>
                  <a:lnTo>
                    <a:pt x="50" y="42"/>
                  </a:lnTo>
                  <a:lnTo>
                    <a:pt x="47" y="37"/>
                  </a:lnTo>
                  <a:lnTo>
                    <a:pt x="42" y="30"/>
                  </a:lnTo>
                  <a:lnTo>
                    <a:pt x="39" y="22"/>
                  </a:lnTo>
                  <a:lnTo>
                    <a:pt x="34" y="14"/>
                  </a:lnTo>
                  <a:lnTo>
                    <a:pt x="31" y="8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5" name="Freeform 297"/>
            <p:cNvSpPr>
              <a:spLocks/>
            </p:cNvSpPr>
            <p:nvPr/>
          </p:nvSpPr>
          <p:spPr bwMode="auto">
            <a:xfrm>
              <a:off x="4474" y="894"/>
              <a:ext cx="91" cy="337"/>
            </a:xfrm>
            <a:custGeom>
              <a:avLst/>
              <a:gdLst/>
              <a:ahLst/>
              <a:cxnLst>
                <a:cxn ang="0">
                  <a:pos x="40" y="14"/>
                </a:cxn>
                <a:cxn ang="0">
                  <a:pos x="25" y="40"/>
                </a:cxn>
                <a:cxn ang="0">
                  <a:pos x="17" y="68"/>
                </a:cxn>
                <a:cxn ang="0">
                  <a:pos x="12" y="96"/>
                </a:cxn>
                <a:cxn ang="0">
                  <a:pos x="11" y="113"/>
                </a:cxn>
                <a:cxn ang="0">
                  <a:pos x="11" y="130"/>
                </a:cxn>
                <a:cxn ang="0">
                  <a:pos x="9" y="147"/>
                </a:cxn>
                <a:cxn ang="0">
                  <a:pos x="9" y="164"/>
                </a:cxn>
                <a:cxn ang="0">
                  <a:pos x="8" y="182"/>
                </a:cxn>
                <a:cxn ang="0">
                  <a:pos x="6" y="197"/>
                </a:cxn>
                <a:cxn ang="0">
                  <a:pos x="4" y="217"/>
                </a:cxn>
                <a:cxn ang="0">
                  <a:pos x="0" y="248"/>
                </a:cxn>
                <a:cxn ang="0">
                  <a:pos x="4" y="275"/>
                </a:cxn>
                <a:cxn ang="0">
                  <a:pos x="9" y="301"/>
                </a:cxn>
                <a:cxn ang="0">
                  <a:pos x="15" y="329"/>
                </a:cxn>
                <a:cxn ang="0">
                  <a:pos x="20" y="354"/>
                </a:cxn>
                <a:cxn ang="0">
                  <a:pos x="28" y="380"/>
                </a:cxn>
                <a:cxn ang="0">
                  <a:pos x="35" y="406"/>
                </a:cxn>
                <a:cxn ang="0">
                  <a:pos x="43" y="433"/>
                </a:cxn>
                <a:cxn ang="0">
                  <a:pos x="51" y="459"/>
                </a:cxn>
                <a:cxn ang="0">
                  <a:pos x="60" y="484"/>
                </a:cxn>
                <a:cxn ang="0">
                  <a:pos x="69" y="510"/>
                </a:cxn>
                <a:cxn ang="0">
                  <a:pos x="80" y="536"/>
                </a:cxn>
                <a:cxn ang="0">
                  <a:pos x="93" y="563"/>
                </a:cxn>
                <a:cxn ang="0">
                  <a:pos x="104" y="588"/>
                </a:cxn>
                <a:cxn ang="0">
                  <a:pos x="116" y="614"/>
                </a:cxn>
                <a:cxn ang="0">
                  <a:pos x="128" y="640"/>
                </a:cxn>
                <a:cxn ang="0">
                  <a:pos x="145" y="660"/>
                </a:cxn>
                <a:cxn ang="0">
                  <a:pos x="159" y="667"/>
                </a:cxn>
                <a:cxn ang="0">
                  <a:pos x="176" y="670"/>
                </a:cxn>
                <a:cxn ang="0">
                  <a:pos x="183" y="651"/>
                </a:cxn>
                <a:cxn ang="0">
                  <a:pos x="179" y="633"/>
                </a:cxn>
                <a:cxn ang="0">
                  <a:pos x="172" y="614"/>
                </a:cxn>
                <a:cxn ang="0">
                  <a:pos x="158" y="595"/>
                </a:cxn>
                <a:cxn ang="0">
                  <a:pos x="144" y="575"/>
                </a:cxn>
                <a:cxn ang="0">
                  <a:pos x="131" y="555"/>
                </a:cxn>
                <a:cxn ang="0">
                  <a:pos x="124" y="536"/>
                </a:cxn>
                <a:cxn ang="0">
                  <a:pos x="121" y="516"/>
                </a:cxn>
                <a:cxn ang="0">
                  <a:pos x="108" y="488"/>
                </a:cxn>
                <a:cxn ang="0">
                  <a:pos x="96" y="459"/>
                </a:cxn>
                <a:cxn ang="0">
                  <a:pos x="87" y="430"/>
                </a:cxn>
                <a:cxn ang="0">
                  <a:pos x="77" y="400"/>
                </a:cxn>
                <a:cxn ang="0">
                  <a:pos x="68" y="371"/>
                </a:cxn>
                <a:cxn ang="0">
                  <a:pos x="62" y="341"/>
                </a:cxn>
                <a:cxn ang="0">
                  <a:pos x="56" y="312"/>
                </a:cxn>
                <a:cxn ang="0">
                  <a:pos x="52" y="282"/>
                </a:cxn>
                <a:cxn ang="0">
                  <a:pos x="49" y="251"/>
                </a:cxn>
                <a:cxn ang="0">
                  <a:pos x="48" y="220"/>
                </a:cxn>
                <a:cxn ang="0">
                  <a:pos x="48" y="191"/>
                </a:cxn>
                <a:cxn ang="0">
                  <a:pos x="49" y="160"/>
                </a:cxn>
                <a:cxn ang="0">
                  <a:pos x="51" y="129"/>
                </a:cxn>
                <a:cxn ang="0">
                  <a:pos x="56" y="99"/>
                </a:cxn>
                <a:cxn ang="0">
                  <a:pos x="60" y="67"/>
                </a:cxn>
                <a:cxn ang="0">
                  <a:pos x="65" y="39"/>
                </a:cxn>
                <a:cxn ang="0">
                  <a:pos x="60" y="9"/>
                </a:cxn>
                <a:cxn ang="0">
                  <a:pos x="59" y="0"/>
                </a:cxn>
              </a:cxnLst>
              <a:rect l="0" t="0" r="r" b="b"/>
              <a:pathLst>
                <a:path w="183" h="674">
                  <a:moveTo>
                    <a:pt x="59" y="0"/>
                  </a:moveTo>
                  <a:lnTo>
                    <a:pt x="52" y="5"/>
                  </a:lnTo>
                  <a:lnTo>
                    <a:pt x="46" y="9"/>
                  </a:lnTo>
                  <a:lnTo>
                    <a:pt x="40" y="14"/>
                  </a:lnTo>
                  <a:lnTo>
                    <a:pt x="35" y="20"/>
                  </a:lnTo>
                  <a:lnTo>
                    <a:pt x="32" y="27"/>
                  </a:lnTo>
                  <a:lnTo>
                    <a:pt x="28" y="33"/>
                  </a:lnTo>
                  <a:lnTo>
                    <a:pt x="25" y="40"/>
                  </a:lnTo>
                  <a:lnTo>
                    <a:pt x="23" y="47"/>
                  </a:lnTo>
                  <a:lnTo>
                    <a:pt x="20" y="54"/>
                  </a:lnTo>
                  <a:lnTo>
                    <a:pt x="18" y="62"/>
                  </a:lnTo>
                  <a:lnTo>
                    <a:pt x="17" y="68"/>
                  </a:lnTo>
                  <a:lnTo>
                    <a:pt x="15" y="78"/>
                  </a:lnTo>
                  <a:lnTo>
                    <a:pt x="14" y="84"/>
                  </a:lnTo>
                  <a:lnTo>
                    <a:pt x="12" y="93"/>
                  </a:lnTo>
                  <a:lnTo>
                    <a:pt x="12" y="96"/>
                  </a:lnTo>
                  <a:lnTo>
                    <a:pt x="12" y="101"/>
                  </a:lnTo>
                  <a:lnTo>
                    <a:pt x="12" y="106"/>
                  </a:lnTo>
                  <a:lnTo>
                    <a:pt x="12" y="110"/>
                  </a:lnTo>
                  <a:lnTo>
                    <a:pt x="11" y="113"/>
                  </a:lnTo>
                  <a:lnTo>
                    <a:pt x="11" y="118"/>
                  </a:lnTo>
                  <a:lnTo>
                    <a:pt x="11" y="123"/>
                  </a:lnTo>
                  <a:lnTo>
                    <a:pt x="11" y="126"/>
                  </a:lnTo>
                  <a:lnTo>
                    <a:pt x="11" y="130"/>
                  </a:lnTo>
                  <a:lnTo>
                    <a:pt x="11" y="135"/>
                  </a:lnTo>
                  <a:lnTo>
                    <a:pt x="11" y="140"/>
                  </a:lnTo>
                  <a:lnTo>
                    <a:pt x="11" y="143"/>
                  </a:lnTo>
                  <a:lnTo>
                    <a:pt x="9" y="147"/>
                  </a:lnTo>
                  <a:lnTo>
                    <a:pt x="9" y="152"/>
                  </a:lnTo>
                  <a:lnTo>
                    <a:pt x="9" y="157"/>
                  </a:lnTo>
                  <a:lnTo>
                    <a:pt x="9" y="160"/>
                  </a:lnTo>
                  <a:lnTo>
                    <a:pt x="9" y="164"/>
                  </a:lnTo>
                  <a:lnTo>
                    <a:pt x="9" y="169"/>
                  </a:lnTo>
                  <a:lnTo>
                    <a:pt x="9" y="174"/>
                  </a:lnTo>
                  <a:lnTo>
                    <a:pt x="9" y="177"/>
                  </a:lnTo>
                  <a:lnTo>
                    <a:pt x="8" y="182"/>
                  </a:lnTo>
                  <a:lnTo>
                    <a:pt x="8" y="186"/>
                  </a:lnTo>
                  <a:lnTo>
                    <a:pt x="8" y="189"/>
                  </a:lnTo>
                  <a:lnTo>
                    <a:pt x="8" y="194"/>
                  </a:lnTo>
                  <a:lnTo>
                    <a:pt x="6" y="197"/>
                  </a:lnTo>
                  <a:lnTo>
                    <a:pt x="6" y="202"/>
                  </a:lnTo>
                  <a:lnTo>
                    <a:pt x="6" y="206"/>
                  </a:lnTo>
                  <a:lnTo>
                    <a:pt x="6" y="211"/>
                  </a:lnTo>
                  <a:lnTo>
                    <a:pt x="4" y="217"/>
                  </a:lnTo>
                  <a:lnTo>
                    <a:pt x="3" y="226"/>
                  </a:lnTo>
                  <a:lnTo>
                    <a:pt x="1" y="234"/>
                  </a:lnTo>
                  <a:lnTo>
                    <a:pt x="0" y="242"/>
                  </a:lnTo>
                  <a:lnTo>
                    <a:pt x="0" y="248"/>
                  </a:lnTo>
                  <a:lnTo>
                    <a:pt x="1" y="254"/>
                  </a:lnTo>
                  <a:lnTo>
                    <a:pt x="3" y="261"/>
                  </a:lnTo>
                  <a:lnTo>
                    <a:pt x="4" y="268"/>
                  </a:lnTo>
                  <a:lnTo>
                    <a:pt x="4" y="275"/>
                  </a:lnTo>
                  <a:lnTo>
                    <a:pt x="6" y="281"/>
                  </a:lnTo>
                  <a:lnTo>
                    <a:pt x="8" y="288"/>
                  </a:lnTo>
                  <a:lnTo>
                    <a:pt x="9" y="295"/>
                  </a:lnTo>
                  <a:lnTo>
                    <a:pt x="9" y="301"/>
                  </a:lnTo>
                  <a:lnTo>
                    <a:pt x="11" y="309"/>
                  </a:lnTo>
                  <a:lnTo>
                    <a:pt x="12" y="315"/>
                  </a:lnTo>
                  <a:lnTo>
                    <a:pt x="14" y="321"/>
                  </a:lnTo>
                  <a:lnTo>
                    <a:pt x="15" y="329"/>
                  </a:lnTo>
                  <a:lnTo>
                    <a:pt x="17" y="335"/>
                  </a:lnTo>
                  <a:lnTo>
                    <a:pt x="18" y="341"/>
                  </a:lnTo>
                  <a:lnTo>
                    <a:pt x="20" y="349"/>
                  </a:lnTo>
                  <a:lnTo>
                    <a:pt x="20" y="354"/>
                  </a:lnTo>
                  <a:lnTo>
                    <a:pt x="21" y="361"/>
                  </a:lnTo>
                  <a:lnTo>
                    <a:pt x="23" y="368"/>
                  </a:lnTo>
                  <a:lnTo>
                    <a:pt x="26" y="374"/>
                  </a:lnTo>
                  <a:lnTo>
                    <a:pt x="28" y="380"/>
                  </a:lnTo>
                  <a:lnTo>
                    <a:pt x="29" y="388"/>
                  </a:lnTo>
                  <a:lnTo>
                    <a:pt x="31" y="394"/>
                  </a:lnTo>
                  <a:lnTo>
                    <a:pt x="34" y="400"/>
                  </a:lnTo>
                  <a:lnTo>
                    <a:pt x="35" y="406"/>
                  </a:lnTo>
                  <a:lnTo>
                    <a:pt x="35" y="412"/>
                  </a:lnTo>
                  <a:lnTo>
                    <a:pt x="38" y="420"/>
                  </a:lnTo>
                  <a:lnTo>
                    <a:pt x="40" y="426"/>
                  </a:lnTo>
                  <a:lnTo>
                    <a:pt x="43" y="433"/>
                  </a:lnTo>
                  <a:lnTo>
                    <a:pt x="45" y="439"/>
                  </a:lnTo>
                  <a:lnTo>
                    <a:pt x="48" y="447"/>
                  </a:lnTo>
                  <a:lnTo>
                    <a:pt x="49" y="453"/>
                  </a:lnTo>
                  <a:lnTo>
                    <a:pt x="51" y="459"/>
                  </a:lnTo>
                  <a:lnTo>
                    <a:pt x="52" y="465"/>
                  </a:lnTo>
                  <a:lnTo>
                    <a:pt x="56" y="471"/>
                  </a:lnTo>
                  <a:lnTo>
                    <a:pt x="57" y="478"/>
                  </a:lnTo>
                  <a:lnTo>
                    <a:pt x="60" y="484"/>
                  </a:lnTo>
                  <a:lnTo>
                    <a:pt x="62" y="490"/>
                  </a:lnTo>
                  <a:lnTo>
                    <a:pt x="65" y="498"/>
                  </a:lnTo>
                  <a:lnTo>
                    <a:pt x="68" y="504"/>
                  </a:lnTo>
                  <a:lnTo>
                    <a:pt x="69" y="510"/>
                  </a:lnTo>
                  <a:lnTo>
                    <a:pt x="73" y="516"/>
                  </a:lnTo>
                  <a:lnTo>
                    <a:pt x="74" y="523"/>
                  </a:lnTo>
                  <a:lnTo>
                    <a:pt x="77" y="529"/>
                  </a:lnTo>
                  <a:lnTo>
                    <a:pt x="80" y="536"/>
                  </a:lnTo>
                  <a:lnTo>
                    <a:pt x="83" y="543"/>
                  </a:lnTo>
                  <a:lnTo>
                    <a:pt x="87" y="549"/>
                  </a:lnTo>
                  <a:lnTo>
                    <a:pt x="90" y="557"/>
                  </a:lnTo>
                  <a:lnTo>
                    <a:pt x="93" y="563"/>
                  </a:lnTo>
                  <a:lnTo>
                    <a:pt x="94" y="569"/>
                  </a:lnTo>
                  <a:lnTo>
                    <a:pt x="97" y="575"/>
                  </a:lnTo>
                  <a:lnTo>
                    <a:pt x="100" y="581"/>
                  </a:lnTo>
                  <a:lnTo>
                    <a:pt x="104" y="588"/>
                  </a:lnTo>
                  <a:lnTo>
                    <a:pt x="107" y="594"/>
                  </a:lnTo>
                  <a:lnTo>
                    <a:pt x="110" y="602"/>
                  </a:lnTo>
                  <a:lnTo>
                    <a:pt x="113" y="608"/>
                  </a:lnTo>
                  <a:lnTo>
                    <a:pt x="116" y="614"/>
                  </a:lnTo>
                  <a:lnTo>
                    <a:pt x="119" y="620"/>
                  </a:lnTo>
                  <a:lnTo>
                    <a:pt x="122" y="626"/>
                  </a:lnTo>
                  <a:lnTo>
                    <a:pt x="127" y="633"/>
                  </a:lnTo>
                  <a:lnTo>
                    <a:pt x="128" y="640"/>
                  </a:lnTo>
                  <a:lnTo>
                    <a:pt x="133" y="647"/>
                  </a:lnTo>
                  <a:lnTo>
                    <a:pt x="136" y="653"/>
                  </a:lnTo>
                  <a:lnTo>
                    <a:pt x="141" y="660"/>
                  </a:lnTo>
                  <a:lnTo>
                    <a:pt x="145" y="660"/>
                  </a:lnTo>
                  <a:lnTo>
                    <a:pt x="148" y="660"/>
                  </a:lnTo>
                  <a:lnTo>
                    <a:pt x="153" y="662"/>
                  </a:lnTo>
                  <a:lnTo>
                    <a:pt x="156" y="665"/>
                  </a:lnTo>
                  <a:lnTo>
                    <a:pt x="159" y="667"/>
                  </a:lnTo>
                  <a:lnTo>
                    <a:pt x="164" y="670"/>
                  </a:lnTo>
                  <a:lnTo>
                    <a:pt x="169" y="671"/>
                  </a:lnTo>
                  <a:lnTo>
                    <a:pt x="173" y="674"/>
                  </a:lnTo>
                  <a:lnTo>
                    <a:pt x="176" y="670"/>
                  </a:lnTo>
                  <a:lnTo>
                    <a:pt x="179" y="665"/>
                  </a:lnTo>
                  <a:lnTo>
                    <a:pt x="181" y="660"/>
                  </a:lnTo>
                  <a:lnTo>
                    <a:pt x="183" y="656"/>
                  </a:lnTo>
                  <a:lnTo>
                    <a:pt x="183" y="651"/>
                  </a:lnTo>
                  <a:lnTo>
                    <a:pt x="183" y="647"/>
                  </a:lnTo>
                  <a:lnTo>
                    <a:pt x="183" y="642"/>
                  </a:lnTo>
                  <a:lnTo>
                    <a:pt x="183" y="639"/>
                  </a:lnTo>
                  <a:lnTo>
                    <a:pt x="179" y="633"/>
                  </a:lnTo>
                  <a:lnTo>
                    <a:pt x="178" y="628"/>
                  </a:lnTo>
                  <a:lnTo>
                    <a:pt x="176" y="623"/>
                  </a:lnTo>
                  <a:lnTo>
                    <a:pt x="175" y="619"/>
                  </a:lnTo>
                  <a:lnTo>
                    <a:pt x="172" y="614"/>
                  </a:lnTo>
                  <a:lnTo>
                    <a:pt x="169" y="609"/>
                  </a:lnTo>
                  <a:lnTo>
                    <a:pt x="166" y="605"/>
                  </a:lnTo>
                  <a:lnTo>
                    <a:pt x="162" y="600"/>
                  </a:lnTo>
                  <a:lnTo>
                    <a:pt x="158" y="595"/>
                  </a:lnTo>
                  <a:lnTo>
                    <a:pt x="155" y="589"/>
                  </a:lnTo>
                  <a:lnTo>
                    <a:pt x="150" y="585"/>
                  </a:lnTo>
                  <a:lnTo>
                    <a:pt x="148" y="580"/>
                  </a:lnTo>
                  <a:lnTo>
                    <a:pt x="144" y="575"/>
                  </a:lnTo>
                  <a:lnTo>
                    <a:pt x="141" y="569"/>
                  </a:lnTo>
                  <a:lnTo>
                    <a:pt x="138" y="566"/>
                  </a:lnTo>
                  <a:lnTo>
                    <a:pt x="135" y="561"/>
                  </a:lnTo>
                  <a:lnTo>
                    <a:pt x="131" y="555"/>
                  </a:lnTo>
                  <a:lnTo>
                    <a:pt x="128" y="550"/>
                  </a:lnTo>
                  <a:lnTo>
                    <a:pt x="127" y="546"/>
                  </a:lnTo>
                  <a:lnTo>
                    <a:pt x="127" y="541"/>
                  </a:lnTo>
                  <a:lnTo>
                    <a:pt x="124" y="536"/>
                  </a:lnTo>
                  <a:lnTo>
                    <a:pt x="124" y="532"/>
                  </a:lnTo>
                  <a:lnTo>
                    <a:pt x="124" y="527"/>
                  </a:lnTo>
                  <a:lnTo>
                    <a:pt x="124" y="524"/>
                  </a:lnTo>
                  <a:lnTo>
                    <a:pt x="121" y="516"/>
                  </a:lnTo>
                  <a:lnTo>
                    <a:pt x="118" y="509"/>
                  </a:lnTo>
                  <a:lnTo>
                    <a:pt x="113" y="502"/>
                  </a:lnTo>
                  <a:lnTo>
                    <a:pt x="111" y="495"/>
                  </a:lnTo>
                  <a:lnTo>
                    <a:pt x="108" y="488"/>
                  </a:lnTo>
                  <a:lnTo>
                    <a:pt x="105" y="481"/>
                  </a:lnTo>
                  <a:lnTo>
                    <a:pt x="102" y="473"/>
                  </a:lnTo>
                  <a:lnTo>
                    <a:pt x="99" y="467"/>
                  </a:lnTo>
                  <a:lnTo>
                    <a:pt x="96" y="459"/>
                  </a:lnTo>
                  <a:lnTo>
                    <a:pt x="93" y="451"/>
                  </a:lnTo>
                  <a:lnTo>
                    <a:pt x="91" y="443"/>
                  </a:lnTo>
                  <a:lnTo>
                    <a:pt x="88" y="437"/>
                  </a:lnTo>
                  <a:lnTo>
                    <a:pt x="87" y="430"/>
                  </a:lnTo>
                  <a:lnTo>
                    <a:pt x="83" y="422"/>
                  </a:lnTo>
                  <a:lnTo>
                    <a:pt x="82" y="414"/>
                  </a:lnTo>
                  <a:lnTo>
                    <a:pt x="79" y="408"/>
                  </a:lnTo>
                  <a:lnTo>
                    <a:pt x="77" y="400"/>
                  </a:lnTo>
                  <a:lnTo>
                    <a:pt x="74" y="392"/>
                  </a:lnTo>
                  <a:lnTo>
                    <a:pt x="73" y="385"/>
                  </a:lnTo>
                  <a:lnTo>
                    <a:pt x="71" y="378"/>
                  </a:lnTo>
                  <a:lnTo>
                    <a:pt x="68" y="371"/>
                  </a:lnTo>
                  <a:lnTo>
                    <a:pt x="66" y="363"/>
                  </a:lnTo>
                  <a:lnTo>
                    <a:pt x="65" y="355"/>
                  </a:lnTo>
                  <a:lnTo>
                    <a:pt x="63" y="349"/>
                  </a:lnTo>
                  <a:lnTo>
                    <a:pt x="62" y="341"/>
                  </a:lnTo>
                  <a:lnTo>
                    <a:pt x="60" y="333"/>
                  </a:lnTo>
                  <a:lnTo>
                    <a:pt x="59" y="326"/>
                  </a:lnTo>
                  <a:lnTo>
                    <a:pt x="57" y="319"/>
                  </a:lnTo>
                  <a:lnTo>
                    <a:pt x="56" y="312"/>
                  </a:lnTo>
                  <a:lnTo>
                    <a:pt x="56" y="304"/>
                  </a:lnTo>
                  <a:lnTo>
                    <a:pt x="54" y="296"/>
                  </a:lnTo>
                  <a:lnTo>
                    <a:pt x="54" y="290"/>
                  </a:lnTo>
                  <a:lnTo>
                    <a:pt x="52" y="282"/>
                  </a:lnTo>
                  <a:lnTo>
                    <a:pt x="52" y="275"/>
                  </a:lnTo>
                  <a:lnTo>
                    <a:pt x="51" y="267"/>
                  </a:lnTo>
                  <a:lnTo>
                    <a:pt x="51" y="259"/>
                  </a:lnTo>
                  <a:lnTo>
                    <a:pt x="49" y="251"/>
                  </a:lnTo>
                  <a:lnTo>
                    <a:pt x="49" y="244"/>
                  </a:lnTo>
                  <a:lnTo>
                    <a:pt x="48" y="237"/>
                  </a:lnTo>
                  <a:lnTo>
                    <a:pt x="48" y="230"/>
                  </a:lnTo>
                  <a:lnTo>
                    <a:pt x="48" y="220"/>
                  </a:lnTo>
                  <a:lnTo>
                    <a:pt x="48" y="214"/>
                  </a:lnTo>
                  <a:lnTo>
                    <a:pt x="48" y="206"/>
                  </a:lnTo>
                  <a:lnTo>
                    <a:pt x="48" y="199"/>
                  </a:lnTo>
                  <a:lnTo>
                    <a:pt x="48" y="191"/>
                  </a:lnTo>
                  <a:lnTo>
                    <a:pt x="48" y="183"/>
                  </a:lnTo>
                  <a:lnTo>
                    <a:pt x="48" y="175"/>
                  </a:lnTo>
                  <a:lnTo>
                    <a:pt x="49" y="169"/>
                  </a:lnTo>
                  <a:lnTo>
                    <a:pt x="49" y="160"/>
                  </a:lnTo>
                  <a:lnTo>
                    <a:pt x="49" y="154"/>
                  </a:lnTo>
                  <a:lnTo>
                    <a:pt x="49" y="144"/>
                  </a:lnTo>
                  <a:lnTo>
                    <a:pt x="51" y="138"/>
                  </a:lnTo>
                  <a:lnTo>
                    <a:pt x="51" y="129"/>
                  </a:lnTo>
                  <a:lnTo>
                    <a:pt x="52" y="123"/>
                  </a:lnTo>
                  <a:lnTo>
                    <a:pt x="52" y="115"/>
                  </a:lnTo>
                  <a:lnTo>
                    <a:pt x="56" y="107"/>
                  </a:lnTo>
                  <a:lnTo>
                    <a:pt x="56" y="99"/>
                  </a:lnTo>
                  <a:lnTo>
                    <a:pt x="57" y="92"/>
                  </a:lnTo>
                  <a:lnTo>
                    <a:pt x="57" y="82"/>
                  </a:lnTo>
                  <a:lnTo>
                    <a:pt x="59" y="76"/>
                  </a:lnTo>
                  <a:lnTo>
                    <a:pt x="60" y="67"/>
                  </a:lnTo>
                  <a:lnTo>
                    <a:pt x="62" y="61"/>
                  </a:lnTo>
                  <a:lnTo>
                    <a:pt x="65" y="53"/>
                  </a:lnTo>
                  <a:lnTo>
                    <a:pt x="66" y="45"/>
                  </a:lnTo>
                  <a:lnTo>
                    <a:pt x="65" y="39"/>
                  </a:lnTo>
                  <a:lnTo>
                    <a:pt x="65" y="33"/>
                  </a:lnTo>
                  <a:lnTo>
                    <a:pt x="63" y="23"/>
                  </a:lnTo>
                  <a:lnTo>
                    <a:pt x="62" y="17"/>
                  </a:lnTo>
                  <a:lnTo>
                    <a:pt x="60" y="9"/>
                  </a:lnTo>
                  <a:lnTo>
                    <a:pt x="59" y="5"/>
                  </a:lnTo>
                  <a:lnTo>
                    <a:pt x="59" y="2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6" name="Freeform 298"/>
            <p:cNvSpPr>
              <a:spLocks/>
            </p:cNvSpPr>
            <p:nvPr/>
          </p:nvSpPr>
          <p:spPr bwMode="auto">
            <a:xfrm>
              <a:off x="4648" y="1265"/>
              <a:ext cx="447" cy="293"/>
            </a:xfrm>
            <a:custGeom>
              <a:avLst/>
              <a:gdLst/>
              <a:ahLst/>
              <a:cxnLst>
                <a:cxn ang="0">
                  <a:pos x="846" y="32"/>
                </a:cxn>
                <a:cxn ang="0">
                  <a:pos x="809" y="80"/>
                </a:cxn>
                <a:cxn ang="0">
                  <a:pos x="781" y="134"/>
                </a:cxn>
                <a:cxn ang="0">
                  <a:pos x="760" y="193"/>
                </a:cxn>
                <a:cxn ang="0">
                  <a:pos x="744" y="255"/>
                </a:cxn>
                <a:cxn ang="0">
                  <a:pos x="727" y="316"/>
                </a:cxn>
                <a:cxn ang="0">
                  <a:pos x="708" y="378"/>
                </a:cxn>
                <a:cxn ang="0">
                  <a:pos x="684" y="434"/>
                </a:cxn>
                <a:cxn ang="0">
                  <a:pos x="650" y="485"/>
                </a:cxn>
                <a:cxn ang="0">
                  <a:pos x="606" y="519"/>
                </a:cxn>
                <a:cxn ang="0">
                  <a:pos x="560" y="534"/>
                </a:cxn>
                <a:cxn ang="0">
                  <a:pos x="513" y="539"/>
                </a:cxn>
                <a:cxn ang="0">
                  <a:pos x="467" y="533"/>
                </a:cxn>
                <a:cxn ang="0">
                  <a:pos x="422" y="516"/>
                </a:cxn>
                <a:cxn ang="0">
                  <a:pos x="380" y="493"/>
                </a:cxn>
                <a:cxn ang="0">
                  <a:pos x="340" y="460"/>
                </a:cxn>
                <a:cxn ang="0">
                  <a:pos x="304" y="423"/>
                </a:cxn>
                <a:cxn ang="0">
                  <a:pos x="271" y="382"/>
                </a:cxn>
                <a:cxn ang="0">
                  <a:pos x="248" y="345"/>
                </a:cxn>
                <a:cxn ang="0">
                  <a:pos x="225" y="316"/>
                </a:cxn>
                <a:cxn ang="0">
                  <a:pos x="179" y="268"/>
                </a:cxn>
                <a:cxn ang="0">
                  <a:pos x="126" y="221"/>
                </a:cxn>
                <a:cxn ang="0">
                  <a:pos x="73" y="175"/>
                </a:cxn>
                <a:cxn ang="0">
                  <a:pos x="25" y="136"/>
                </a:cxn>
                <a:cxn ang="0">
                  <a:pos x="0" y="158"/>
                </a:cxn>
                <a:cxn ang="0">
                  <a:pos x="16" y="193"/>
                </a:cxn>
                <a:cxn ang="0">
                  <a:pos x="50" y="220"/>
                </a:cxn>
                <a:cxn ang="0">
                  <a:pos x="82" y="241"/>
                </a:cxn>
                <a:cxn ang="0">
                  <a:pos x="118" y="269"/>
                </a:cxn>
                <a:cxn ang="0">
                  <a:pos x="157" y="310"/>
                </a:cxn>
                <a:cxn ang="0">
                  <a:pos x="196" y="356"/>
                </a:cxn>
                <a:cxn ang="0">
                  <a:pos x="233" y="403"/>
                </a:cxn>
                <a:cxn ang="0">
                  <a:pos x="271" y="449"/>
                </a:cxn>
                <a:cxn ang="0">
                  <a:pos x="309" y="491"/>
                </a:cxn>
                <a:cxn ang="0">
                  <a:pos x="352" y="528"/>
                </a:cxn>
                <a:cxn ang="0">
                  <a:pos x="399" y="558"/>
                </a:cxn>
                <a:cxn ang="0">
                  <a:pos x="451" y="579"/>
                </a:cxn>
                <a:cxn ang="0">
                  <a:pos x="499" y="586"/>
                </a:cxn>
                <a:cxn ang="0">
                  <a:pos x="535" y="582"/>
                </a:cxn>
                <a:cxn ang="0">
                  <a:pos x="572" y="575"/>
                </a:cxn>
                <a:cxn ang="0">
                  <a:pos x="609" y="561"/>
                </a:cxn>
                <a:cxn ang="0">
                  <a:pos x="643" y="544"/>
                </a:cxn>
                <a:cxn ang="0">
                  <a:pos x="674" y="520"/>
                </a:cxn>
                <a:cxn ang="0">
                  <a:pos x="710" y="486"/>
                </a:cxn>
                <a:cxn ang="0">
                  <a:pos x="729" y="454"/>
                </a:cxn>
                <a:cxn ang="0">
                  <a:pos x="742" y="420"/>
                </a:cxn>
                <a:cxn ang="0">
                  <a:pos x="752" y="378"/>
                </a:cxn>
                <a:cxn ang="0">
                  <a:pos x="761" y="333"/>
                </a:cxn>
                <a:cxn ang="0">
                  <a:pos x="773" y="289"/>
                </a:cxn>
                <a:cxn ang="0">
                  <a:pos x="786" y="246"/>
                </a:cxn>
                <a:cxn ang="0">
                  <a:pos x="800" y="207"/>
                </a:cxn>
                <a:cxn ang="0">
                  <a:pos x="815" y="165"/>
                </a:cxn>
                <a:cxn ang="0">
                  <a:pos x="834" y="127"/>
                </a:cxn>
                <a:cxn ang="0">
                  <a:pos x="854" y="90"/>
                </a:cxn>
                <a:cxn ang="0">
                  <a:pos x="879" y="54"/>
                </a:cxn>
                <a:cxn ang="0">
                  <a:pos x="893" y="20"/>
                </a:cxn>
              </a:cxnLst>
              <a:rect l="0" t="0" r="r" b="b"/>
              <a:pathLst>
                <a:path w="894" h="586">
                  <a:moveTo>
                    <a:pt x="890" y="0"/>
                  </a:moveTo>
                  <a:lnTo>
                    <a:pt x="880" y="4"/>
                  </a:lnTo>
                  <a:lnTo>
                    <a:pt x="873" y="9"/>
                  </a:lnTo>
                  <a:lnTo>
                    <a:pt x="866" y="15"/>
                  </a:lnTo>
                  <a:lnTo>
                    <a:pt x="860" y="21"/>
                  </a:lnTo>
                  <a:lnTo>
                    <a:pt x="852" y="26"/>
                  </a:lnTo>
                  <a:lnTo>
                    <a:pt x="846" y="32"/>
                  </a:lnTo>
                  <a:lnTo>
                    <a:pt x="840" y="38"/>
                  </a:lnTo>
                  <a:lnTo>
                    <a:pt x="835" y="46"/>
                  </a:lnTo>
                  <a:lnTo>
                    <a:pt x="829" y="52"/>
                  </a:lnTo>
                  <a:lnTo>
                    <a:pt x="823" y="59"/>
                  </a:lnTo>
                  <a:lnTo>
                    <a:pt x="818" y="66"/>
                  </a:lnTo>
                  <a:lnTo>
                    <a:pt x="814" y="74"/>
                  </a:lnTo>
                  <a:lnTo>
                    <a:pt x="809" y="80"/>
                  </a:lnTo>
                  <a:lnTo>
                    <a:pt x="804" y="88"/>
                  </a:lnTo>
                  <a:lnTo>
                    <a:pt x="800" y="96"/>
                  </a:lnTo>
                  <a:lnTo>
                    <a:pt x="797" y="103"/>
                  </a:lnTo>
                  <a:lnTo>
                    <a:pt x="792" y="111"/>
                  </a:lnTo>
                  <a:lnTo>
                    <a:pt x="787" y="119"/>
                  </a:lnTo>
                  <a:lnTo>
                    <a:pt x="784" y="127"/>
                  </a:lnTo>
                  <a:lnTo>
                    <a:pt x="781" y="134"/>
                  </a:lnTo>
                  <a:lnTo>
                    <a:pt x="777" y="142"/>
                  </a:lnTo>
                  <a:lnTo>
                    <a:pt x="773" y="152"/>
                  </a:lnTo>
                  <a:lnTo>
                    <a:pt x="772" y="159"/>
                  </a:lnTo>
                  <a:lnTo>
                    <a:pt x="769" y="169"/>
                  </a:lnTo>
                  <a:lnTo>
                    <a:pt x="766" y="176"/>
                  </a:lnTo>
                  <a:lnTo>
                    <a:pt x="763" y="186"/>
                  </a:lnTo>
                  <a:lnTo>
                    <a:pt x="760" y="193"/>
                  </a:lnTo>
                  <a:lnTo>
                    <a:pt x="758" y="203"/>
                  </a:lnTo>
                  <a:lnTo>
                    <a:pt x="756" y="210"/>
                  </a:lnTo>
                  <a:lnTo>
                    <a:pt x="753" y="220"/>
                  </a:lnTo>
                  <a:lnTo>
                    <a:pt x="752" y="229"/>
                  </a:lnTo>
                  <a:lnTo>
                    <a:pt x="749" y="238"/>
                  </a:lnTo>
                  <a:lnTo>
                    <a:pt x="746" y="246"/>
                  </a:lnTo>
                  <a:lnTo>
                    <a:pt x="744" y="255"/>
                  </a:lnTo>
                  <a:lnTo>
                    <a:pt x="741" y="265"/>
                  </a:lnTo>
                  <a:lnTo>
                    <a:pt x="739" y="272"/>
                  </a:lnTo>
                  <a:lnTo>
                    <a:pt x="736" y="282"/>
                  </a:lnTo>
                  <a:lnTo>
                    <a:pt x="735" y="289"/>
                  </a:lnTo>
                  <a:lnTo>
                    <a:pt x="732" y="299"/>
                  </a:lnTo>
                  <a:lnTo>
                    <a:pt x="730" y="308"/>
                  </a:lnTo>
                  <a:lnTo>
                    <a:pt x="727" y="316"/>
                  </a:lnTo>
                  <a:lnTo>
                    <a:pt x="724" y="325"/>
                  </a:lnTo>
                  <a:lnTo>
                    <a:pt x="721" y="334"/>
                  </a:lnTo>
                  <a:lnTo>
                    <a:pt x="719" y="342"/>
                  </a:lnTo>
                  <a:lnTo>
                    <a:pt x="716" y="351"/>
                  </a:lnTo>
                  <a:lnTo>
                    <a:pt x="715" y="361"/>
                  </a:lnTo>
                  <a:lnTo>
                    <a:pt x="712" y="369"/>
                  </a:lnTo>
                  <a:lnTo>
                    <a:pt x="708" y="378"/>
                  </a:lnTo>
                  <a:lnTo>
                    <a:pt x="705" y="384"/>
                  </a:lnTo>
                  <a:lnTo>
                    <a:pt x="702" y="393"/>
                  </a:lnTo>
                  <a:lnTo>
                    <a:pt x="699" y="401"/>
                  </a:lnTo>
                  <a:lnTo>
                    <a:pt x="696" y="410"/>
                  </a:lnTo>
                  <a:lnTo>
                    <a:pt x="691" y="418"/>
                  </a:lnTo>
                  <a:lnTo>
                    <a:pt x="687" y="426"/>
                  </a:lnTo>
                  <a:lnTo>
                    <a:pt x="684" y="434"/>
                  </a:lnTo>
                  <a:lnTo>
                    <a:pt x="681" y="441"/>
                  </a:lnTo>
                  <a:lnTo>
                    <a:pt x="674" y="449"/>
                  </a:lnTo>
                  <a:lnTo>
                    <a:pt x="670" y="457"/>
                  </a:lnTo>
                  <a:lnTo>
                    <a:pt x="665" y="463"/>
                  </a:lnTo>
                  <a:lnTo>
                    <a:pt x="660" y="471"/>
                  </a:lnTo>
                  <a:lnTo>
                    <a:pt x="656" y="477"/>
                  </a:lnTo>
                  <a:lnTo>
                    <a:pt x="650" y="485"/>
                  </a:lnTo>
                  <a:lnTo>
                    <a:pt x="645" y="493"/>
                  </a:lnTo>
                  <a:lnTo>
                    <a:pt x="640" y="499"/>
                  </a:lnTo>
                  <a:lnTo>
                    <a:pt x="632" y="503"/>
                  </a:lnTo>
                  <a:lnTo>
                    <a:pt x="626" y="508"/>
                  </a:lnTo>
                  <a:lnTo>
                    <a:pt x="620" y="511"/>
                  </a:lnTo>
                  <a:lnTo>
                    <a:pt x="612" y="516"/>
                  </a:lnTo>
                  <a:lnTo>
                    <a:pt x="606" y="519"/>
                  </a:lnTo>
                  <a:lnTo>
                    <a:pt x="600" y="522"/>
                  </a:lnTo>
                  <a:lnTo>
                    <a:pt x="592" y="525"/>
                  </a:lnTo>
                  <a:lnTo>
                    <a:pt x="586" y="528"/>
                  </a:lnTo>
                  <a:lnTo>
                    <a:pt x="580" y="530"/>
                  </a:lnTo>
                  <a:lnTo>
                    <a:pt x="572" y="531"/>
                  </a:lnTo>
                  <a:lnTo>
                    <a:pt x="566" y="533"/>
                  </a:lnTo>
                  <a:lnTo>
                    <a:pt x="560" y="534"/>
                  </a:lnTo>
                  <a:lnTo>
                    <a:pt x="552" y="536"/>
                  </a:lnTo>
                  <a:lnTo>
                    <a:pt x="546" y="537"/>
                  </a:lnTo>
                  <a:lnTo>
                    <a:pt x="540" y="537"/>
                  </a:lnTo>
                  <a:lnTo>
                    <a:pt x="532" y="539"/>
                  </a:lnTo>
                  <a:lnTo>
                    <a:pt x="526" y="539"/>
                  </a:lnTo>
                  <a:lnTo>
                    <a:pt x="519" y="539"/>
                  </a:lnTo>
                  <a:lnTo>
                    <a:pt x="513" y="539"/>
                  </a:lnTo>
                  <a:lnTo>
                    <a:pt x="505" y="539"/>
                  </a:lnTo>
                  <a:lnTo>
                    <a:pt x="499" y="537"/>
                  </a:lnTo>
                  <a:lnTo>
                    <a:pt x="493" y="537"/>
                  </a:lnTo>
                  <a:lnTo>
                    <a:pt x="485" y="537"/>
                  </a:lnTo>
                  <a:lnTo>
                    <a:pt x="479" y="536"/>
                  </a:lnTo>
                  <a:lnTo>
                    <a:pt x="473" y="534"/>
                  </a:lnTo>
                  <a:lnTo>
                    <a:pt x="467" y="533"/>
                  </a:lnTo>
                  <a:lnTo>
                    <a:pt x="459" y="530"/>
                  </a:lnTo>
                  <a:lnTo>
                    <a:pt x="454" y="528"/>
                  </a:lnTo>
                  <a:lnTo>
                    <a:pt x="447" y="527"/>
                  </a:lnTo>
                  <a:lnTo>
                    <a:pt x="440" y="524"/>
                  </a:lnTo>
                  <a:lnTo>
                    <a:pt x="436" y="522"/>
                  </a:lnTo>
                  <a:lnTo>
                    <a:pt x="430" y="519"/>
                  </a:lnTo>
                  <a:lnTo>
                    <a:pt x="422" y="516"/>
                  </a:lnTo>
                  <a:lnTo>
                    <a:pt x="416" y="513"/>
                  </a:lnTo>
                  <a:lnTo>
                    <a:pt x="409" y="510"/>
                  </a:lnTo>
                  <a:lnTo>
                    <a:pt x="403" y="506"/>
                  </a:lnTo>
                  <a:lnTo>
                    <a:pt x="397" y="502"/>
                  </a:lnTo>
                  <a:lnTo>
                    <a:pt x="391" y="499"/>
                  </a:lnTo>
                  <a:lnTo>
                    <a:pt x="385" y="496"/>
                  </a:lnTo>
                  <a:lnTo>
                    <a:pt x="380" y="493"/>
                  </a:lnTo>
                  <a:lnTo>
                    <a:pt x="374" y="488"/>
                  </a:lnTo>
                  <a:lnTo>
                    <a:pt x="368" y="483"/>
                  </a:lnTo>
                  <a:lnTo>
                    <a:pt x="363" y="479"/>
                  </a:lnTo>
                  <a:lnTo>
                    <a:pt x="357" y="474"/>
                  </a:lnTo>
                  <a:lnTo>
                    <a:pt x="351" y="469"/>
                  </a:lnTo>
                  <a:lnTo>
                    <a:pt x="346" y="465"/>
                  </a:lnTo>
                  <a:lnTo>
                    <a:pt x="340" y="460"/>
                  </a:lnTo>
                  <a:lnTo>
                    <a:pt x="335" y="455"/>
                  </a:lnTo>
                  <a:lnTo>
                    <a:pt x="329" y="449"/>
                  </a:lnTo>
                  <a:lnTo>
                    <a:pt x="324" y="444"/>
                  </a:lnTo>
                  <a:lnTo>
                    <a:pt x="320" y="440"/>
                  </a:lnTo>
                  <a:lnTo>
                    <a:pt x="315" y="434"/>
                  </a:lnTo>
                  <a:lnTo>
                    <a:pt x="309" y="427"/>
                  </a:lnTo>
                  <a:lnTo>
                    <a:pt x="304" y="423"/>
                  </a:lnTo>
                  <a:lnTo>
                    <a:pt x="299" y="418"/>
                  </a:lnTo>
                  <a:lnTo>
                    <a:pt x="295" y="412"/>
                  </a:lnTo>
                  <a:lnTo>
                    <a:pt x="290" y="406"/>
                  </a:lnTo>
                  <a:lnTo>
                    <a:pt x="285" y="401"/>
                  </a:lnTo>
                  <a:lnTo>
                    <a:pt x="281" y="395"/>
                  </a:lnTo>
                  <a:lnTo>
                    <a:pt x="276" y="389"/>
                  </a:lnTo>
                  <a:lnTo>
                    <a:pt x="271" y="382"/>
                  </a:lnTo>
                  <a:lnTo>
                    <a:pt x="267" y="378"/>
                  </a:lnTo>
                  <a:lnTo>
                    <a:pt x="264" y="370"/>
                  </a:lnTo>
                  <a:lnTo>
                    <a:pt x="261" y="365"/>
                  </a:lnTo>
                  <a:lnTo>
                    <a:pt x="256" y="361"/>
                  </a:lnTo>
                  <a:lnTo>
                    <a:pt x="253" y="355"/>
                  </a:lnTo>
                  <a:lnTo>
                    <a:pt x="250" y="350"/>
                  </a:lnTo>
                  <a:lnTo>
                    <a:pt x="248" y="345"/>
                  </a:lnTo>
                  <a:lnTo>
                    <a:pt x="244" y="342"/>
                  </a:lnTo>
                  <a:lnTo>
                    <a:pt x="241" y="338"/>
                  </a:lnTo>
                  <a:lnTo>
                    <a:pt x="237" y="333"/>
                  </a:lnTo>
                  <a:lnTo>
                    <a:pt x="234" y="328"/>
                  </a:lnTo>
                  <a:lnTo>
                    <a:pt x="231" y="325"/>
                  </a:lnTo>
                  <a:lnTo>
                    <a:pt x="228" y="320"/>
                  </a:lnTo>
                  <a:lnTo>
                    <a:pt x="225" y="316"/>
                  </a:lnTo>
                  <a:lnTo>
                    <a:pt x="222" y="311"/>
                  </a:lnTo>
                  <a:lnTo>
                    <a:pt x="214" y="303"/>
                  </a:lnTo>
                  <a:lnTo>
                    <a:pt x="208" y="297"/>
                  </a:lnTo>
                  <a:lnTo>
                    <a:pt x="200" y="288"/>
                  </a:lnTo>
                  <a:lnTo>
                    <a:pt x="194" y="282"/>
                  </a:lnTo>
                  <a:lnTo>
                    <a:pt x="186" y="274"/>
                  </a:lnTo>
                  <a:lnTo>
                    <a:pt x="179" y="268"/>
                  </a:lnTo>
                  <a:lnTo>
                    <a:pt x="171" y="260"/>
                  </a:lnTo>
                  <a:lnTo>
                    <a:pt x="163" y="254"/>
                  </a:lnTo>
                  <a:lnTo>
                    <a:pt x="157" y="246"/>
                  </a:lnTo>
                  <a:lnTo>
                    <a:pt x="149" y="241"/>
                  </a:lnTo>
                  <a:lnTo>
                    <a:pt x="141" y="234"/>
                  </a:lnTo>
                  <a:lnTo>
                    <a:pt x="134" y="227"/>
                  </a:lnTo>
                  <a:lnTo>
                    <a:pt x="126" y="221"/>
                  </a:lnTo>
                  <a:lnTo>
                    <a:pt x="120" y="215"/>
                  </a:lnTo>
                  <a:lnTo>
                    <a:pt x="110" y="209"/>
                  </a:lnTo>
                  <a:lnTo>
                    <a:pt x="103" y="201"/>
                  </a:lnTo>
                  <a:lnTo>
                    <a:pt x="95" y="195"/>
                  </a:lnTo>
                  <a:lnTo>
                    <a:pt x="89" y="189"/>
                  </a:lnTo>
                  <a:lnTo>
                    <a:pt x="81" y="183"/>
                  </a:lnTo>
                  <a:lnTo>
                    <a:pt x="73" y="175"/>
                  </a:lnTo>
                  <a:lnTo>
                    <a:pt x="64" y="169"/>
                  </a:lnTo>
                  <a:lnTo>
                    <a:pt x="58" y="162"/>
                  </a:lnTo>
                  <a:lnTo>
                    <a:pt x="50" y="155"/>
                  </a:lnTo>
                  <a:lnTo>
                    <a:pt x="44" y="148"/>
                  </a:lnTo>
                  <a:lnTo>
                    <a:pt x="36" y="142"/>
                  </a:lnTo>
                  <a:lnTo>
                    <a:pt x="30" y="134"/>
                  </a:lnTo>
                  <a:lnTo>
                    <a:pt x="25" y="136"/>
                  </a:lnTo>
                  <a:lnTo>
                    <a:pt x="22" y="138"/>
                  </a:lnTo>
                  <a:lnTo>
                    <a:pt x="17" y="139"/>
                  </a:lnTo>
                  <a:lnTo>
                    <a:pt x="16" y="142"/>
                  </a:lnTo>
                  <a:lnTo>
                    <a:pt x="10" y="145"/>
                  </a:lnTo>
                  <a:lnTo>
                    <a:pt x="7" y="150"/>
                  </a:lnTo>
                  <a:lnTo>
                    <a:pt x="3" y="153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0" y="167"/>
                  </a:lnTo>
                  <a:lnTo>
                    <a:pt x="2" y="173"/>
                  </a:lnTo>
                  <a:lnTo>
                    <a:pt x="7" y="183"/>
                  </a:lnTo>
                  <a:lnTo>
                    <a:pt x="8" y="186"/>
                  </a:lnTo>
                  <a:lnTo>
                    <a:pt x="11" y="190"/>
                  </a:lnTo>
                  <a:lnTo>
                    <a:pt x="16" y="193"/>
                  </a:lnTo>
                  <a:lnTo>
                    <a:pt x="20" y="198"/>
                  </a:lnTo>
                  <a:lnTo>
                    <a:pt x="24" y="201"/>
                  </a:lnTo>
                  <a:lnTo>
                    <a:pt x="28" y="206"/>
                  </a:lnTo>
                  <a:lnTo>
                    <a:pt x="34" y="209"/>
                  </a:lnTo>
                  <a:lnTo>
                    <a:pt x="39" y="214"/>
                  </a:lnTo>
                  <a:lnTo>
                    <a:pt x="44" y="217"/>
                  </a:lnTo>
                  <a:lnTo>
                    <a:pt x="50" y="220"/>
                  </a:lnTo>
                  <a:lnTo>
                    <a:pt x="55" y="223"/>
                  </a:lnTo>
                  <a:lnTo>
                    <a:pt x="61" y="226"/>
                  </a:lnTo>
                  <a:lnTo>
                    <a:pt x="65" y="229"/>
                  </a:lnTo>
                  <a:lnTo>
                    <a:pt x="70" y="232"/>
                  </a:lnTo>
                  <a:lnTo>
                    <a:pt x="75" y="235"/>
                  </a:lnTo>
                  <a:lnTo>
                    <a:pt x="79" y="238"/>
                  </a:lnTo>
                  <a:lnTo>
                    <a:pt x="82" y="241"/>
                  </a:lnTo>
                  <a:lnTo>
                    <a:pt x="87" y="245"/>
                  </a:lnTo>
                  <a:lnTo>
                    <a:pt x="90" y="246"/>
                  </a:lnTo>
                  <a:lnTo>
                    <a:pt x="93" y="249"/>
                  </a:lnTo>
                  <a:lnTo>
                    <a:pt x="100" y="254"/>
                  </a:lnTo>
                  <a:lnTo>
                    <a:pt x="106" y="258"/>
                  </a:lnTo>
                  <a:lnTo>
                    <a:pt x="110" y="263"/>
                  </a:lnTo>
                  <a:lnTo>
                    <a:pt x="118" y="269"/>
                  </a:lnTo>
                  <a:lnTo>
                    <a:pt x="123" y="274"/>
                  </a:lnTo>
                  <a:lnTo>
                    <a:pt x="129" y="280"/>
                  </a:lnTo>
                  <a:lnTo>
                    <a:pt x="135" y="285"/>
                  </a:lnTo>
                  <a:lnTo>
                    <a:pt x="141" y="293"/>
                  </a:lnTo>
                  <a:lnTo>
                    <a:pt x="146" y="297"/>
                  </a:lnTo>
                  <a:lnTo>
                    <a:pt x="152" y="303"/>
                  </a:lnTo>
                  <a:lnTo>
                    <a:pt x="157" y="310"/>
                  </a:lnTo>
                  <a:lnTo>
                    <a:pt x="163" y="316"/>
                  </a:lnTo>
                  <a:lnTo>
                    <a:pt x="169" y="324"/>
                  </a:lnTo>
                  <a:lnTo>
                    <a:pt x="174" y="330"/>
                  </a:lnTo>
                  <a:lnTo>
                    <a:pt x="180" y="336"/>
                  </a:lnTo>
                  <a:lnTo>
                    <a:pt x="186" y="342"/>
                  </a:lnTo>
                  <a:lnTo>
                    <a:pt x="191" y="348"/>
                  </a:lnTo>
                  <a:lnTo>
                    <a:pt x="196" y="356"/>
                  </a:lnTo>
                  <a:lnTo>
                    <a:pt x="200" y="362"/>
                  </a:lnTo>
                  <a:lnTo>
                    <a:pt x="206" y="369"/>
                  </a:lnTo>
                  <a:lnTo>
                    <a:pt x="211" y="376"/>
                  </a:lnTo>
                  <a:lnTo>
                    <a:pt x="217" y="382"/>
                  </a:lnTo>
                  <a:lnTo>
                    <a:pt x="222" y="389"/>
                  </a:lnTo>
                  <a:lnTo>
                    <a:pt x="228" y="396"/>
                  </a:lnTo>
                  <a:lnTo>
                    <a:pt x="233" y="403"/>
                  </a:lnTo>
                  <a:lnTo>
                    <a:pt x="239" y="409"/>
                  </a:lnTo>
                  <a:lnTo>
                    <a:pt x="244" y="417"/>
                  </a:lnTo>
                  <a:lnTo>
                    <a:pt x="250" y="423"/>
                  </a:lnTo>
                  <a:lnTo>
                    <a:pt x="254" y="429"/>
                  </a:lnTo>
                  <a:lnTo>
                    <a:pt x="261" y="437"/>
                  </a:lnTo>
                  <a:lnTo>
                    <a:pt x="265" y="443"/>
                  </a:lnTo>
                  <a:lnTo>
                    <a:pt x="271" y="449"/>
                  </a:lnTo>
                  <a:lnTo>
                    <a:pt x="276" y="455"/>
                  </a:lnTo>
                  <a:lnTo>
                    <a:pt x="282" y="462"/>
                  </a:lnTo>
                  <a:lnTo>
                    <a:pt x="287" y="468"/>
                  </a:lnTo>
                  <a:lnTo>
                    <a:pt x="293" y="474"/>
                  </a:lnTo>
                  <a:lnTo>
                    <a:pt x="298" y="480"/>
                  </a:lnTo>
                  <a:lnTo>
                    <a:pt x="304" y="485"/>
                  </a:lnTo>
                  <a:lnTo>
                    <a:pt x="309" y="491"/>
                  </a:lnTo>
                  <a:lnTo>
                    <a:pt x="316" y="497"/>
                  </a:lnTo>
                  <a:lnTo>
                    <a:pt x="321" y="502"/>
                  </a:lnTo>
                  <a:lnTo>
                    <a:pt x="327" y="508"/>
                  </a:lnTo>
                  <a:lnTo>
                    <a:pt x="333" y="513"/>
                  </a:lnTo>
                  <a:lnTo>
                    <a:pt x="340" y="519"/>
                  </a:lnTo>
                  <a:lnTo>
                    <a:pt x="346" y="524"/>
                  </a:lnTo>
                  <a:lnTo>
                    <a:pt x="352" y="528"/>
                  </a:lnTo>
                  <a:lnTo>
                    <a:pt x="360" y="534"/>
                  </a:lnTo>
                  <a:lnTo>
                    <a:pt x="366" y="539"/>
                  </a:lnTo>
                  <a:lnTo>
                    <a:pt x="372" y="542"/>
                  </a:lnTo>
                  <a:lnTo>
                    <a:pt x="378" y="547"/>
                  </a:lnTo>
                  <a:lnTo>
                    <a:pt x="385" y="551"/>
                  </a:lnTo>
                  <a:lnTo>
                    <a:pt x="392" y="555"/>
                  </a:lnTo>
                  <a:lnTo>
                    <a:pt x="399" y="558"/>
                  </a:lnTo>
                  <a:lnTo>
                    <a:pt x="405" y="562"/>
                  </a:lnTo>
                  <a:lnTo>
                    <a:pt x="412" y="565"/>
                  </a:lnTo>
                  <a:lnTo>
                    <a:pt x="420" y="570"/>
                  </a:lnTo>
                  <a:lnTo>
                    <a:pt x="426" y="572"/>
                  </a:lnTo>
                  <a:lnTo>
                    <a:pt x="436" y="575"/>
                  </a:lnTo>
                  <a:lnTo>
                    <a:pt x="442" y="576"/>
                  </a:lnTo>
                  <a:lnTo>
                    <a:pt x="451" y="579"/>
                  </a:lnTo>
                  <a:lnTo>
                    <a:pt x="457" y="581"/>
                  </a:lnTo>
                  <a:lnTo>
                    <a:pt x="467" y="582"/>
                  </a:lnTo>
                  <a:lnTo>
                    <a:pt x="474" y="584"/>
                  </a:lnTo>
                  <a:lnTo>
                    <a:pt x="484" y="586"/>
                  </a:lnTo>
                  <a:lnTo>
                    <a:pt x="488" y="586"/>
                  </a:lnTo>
                  <a:lnTo>
                    <a:pt x="493" y="586"/>
                  </a:lnTo>
                  <a:lnTo>
                    <a:pt x="499" y="586"/>
                  </a:lnTo>
                  <a:lnTo>
                    <a:pt x="504" y="586"/>
                  </a:lnTo>
                  <a:lnTo>
                    <a:pt x="509" y="586"/>
                  </a:lnTo>
                  <a:lnTo>
                    <a:pt x="513" y="586"/>
                  </a:lnTo>
                  <a:lnTo>
                    <a:pt x="519" y="584"/>
                  </a:lnTo>
                  <a:lnTo>
                    <a:pt x="526" y="584"/>
                  </a:lnTo>
                  <a:lnTo>
                    <a:pt x="530" y="582"/>
                  </a:lnTo>
                  <a:lnTo>
                    <a:pt x="535" y="582"/>
                  </a:lnTo>
                  <a:lnTo>
                    <a:pt x="541" y="581"/>
                  </a:lnTo>
                  <a:lnTo>
                    <a:pt x="547" y="581"/>
                  </a:lnTo>
                  <a:lnTo>
                    <a:pt x="550" y="579"/>
                  </a:lnTo>
                  <a:lnTo>
                    <a:pt x="557" y="578"/>
                  </a:lnTo>
                  <a:lnTo>
                    <a:pt x="563" y="576"/>
                  </a:lnTo>
                  <a:lnTo>
                    <a:pt x="567" y="576"/>
                  </a:lnTo>
                  <a:lnTo>
                    <a:pt x="572" y="575"/>
                  </a:lnTo>
                  <a:lnTo>
                    <a:pt x="578" y="573"/>
                  </a:lnTo>
                  <a:lnTo>
                    <a:pt x="583" y="572"/>
                  </a:lnTo>
                  <a:lnTo>
                    <a:pt x="589" y="570"/>
                  </a:lnTo>
                  <a:lnTo>
                    <a:pt x="594" y="567"/>
                  </a:lnTo>
                  <a:lnTo>
                    <a:pt x="598" y="565"/>
                  </a:lnTo>
                  <a:lnTo>
                    <a:pt x="605" y="562"/>
                  </a:lnTo>
                  <a:lnTo>
                    <a:pt x="609" y="561"/>
                  </a:lnTo>
                  <a:lnTo>
                    <a:pt x="614" y="558"/>
                  </a:lnTo>
                  <a:lnTo>
                    <a:pt x="620" y="556"/>
                  </a:lnTo>
                  <a:lnTo>
                    <a:pt x="623" y="555"/>
                  </a:lnTo>
                  <a:lnTo>
                    <a:pt x="629" y="551"/>
                  </a:lnTo>
                  <a:lnTo>
                    <a:pt x="634" y="548"/>
                  </a:lnTo>
                  <a:lnTo>
                    <a:pt x="639" y="547"/>
                  </a:lnTo>
                  <a:lnTo>
                    <a:pt x="643" y="544"/>
                  </a:lnTo>
                  <a:lnTo>
                    <a:pt x="650" y="541"/>
                  </a:lnTo>
                  <a:lnTo>
                    <a:pt x="653" y="537"/>
                  </a:lnTo>
                  <a:lnTo>
                    <a:pt x="657" y="534"/>
                  </a:lnTo>
                  <a:lnTo>
                    <a:pt x="662" y="531"/>
                  </a:lnTo>
                  <a:lnTo>
                    <a:pt x="667" y="528"/>
                  </a:lnTo>
                  <a:lnTo>
                    <a:pt x="670" y="524"/>
                  </a:lnTo>
                  <a:lnTo>
                    <a:pt x="674" y="520"/>
                  </a:lnTo>
                  <a:lnTo>
                    <a:pt x="679" y="517"/>
                  </a:lnTo>
                  <a:lnTo>
                    <a:pt x="684" y="514"/>
                  </a:lnTo>
                  <a:lnTo>
                    <a:pt x="691" y="506"/>
                  </a:lnTo>
                  <a:lnTo>
                    <a:pt x="699" y="499"/>
                  </a:lnTo>
                  <a:lnTo>
                    <a:pt x="702" y="494"/>
                  </a:lnTo>
                  <a:lnTo>
                    <a:pt x="705" y="491"/>
                  </a:lnTo>
                  <a:lnTo>
                    <a:pt x="710" y="486"/>
                  </a:lnTo>
                  <a:lnTo>
                    <a:pt x="713" y="482"/>
                  </a:lnTo>
                  <a:lnTo>
                    <a:pt x="716" y="477"/>
                  </a:lnTo>
                  <a:lnTo>
                    <a:pt x="718" y="472"/>
                  </a:lnTo>
                  <a:lnTo>
                    <a:pt x="721" y="468"/>
                  </a:lnTo>
                  <a:lnTo>
                    <a:pt x="724" y="463"/>
                  </a:lnTo>
                  <a:lnTo>
                    <a:pt x="727" y="458"/>
                  </a:lnTo>
                  <a:lnTo>
                    <a:pt x="729" y="454"/>
                  </a:lnTo>
                  <a:lnTo>
                    <a:pt x="732" y="449"/>
                  </a:lnTo>
                  <a:lnTo>
                    <a:pt x="735" y="444"/>
                  </a:lnTo>
                  <a:lnTo>
                    <a:pt x="736" y="440"/>
                  </a:lnTo>
                  <a:lnTo>
                    <a:pt x="738" y="435"/>
                  </a:lnTo>
                  <a:lnTo>
                    <a:pt x="739" y="429"/>
                  </a:lnTo>
                  <a:lnTo>
                    <a:pt x="741" y="424"/>
                  </a:lnTo>
                  <a:lnTo>
                    <a:pt x="742" y="420"/>
                  </a:lnTo>
                  <a:lnTo>
                    <a:pt x="744" y="413"/>
                  </a:lnTo>
                  <a:lnTo>
                    <a:pt x="746" y="409"/>
                  </a:lnTo>
                  <a:lnTo>
                    <a:pt x="747" y="403"/>
                  </a:lnTo>
                  <a:lnTo>
                    <a:pt x="747" y="396"/>
                  </a:lnTo>
                  <a:lnTo>
                    <a:pt x="749" y="390"/>
                  </a:lnTo>
                  <a:lnTo>
                    <a:pt x="750" y="382"/>
                  </a:lnTo>
                  <a:lnTo>
                    <a:pt x="752" y="378"/>
                  </a:lnTo>
                  <a:lnTo>
                    <a:pt x="752" y="370"/>
                  </a:lnTo>
                  <a:lnTo>
                    <a:pt x="753" y="364"/>
                  </a:lnTo>
                  <a:lnTo>
                    <a:pt x="755" y="358"/>
                  </a:lnTo>
                  <a:lnTo>
                    <a:pt x="756" y="351"/>
                  </a:lnTo>
                  <a:lnTo>
                    <a:pt x="758" y="345"/>
                  </a:lnTo>
                  <a:lnTo>
                    <a:pt x="760" y="339"/>
                  </a:lnTo>
                  <a:lnTo>
                    <a:pt x="761" y="333"/>
                  </a:lnTo>
                  <a:lnTo>
                    <a:pt x="763" y="327"/>
                  </a:lnTo>
                  <a:lnTo>
                    <a:pt x="764" y="320"/>
                  </a:lnTo>
                  <a:lnTo>
                    <a:pt x="766" y="314"/>
                  </a:lnTo>
                  <a:lnTo>
                    <a:pt x="767" y="308"/>
                  </a:lnTo>
                  <a:lnTo>
                    <a:pt x="770" y="303"/>
                  </a:lnTo>
                  <a:lnTo>
                    <a:pt x="772" y="296"/>
                  </a:lnTo>
                  <a:lnTo>
                    <a:pt x="773" y="289"/>
                  </a:lnTo>
                  <a:lnTo>
                    <a:pt x="773" y="285"/>
                  </a:lnTo>
                  <a:lnTo>
                    <a:pt x="777" y="279"/>
                  </a:lnTo>
                  <a:lnTo>
                    <a:pt x="778" y="271"/>
                  </a:lnTo>
                  <a:lnTo>
                    <a:pt x="780" y="266"/>
                  </a:lnTo>
                  <a:lnTo>
                    <a:pt x="781" y="260"/>
                  </a:lnTo>
                  <a:lnTo>
                    <a:pt x="784" y="254"/>
                  </a:lnTo>
                  <a:lnTo>
                    <a:pt x="786" y="246"/>
                  </a:lnTo>
                  <a:lnTo>
                    <a:pt x="787" y="241"/>
                  </a:lnTo>
                  <a:lnTo>
                    <a:pt x="789" y="235"/>
                  </a:lnTo>
                  <a:lnTo>
                    <a:pt x="791" y="229"/>
                  </a:lnTo>
                  <a:lnTo>
                    <a:pt x="794" y="224"/>
                  </a:lnTo>
                  <a:lnTo>
                    <a:pt x="795" y="218"/>
                  </a:lnTo>
                  <a:lnTo>
                    <a:pt x="798" y="212"/>
                  </a:lnTo>
                  <a:lnTo>
                    <a:pt x="800" y="207"/>
                  </a:lnTo>
                  <a:lnTo>
                    <a:pt x="801" y="200"/>
                  </a:lnTo>
                  <a:lnTo>
                    <a:pt x="804" y="195"/>
                  </a:lnTo>
                  <a:lnTo>
                    <a:pt x="806" y="189"/>
                  </a:lnTo>
                  <a:lnTo>
                    <a:pt x="809" y="183"/>
                  </a:lnTo>
                  <a:lnTo>
                    <a:pt x="811" y="176"/>
                  </a:lnTo>
                  <a:lnTo>
                    <a:pt x="812" y="170"/>
                  </a:lnTo>
                  <a:lnTo>
                    <a:pt x="815" y="165"/>
                  </a:lnTo>
                  <a:lnTo>
                    <a:pt x="818" y="159"/>
                  </a:lnTo>
                  <a:lnTo>
                    <a:pt x="820" y="153"/>
                  </a:lnTo>
                  <a:lnTo>
                    <a:pt x="823" y="148"/>
                  </a:lnTo>
                  <a:lnTo>
                    <a:pt x="826" y="142"/>
                  </a:lnTo>
                  <a:lnTo>
                    <a:pt x="829" y="138"/>
                  </a:lnTo>
                  <a:lnTo>
                    <a:pt x="831" y="131"/>
                  </a:lnTo>
                  <a:lnTo>
                    <a:pt x="834" y="127"/>
                  </a:lnTo>
                  <a:lnTo>
                    <a:pt x="837" y="121"/>
                  </a:lnTo>
                  <a:lnTo>
                    <a:pt x="840" y="116"/>
                  </a:lnTo>
                  <a:lnTo>
                    <a:pt x="843" y="110"/>
                  </a:lnTo>
                  <a:lnTo>
                    <a:pt x="846" y="105"/>
                  </a:lnTo>
                  <a:lnTo>
                    <a:pt x="849" y="99"/>
                  </a:lnTo>
                  <a:lnTo>
                    <a:pt x="851" y="94"/>
                  </a:lnTo>
                  <a:lnTo>
                    <a:pt x="854" y="90"/>
                  </a:lnTo>
                  <a:lnTo>
                    <a:pt x="859" y="83"/>
                  </a:lnTo>
                  <a:lnTo>
                    <a:pt x="862" y="79"/>
                  </a:lnTo>
                  <a:lnTo>
                    <a:pt x="865" y="74"/>
                  </a:lnTo>
                  <a:lnTo>
                    <a:pt x="868" y="68"/>
                  </a:lnTo>
                  <a:lnTo>
                    <a:pt x="871" y="63"/>
                  </a:lnTo>
                  <a:lnTo>
                    <a:pt x="876" y="57"/>
                  </a:lnTo>
                  <a:lnTo>
                    <a:pt x="879" y="54"/>
                  </a:lnTo>
                  <a:lnTo>
                    <a:pt x="883" y="48"/>
                  </a:lnTo>
                  <a:lnTo>
                    <a:pt x="887" y="43"/>
                  </a:lnTo>
                  <a:lnTo>
                    <a:pt x="890" y="38"/>
                  </a:lnTo>
                  <a:lnTo>
                    <a:pt x="894" y="34"/>
                  </a:lnTo>
                  <a:lnTo>
                    <a:pt x="894" y="29"/>
                  </a:lnTo>
                  <a:lnTo>
                    <a:pt x="893" y="24"/>
                  </a:lnTo>
                  <a:lnTo>
                    <a:pt x="893" y="20"/>
                  </a:lnTo>
                  <a:lnTo>
                    <a:pt x="891" y="17"/>
                  </a:lnTo>
                  <a:lnTo>
                    <a:pt x="890" y="12"/>
                  </a:lnTo>
                  <a:lnTo>
                    <a:pt x="890" y="9"/>
                  </a:lnTo>
                  <a:lnTo>
                    <a:pt x="890" y="4"/>
                  </a:lnTo>
                  <a:lnTo>
                    <a:pt x="890" y="0"/>
                  </a:lnTo>
                  <a:lnTo>
                    <a:pt x="890" y="0"/>
                  </a:lnTo>
                  <a:close/>
                </a:path>
              </a:pathLst>
            </a:custGeom>
            <a:solidFill>
              <a:srgbClr val="DEAD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7" name="Freeform 299"/>
            <p:cNvSpPr>
              <a:spLocks/>
            </p:cNvSpPr>
            <p:nvPr/>
          </p:nvSpPr>
          <p:spPr bwMode="auto">
            <a:xfrm>
              <a:off x="4775" y="1266"/>
              <a:ext cx="305" cy="111"/>
            </a:xfrm>
            <a:custGeom>
              <a:avLst/>
              <a:gdLst/>
              <a:ahLst/>
              <a:cxnLst>
                <a:cxn ang="0">
                  <a:pos x="592" y="9"/>
                </a:cxn>
                <a:cxn ang="0">
                  <a:pos x="564" y="23"/>
                </a:cxn>
                <a:cxn ang="0">
                  <a:pos x="538" y="38"/>
                </a:cxn>
                <a:cxn ang="0">
                  <a:pos x="512" y="52"/>
                </a:cxn>
                <a:cxn ang="0">
                  <a:pos x="484" y="66"/>
                </a:cxn>
                <a:cxn ang="0">
                  <a:pos x="458" y="80"/>
                </a:cxn>
                <a:cxn ang="0">
                  <a:pos x="430" y="93"/>
                </a:cxn>
                <a:cxn ang="0">
                  <a:pos x="403" y="107"/>
                </a:cxn>
                <a:cxn ang="0">
                  <a:pos x="375" y="118"/>
                </a:cxn>
                <a:cxn ang="0">
                  <a:pos x="349" y="128"/>
                </a:cxn>
                <a:cxn ang="0">
                  <a:pos x="323" y="141"/>
                </a:cxn>
                <a:cxn ang="0">
                  <a:pos x="293" y="149"/>
                </a:cxn>
                <a:cxn ang="0">
                  <a:pos x="267" y="156"/>
                </a:cxn>
                <a:cxn ang="0">
                  <a:pos x="239" y="164"/>
                </a:cxn>
                <a:cxn ang="0">
                  <a:pos x="211" y="170"/>
                </a:cxn>
                <a:cxn ang="0">
                  <a:pos x="183" y="175"/>
                </a:cxn>
                <a:cxn ang="0">
                  <a:pos x="154" y="178"/>
                </a:cxn>
                <a:cxn ang="0">
                  <a:pos x="126" y="180"/>
                </a:cxn>
                <a:cxn ang="0">
                  <a:pos x="97" y="181"/>
                </a:cxn>
                <a:cxn ang="0">
                  <a:pos x="67" y="178"/>
                </a:cxn>
                <a:cxn ang="0">
                  <a:pos x="38" y="175"/>
                </a:cxn>
                <a:cxn ang="0">
                  <a:pos x="14" y="181"/>
                </a:cxn>
                <a:cxn ang="0">
                  <a:pos x="5" y="195"/>
                </a:cxn>
                <a:cxn ang="0">
                  <a:pos x="4" y="204"/>
                </a:cxn>
                <a:cxn ang="0">
                  <a:pos x="16" y="206"/>
                </a:cxn>
                <a:cxn ang="0">
                  <a:pos x="31" y="211"/>
                </a:cxn>
                <a:cxn ang="0">
                  <a:pos x="48" y="215"/>
                </a:cxn>
                <a:cxn ang="0">
                  <a:pos x="62" y="218"/>
                </a:cxn>
                <a:cxn ang="0">
                  <a:pos x="73" y="221"/>
                </a:cxn>
                <a:cxn ang="0">
                  <a:pos x="101" y="221"/>
                </a:cxn>
                <a:cxn ang="0">
                  <a:pos x="127" y="221"/>
                </a:cxn>
                <a:cxn ang="0">
                  <a:pos x="154" y="220"/>
                </a:cxn>
                <a:cxn ang="0">
                  <a:pos x="180" y="217"/>
                </a:cxn>
                <a:cxn ang="0">
                  <a:pos x="207" y="214"/>
                </a:cxn>
                <a:cxn ang="0">
                  <a:pos x="233" y="209"/>
                </a:cxn>
                <a:cxn ang="0">
                  <a:pos x="258" y="204"/>
                </a:cxn>
                <a:cxn ang="0">
                  <a:pos x="284" y="198"/>
                </a:cxn>
                <a:cxn ang="0">
                  <a:pos x="309" y="190"/>
                </a:cxn>
                <a:cxn ang="0">
                  <a:pos x="335" y="183"/>
                </a:cxn>
                <a:cxn ang="0">
                  <a:pos x="360" y="173"/>
                </a:cxn>
                <a:cxn ang="0">
                  <a:pos x="385" y="164"/>
                </a:cxn>
                <a:cxn ang="0">
                  <a:pos x="408" y="152"/>
                </a:cxn>
                <a:cxn ang="0">
                  <a:pos x="434" y="141"/>
                </a:cxn>
                <a:cxn ang="0">
                  <a:pos x="458" y="128"/>
                </a:cxn>
                <a:cxn ang="0">
                  <a:pos x="482" y="116"/>
                </a:cxn>
                <a:cxn ang="0">
                  <a:pos x="506" y="102"/>
                </a:cxn>
                <a:cxn ang="0">
                  <a:pos x="530" y="88"/>
                </a:cxn>
                <a:cxn ang="0">
                  <a:pos x="555" y="71"/>
                </a:cxn>
                <a:cxn ang="0">
                  <a:pos x="578" y="56"/>
                </a:cxn>
                <a:cxn ang="0">
                  <a:pos x="602" y="40"/>
                </a:cxn>
                <a:cxn ang="0">
                  <a:pos x="611" y="25"/>
                </a:cxn>
                <a:cxn ang="0">
                  <a:pos x="609" y="7"/>
                </a:cxn>
                <a:cxn ang="0">
                  <a:pos x="609" y="0"/>
                </a:cxn>
              </a:cxnLst>
              <a:rect l="0" t="0" r="r" b="b"/>
              <a:pathLst>
                <a:path w="611" h="221">
                  <a:moveTo>
                    <a:pt x="609" y="0"/>
                  </a:moveTo>
                  <a:lnTo>
                    <a:pt x="600" y="4"/>
                  </a:lnTo>
                  <a:lnTo>
                    <a:pt x="592" y="9"/>
                  </a:lnTo>
                  <a:lnTo>
                    <a:pt x="583" y="14"/>
                  </a:lnTo>
                  <a:lnTo>
                    <a:pt x="574" y="18"/>
                  </a:lnTo>
                  <a:lnTo>
                    <a:pt x="564" y="23"/>
                  </a:lnTo>
                  <a:lnTo>
                    <a:pt x="557" y="28"/>
                  </a:lnTo>
                  <a:lnTo>
                    <a:pt x="547" y="32"/>
                  </a:lnTo>
                  <a:lnTo>
                    <a:pt x="538" y="38"/>
                  </a:lnTo>
                  <a:lnTo>
                    <a:pt x="529" y="43"/>
                  </a:lnTo>
                  <a:lnTo>
                    <a:pt x="519" y="48"/>
                  </a:lnTo>
                  <a:lnTo>
                    <a:pt x="512" y="52"/>
                  </a:lnTo>
                  <a:lnTo>
                    <a:pt x="502" y="57"/>
                  </a:lnTo>
                  <a:lnTo>
                    <a:pt x="493" y="62"/>
                  </a:lnTo>
                  <a:lnTo>
                    <a:pt x="484" y="66"/>
                  </a:lnTo>
                  <a:lnTo>
                    <a:pt x="476" y="71"/>
                  </a:lnTo>
                  <a:lnTo>
                    <a:pt x="467" y="76"/>
                  </a:lnTo>
                  <a:lnTo>
                    <a:pt x="458" y="80"/>
                  </a:lnTo>
                  <a:lnTo>
                    <a:pt x="448" y="85"/>
                  </a:lnTo>
                  <a:lnTo>
                    <a:pt x="439" y="88"/>
                  </a:lnTo>
                  <a:lnTo>
                    <a:pt x="430" y="93"/>
                  </a:lnTo>
                  <a:lnTo>
                    <a:pt x="422" y="97"/>
                  </a:lnTo>
                  <a:lnTo>
                    <a:pt x="413" y="102"/>
                  </a:lnTo>
                  <a:lnTo>
                    <a:pt x="403" y="107"/>
                  </a:lnTo>
                  <a:lnTo>
                    <a:pt x="394" y="110"/>
                  </a:lnTo>
                  <a:lnTo>
                    <a:pt x="385" y="114"/>
                  </a:lnTo>
                  <a:lnTo>
                    <a:pt x="375" y="118"/>
                  </a:lnTo>
                  <a:lnTo>
                    <a:pt x="368" y="122"/>
                  </a:lnTo>
                  <a:lnTo>
                    <a:pt x="358" y="125"/>
                  </a:lnTo>
                  <a:lnTo>
                    <a:pt x="349" y="128"/>
                  </a:lnTo>
                  <a:lnTo>
                    <a:pt x="340" y="133"/>
                  </a:lnTo>
                  <a:lnTo>
                    <a:pt x="332" y="136"/>
                  </a:lnTo>
                  <a:lnTo>
                    <a:pt x="323" y="141"/>
                  </a:lnTo>
                  <a:lnTo>
                    <a:pt x="313" y="142"/>
                  </a:lnTo>
                  <a:lnTo>
                    <a:pt x="304" y="145"/>
                  </a:lnTo>
                  <a:lnTo>
                    <a:pt x="293" y="149"/>
                  </a:lnTo>
                  <a:lnTo>
                    <a:pt x="286" y="152"/>
                  </a:lnTo>
                  <a:lnTo>
                    <a:pt x="276" y="153"/>
                  </a:lnTo>
                  <a:lnTo>
                    <a:pt x="267" y="156"/>
                  </a:lnTo>
                  <a:lnTo>
                    <a:pt x="256" y="159"/>
                  </a:lnTo>
                  <a:lnTo>
                    <a:pt x="248" y="162"/>
                  </a:lnTo>
                  <a:lnTo>
                    <a:pt x="239" y="164"/>
                  </a:lnTo>
                  <a:lnTo>
                    <a:pt x="230" y="166"/>
                  </a:lnTo>
                  <a:lnTo>
                    <a:pt x="219" y="169"/>
                  </a:lnTo>
                  <a:lnTo>
                    <a:pt x="211" y="170"/>
                  </a:lnTo>
                  <a:lnTo>
                    <a:pt x="200" y="172"/>
                  </a:lnTo>
                  <a:lnTo>
                    <a:pt x="193" y="173"/>
                  </a:lnTo>
                  <a:lnTo>
                    <a:pt x="183" y="175"/>
                  </a:lnTo>
                  <a:lnTo>
                    <a:pt x="174" y="176"/>
                  </a:lnTo>
                  <a:lnTo>
                    <a:pt x="163" y="178"/>
                  </a:lnTo>
                  <a:lnTo>
                    <a:pt x="154" y="178"/>
                  </a:lnTo>
                  <a:lnTo>
                    <a:pt x="143" y="180"/>
                  </a:lnTo>
                  <a:lnTo>
                    <a:pt x="135" y="180"/>
                  </a:lnTo>
                  <a:lnTo>
                    <a:pt x="126" y="180"/>
                  </a:lnTo>
                  <a:lnTo>
                    <a:pt x="115" y="180"/>
                  </a:lnTo>
                  <a:lnTo>
                    <a:pt x="106" y="180"/>
                  </a:lnTo>
                  <a:lnTo>
                    <a:pt x="97" y="181"/>
                  </a:lnTo>
                  <a:lnTo>
                    <a:pt x="87" y="180"/>
                  </a:lnTo>
                  <a:lnTo>
                    <a:pt x="76" y="180"/>
                  </a:lnTo>
                  <a:lnTo>
                    <a:pt x="67" y="178"/>
                  </a:lnTo>
                  <a:lnTo>
                    <a:pt x="58" y="178"/>
                  </a:lnTo>
                  <a:lnTo>
                    <a:pt x="48" y="176"/>
                  </a:lnTo>
                  <a:lnTo>
                    <a:pt x="38" y="175"/>
                  </a:lnTo>
                  <a:lnTo>
                    <a:pt x="28" y="173"/>
                  </a:lnTo>
                  <a:lnTo>
                    <a:pt x="19" y="173"/>
                  </a:lnTo>
                  <a:lnTo>
                    <a:pt x="14" y="181"/>
                  </a:lnTo>
                  <a:lnTo>
                    <a:pt x="10" y="187"/>
                  </a:lnTo>
                  <a:lnTo>
                    <a:pt x="8" y="190"/>
                  </a:lnTo>
                  <a:lnTo>
                    <a:pt x="5" y="195"/>
                  </a:lnTo>
                  <a:lnTo>
                    <a:pt x="4" y="200"/>
                  </a:lnTo>
                  <a:lnTo>
                    <a:pt x="0" y="204"/>
                  </a:lnTo>
                  <a:lnTo>
                    <a:pt x="4" y="204"/>
                  </a:lnTo>
                  <a:lnTo>
                    <a:pt x="7" y="204"/>
                  </a:lnTo>
                  <a:lnTo>
                    <a:pt x="11" y="206"/>
                  </a:lnTo>
                  <a:lnTo>
                    <a:pt x="16" y="206"/>
                  </a:lnTo>
                  <a:lnTo>
                    <a:pt x="19" y="207"/>
                  </a:lnTo>
                  <a:lnTo>
                    <a:pt x="25" y="209"/>
                  </a:lnTo>
                  <a:lnTo>
                    <a:pt x="31" y="211"/>
                  </a:lnTo>
                  <a:lnTo>
                    <a:pt x="38" y="212"/>
                  </a:lnTo>
                  <a:lnTo>
                    <a:pt x="42" y="214"/>
                  </a:lnTo>
                  <a:lnTo>
                    <a:pt x="48" y="215"/>
                  </a:lnTo>
                  <a:lnTo>
                    <a:pt x="53" y="217"/>
                  </a:lnTo>
                  <a:lnTo>
                    <a:pt x="59" y="218"/>
                  </a:lnTo>
                  <a:lnTo>
                    <a:pt x="62" y="218"/>
                  </a:lnTo>
                  <a:lnTo>
                    <a:pt x="67" y="220"/>
                  </a:lnTo>
                  <a:lnTo>
                    <a:pt x="70" y="220"/>
                  </a:lnTo>
                  <a:lnTo>
                    <a:pt x="73" y="221"/>
                  </a:lnTo>
                  <a:lnTo>
                    <a:pt x="83" y="221"/>
                  </a:lnTo>
                  <a:lnTo>
                    <a:pt x="92" y="221"/>
                  </a:lnTo>
                  <a:lnTo>
                    <a:pt x="101" y="221"/>
                  </a:lnTo>
                  <a:lnTo>
                    <a:pt x="109" y="221"/>
                  </a:lnTo>
                  <a:lnTo>
                    <a:pt x="118" y="221"/>
                  </a:lnTo>
                  <a:lnTo>
                    <a:pt x="127" y="221"/>
                  </a:lnTo>
                  <a:lnTo>
                    <a:pt x="137" y="221"/>
                  </a:lnTo>
                  <a:lnTo>
                    <a:pt x="146" y="221"/>
                  </a:lnTo>
                  <a:lnTo>
                    <a:pt x="154" y="220"/>
                  </a:lnTo>
                  <a:lnTo>
                    <a:pt x="163" y="218"/>
                  </a:lnTo>
                  <a:lnTo>
                    <a:pt x="171" y="218"/>
                  </a:lnTo>
                  <a:lnTo>
                    <a:pt x="180" y="217"/>
                  </a:lnTo>
                  <a:lnTo>
                    <a:pt x="188" y="215"/>
                  </a:lnTo>
                  <a:lnTo>
                    <a:pt x="197" y="215"/>
                  </a:lnTo>
                  <a:lnTo>
                    <a:pt x="207" y="214"/>
                  </a:lnTo>
                  <a:lnTo>
                    <a:pt x="216" y="212"/>
                  </a:lnTo>
                  <a:lnTo>
                    <a:pt x="224" y="211"/>
                  </a:lnTo>
                  <a:lnTo>
                    <a:pt x="233" y="209"/>
                  </a:lnTo>
                  <a:lnTo>
                    <a:pt x="241" y="207"/>
                  </a:lnTo>
                  <a:lnTo>
                    <a:pt x="250" y="206"/>
                  </a:lnTo>
                  <a:lnTo>
                    <a:pt x="258" y="204"/>
                  </a:lnTo>
                  <a:lnTo>
                    <a:pt x="267" y="201"/>
                  </a:lnTo>
                  <a:lnTo>
                    <a:pt x="276" y="200"/>
                  </a:lnTo>
                  <a:lnTo>
                    <a:pt x="284" y="198"/>
                  </a:lnTo>
                  <a:lnTo>
                    <a:pt x="293" y="195"/>
                  </a:lnTo>
                  <a:lnTo>
                    <a:pt x="301" y="192"/>
                  </a:lnTo>
                  <a:lnTo>
                    <a:pt x="309" y="190"/>
                  </a:lnTo>
                  <a:lnTo>
                    <a:pt x="318" y="187"/>
                  </a:lnTo>
                  <a:lnTo>
                    <a:pt x="326" y="186"/>
                  </a:lnTo>
                  <a:lnTo>
                    <a:pt x="335" y="183"/>
                  </a:lnTo>
                  <a:lnTo>
                    <a:pt x="343" y="180"/>
                  </a:lnTo>
                  <a:lnTo>
                    <a:pt x="352" y="176"/>
                  </a:lnTo>
                  <a:lnTo>
                    <a:pt x="360" y="173"/>
                  </a:lnTo>
                  <a:lnTo>
                    <a:pt x="369" y="170"/>
                  </a:lnTo>
                  <a:lnTo>
                    <a:pt x="375" y="166"/>
                  </a:lnTo>
                  <a:lnTo>
                    <a:pt x="385" y="164"/>
                  </a:lnTo>
                  <a:lnTo>
                    <a:pt x="392" y="159"/>
                  </a:lnTo>
                  <a:lnTo>
                    <a:pt x="402" y="156"/>
                  </a:lnTo>
                  <a:lnTo>
                    <a:pt x="408" y="152"/>
                  </a:lnTo>
                  <a:lnTo>
                    <a:pt x="417" y="149"/>
                  </a:lnTo>
                  <a:lnTo>
                    <a:pt x="425" y="145"/>
                  </a:lnTo>
                  <a:lnTo>
                    <a:pt x="434" y="141"/>
                  </a:lnTo>
                  <a:lnTo>
                    <a:pt x="442" y="136"/>
                  </a:lnTo>
                  <a:lnTo>
                    <a:pt x="450" y="133"/>
                  </a:lnTo>
                  <a:lnTo>
                    <a:pt x="458" y="128"/>
                  </a:lnTo>
                  <a:lnTo>
                    <a:pt x="467" y="125"/>
                  </a:lnTo>
                  <a:lnTo>
                    <a:pt x="475" y="121"/>
                  </a:lnTo>
                  <a:lnTo>
                    <a:pt x="482" y="116"/>
                  </a:lnTo>
                  <a:lnTo>
                    <a:pt x="490" y="111"/>
                  </a:lnTo>
                  <a:lnTo>
                    <a:pt x="499" y="107"/>
                  </a:lnTo>
                  <a:lnTo>
                    <a:pt x="506" y="102"/>
                  </a:lnTo>
                  <a:lnTo>
                    <a:pt x="515" y="97"/>
                  </a:lnTo>
                  <a:lnTo>
                    <a:pt x="523" y="91"/>
                  </a:lnTo>
                  <a:lnTo>
                    <a:pt x="530" y="88"/>
                  </a:lnTo>
                  <a:lnTo>
                    <a:pt x="538" y="82"/>
                  </a:lnTo>
                  <a:lnTo>
                    <a:pt x="547" y="77"/>
                  </a:lnTo>
                  <a:lnTo>
                    <a:pt x="555" y="71"/>
                  </a:lnTo>
                  <a:lnTo>
                    <a:pt x="563" y="66"/>
                  </a:lnTo>
                  <a:lnTo>
                    <a:pt x="571" y="62"/>
                  </a:lnTo>
                  <a:lnTo>
                    <a:pt x="578" y="56"/>
                  </a:lnTo>
                  <a:lnTo>
                    <a:pt x="586" y="51"/>
                  </a:lnTo>
                  <a:lnTo>
                    <a:pt x="595" y="45"/>
                  </a:lnTo>
                  <a:lnTo>
                    <a:pt x="602" y="40"/>
                  </a:lnTo>
                  <a:lnTo>
                    <a:pt x="611" y="34"/>
                  </a:lnTo>
                  <a:lnTo>
                    <a:pt x="611" y="31"/>
                  </a:lnTo>
                  <a:lnTo>
                    <a:pt x="611" y="25"/>
                  </a:lnTo>
                  <a:lnTo>
                    <a:pt x="611" y="18"/>
                  </a:lnTo>
                  <a:lnTo>
                    <a:pt x="611" y="14"/>
                  </a:lnTo>
                  <a:lnTo>
                    <a:pt x="609" y="7"/>
                  </a:lnTo>
                  <a:lnTo>
                    <a:pt x="609" y="3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5CF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8" name="Freeform 300"/>
            <p:cNvSpPr>
              <a:spLocks/>
            </p:cNvSpPr>
            <p:nvPr/>
          </p:nvSpPr>
          <p:spPr bwMode="auto">
            <a:xfrm>
              <a:off x="4561" y="911"/>
              <a:ext cx="77" cy="255"/>
            </a:xfrm>
            <a:custGeom>
              <a:avLst/>
              <a:gdLst/>
              <a:ahLst/>
              <a:cxnLst>
                <a:cxn ang="0">
                  <a:pos x="83" y="9"/>
                </a:cxn>
                <a:cxn ang="0">
                  <a:pos x="65" y="25"/>
                </a:cxn>
                <a:cxn ang="0">
                  <a:pos x="48" y="45"/>
                </a:cxn>
                <a:cxn ang="0">
                  <a:pos x="34" y="63"/>
                </a:cxn>
                <a:cxn ang="0">
                  <a:pos x="23" y="84"/>
                </a:cxn>
                <a:cxn ang="0">
                  <a:pos x="14" y="107"/>
                </a:cxn>
                <a:cxn ang="0">
                  <a:pos x="8" y="130"/>
                </a:cxn>
                <a:cxn ang="0">
                  <a:pos x="3" y="155"/>
                </a:cxn>
                <a:cxn ang="0">
                  <a:pos x="0" y="181"/>
                </a:cxn>
                <a:cxn ang="0">
                  <a:pos x="0" y="208"/>
                </a:cxn>
                <a:cxn ang="0">
                  <a:pos x="1" y="235"/>
                </a:cxn>
                <a:cxn ang="0">
                  <a:pos x="3" y="262"/>
                </a:cxn>
                <a:cxn ang="0">
                  <a:pos x="6" y="288"/>
                </a:cxn>
                <a:cxn ang="0">
                  <a:pos x="12" y="316"/>
                </a:cxn>
                <a:cxn ang="0">
                  <a:pos x="18" y="342"/>
                </a:cxn>
                <a:cxn ang="0">
                  <a:pos x="26" y="370"/>
                </a:cxn>
                <a:cxn ang="0">
                  <a:pos x="35" y="397"/>
                </a:cxn>
                <a:cxn ang="0">
                  <a:pos x="45" y="421"/>
                </a:cxn>
                <a:cxn ang="0">
                  <a:pos x="57" y="448"/>
                </a:cxn>
                <a:cxn ang="0">
                  <a:pos x="66" y="471"/>
                </a:cxn>
                <a:cxn ang="0">
                  <a:pos x="80" y="494"/>
                </a:cxn>
                <a:cxn ang="0">
                  <a:pos x="94" y="508"/>
                </a:cxn>
                <a:cxn ang="0">
                  <a:pos x="108" y="502"/>
                </a:cxn>
                <a:cxn ang="0">
                  <a:pos x="121" y="496"/>
                </a:cxn>
                <a:cxn ang="0">
                  <a:pos x="139" y="491"/>
                </a:cxn>
                <a:cxn ang="0">
                  <a:pos x="149" y="480"/>
                </a:cxn>
                <a:cxn ang="0">
                  <a:pos x="139" y="459"/>
                </a:cxn>
                <a:cxn ang="0">
                  <a:pos x="130" y="437"/>
                </a:cxn>
                <a:cxn ang="0">
                  <a:pos x="122" y="415"/>
                </a:cxn>
                <a:cxn ang="0">
                  <a:pos x="116" y="392"/>
                </a:cxn>
                <a:cxn ang="0">
                  <a:pos x="111" y="370"/>
                </a:cxn>
                <a:cxn ang="0">
                  <a:pos x="107" y="347"/>
                </a:cxn>
                <a:cxn ang="0">
                  <a:pos x="104" y="325"/>
                </a:cxn>
                <a:cxn ang="0">
                  <a:pos x="104" y="302"/>
                </a:cxn>
                <a:cxn ang="0">
                  <a:pos x="102" y="279"/>
                </a:cxn>
                <a:cxn ang="0">
                  <a:pos x="102" y="256"/>
                </a:cxn>
                <a:cxn ang="0">
                  <a:pos x="102" y="234"/>
                </a:cxn>
                <a:cxn ang="0">
                  <a:pos x="102" y="209"/>
                </a:cxn>
                <a:cxn ang="0">
                  <a:pos x="102" y="186"/>
                </a:cxn>
                <a:cxn ang="0">
                  <a:pos x="102" y="163"/>
                </a:cxn>
                <a:cxn ang="0">
                  <a:pos x="102" y="139"/>
                </a:cxn>
                <a:cxn ang="0">
                  <a:pos x="102" y="116"/>
                </a:cxn>
                <a:cxn ang="0">
                  <a:pos x="102" y="93"/>
                </a:cxn>
                <a:cxn ang="0">
                  <a:pos x="102" y="70"/>
                </a:cxn>
                <a:cxn ang="0">
                  <a:pos x="101" y="46"/>
                </a:cxn>
                <a:cxn ang="0">
                  <a:pos x="99" y="23"/>
                </a:cxn>
                <a:cxn ang="0">
                  <a:pos x="97" y="0"/>
                </a:cxn>
              </a:cxnLst>
              <a:rect l="0" t="0" r="r" b="b"/>
              <a:pathLst>
                <a:path w="153" h="510">
                  <a:moveTo>
                    <a:pt x="97" y="0"/>
                  </a:moveTo>
                  <a:lnTo>
                    <a:pt x="90" y="4"/>
                  </a:lnTo>
                  <a:lnTo>
                    <a:pt x="83" y="9"/>
                  </a:lnTo>
                  <a:lnTo>
                    <a:pt x="77" y="14"/>
                  </a:lnTo>
                  <a:lnTo>
                    <a:pt x="71" y="20"/>
                  </a:lnTo>
                  <a:lnTo>
                    <a:pt x="65" y="25"/>
                  </a:lnTo>
                  <a:lnTo>
                    <a:pt x="59" y="31"/>
                  </a:lnTo>
                  <a:lnTo>
                    <a:pt x="53" y="37"/>
                  </a:lnTo>
                  <a:lnTo>
                    <a:pt x="48" y="45"/>
                  </a:lnTo>
                  <a:lnTo>
                    <a:pt x="43" y="49"/>
                  </a:lnTo>
                  <a:lnTo>
                    <a:pt x="39" y="57"/>
                  </a:lnTo>
                  <a:lnTo>
                    <a:pt x="34" y="63"/>
                  </a:lnTo>
                  <a:lnTo>
                    <a:pt x="31" y="70"/>
                  </a:lnTo>
                  <a:lnTo>
                    <a:pt x="26" y="77"/>
                  </a:lnTo>
                  <a:lnTo>
                    <a:pt x="23" y="84"/>
                  </a:lnTo>
                  <a:lnTo>
                    <a:pt x="20" y="91"/>
                  </a:lnTo>
                  <a:lnTo>
                    <a:pt x="18" y="101"/>
                  </a:lnTo>
                  <a:lnTo>
                    <a:pt x="14" y="107"/>
                  </a:lnTo>
                  <a:lnTo>
                    <a:pt x="12" y="115"/>
                  </a:lnTo>
                  <a:lnTo>
                    <a:pt x="11" y="122"/>
                  </a:lnTo>
                  <a:lnTo>
                    <a:pt x="8" y="130"/>
                  </a:lnTo>
                  <a:lnTo>
                    <a:pt x="6" y="139"/>
                  </a:lnTo>
                  <a:lnTo>
                    <a:pt x="4" y="147"/>
                  </a:lnTo>
                  <a:lnTo>
                    <a:pt x="3" y="155"/>
                  </a:lnTo>
                  <a:lnTo>
                    <a:pt x="3" y="164"/>
                  </a:lnTo>
                  <a:lnTo>
                    <a:pt x="1" y="172"/>
                  </a:lnTo>
                  <a:lnTo>
                    <a:pt x="0" y="181"/>
                  </a:lnTo>
                  <a:lnTo>
                    <a:pt x="0" y="189"/>
                  </a:lnTo>
                  <a:lnTo>
                    <a:pt x="0" y="198"/>
                  </a:lnTo>
                  <a:lnTo>
                    <a:pt x="0" y="208"/>
                  </a:lnTo>
                  <a:lnTo>
                    <a:pt x="0" y="217"/>
                  </a:lnTo>
                  <a:lnTo>
                    <a:pt x="0" y="225"/>
                  </a:lnTo>
                  <a:lnTo>
                    <a:pt x="1" y="235"/>
                  </a:lnTo>
                  <a:lnTo>
                    <a:pt x="1" y="243"/>
                  </a:lnTo>
                  <a:lnTo>
                    <a:pt x="1" y="252"/>
                  </a:lnTo>
                  <a:lnTo>
                    <a:pt x="3" y="262"/>
                  </a:lnTo>
                  <a:lnTo>
                    <a:pt x="4" y="271"/>
                  </a:lnTo>
                  <a:lnTo>
                    <a:pt x="4" y="279"/>
                  </a:lnTo>
                  <a:lnTo>
                    <a:pt x="6" y="288"/>
                  </a:lnTo>
                  <a:lnTo>
                    <a:pt x="9" y="297"/>
                  </a:lnTo>
                  <a:lnTo>
                    <a:pt x="11" y="307"/>
                  </a:lnTo>
                  <a:lnTo>
                    <a:pt x="12" y="316"/>
                  </a:lnTo>
                  <a:lnTo>
                    <a:pt x="14" y="325"/>
                  </a:lnTo>
                  <a:lnTo>
                    <a:pt x="15" y="335"/>
                  </a:lnTo>
                  <a:lnTo>
                    <a:pt x="18" y="342"/>
                  </a:lnTo>
                  <a:lnTo>
                    <a:pt x="22" y="352"/>
                  </a:lnTo>
                  <a:lnTo>
                    <a:pt x="23" y="361"/>
                  </a:lnTo>
                  <a:lnTo>
                    <a:pt x="26" y="370"/>
                  </a:lnTo>
                  <a:lnTo>
                    <a:pt x="29" y="380"/>
                  </a:lnTo>
                  <a:lnTo>
                    <a:pt x="32" y="387"/>
                  </a:lnTo>
                  <a:lnTo>
                    <a:pt x="35" y="397"/>
                  </a:lnTo>
                  <a:lnTo>
                    <a:pt x="39" y="404"/>
                  </a:lnTo>
                  <a:lnTo>
                    <a:pt x="42" y="414"/>
                  </a:lnTo>
                  <a:lnTo>
                    <a:pt x="45" y="421"/>
                  </a:lnTo>
                  <a:lnTo>
                    <a:pt x="48" y="431"/>
                  </a:lnTo>
                  <a:lnTo>
                    <a:pt x="53" y="438"/>
                  </a:lnTo>
                  <a:lnTo>
                    <a:pt x="57" y="448"/>
                  </a:lnTo>
                  <a:lnTo>
                    <a:pt x="60" y="454"/>
                  </a:lnTo>
                  <a:lnTo>
                    <a:pt x="63" y="463"/>
                  </a:lnTo>
                  <a:lnTo>
                    <a:pt x="66" y="471"/>
                  </a:lnTo>
                  <a:lnTo>
                    <a:pt x="71" y="479"/>
                  </a:lnTo>
                  <a:lnTo>
                    <a:pt x="76" y="487"/>
                  </a:lnTo>
                  <a:lnTo>
                    <a:pt x="80" y="494"/>
                  </a:lnTo>
                  <a:lnTo>
                    <a:pt x="85" y="502"/>
                  </a:lnTo>
                  <a:lnTo>
                    <a:pt x="90" y="510"/>
                  </a:lnTo>
                  <a:lnTo>
                    <a:pt x="94" y="508"/>
                  </a:lnTo>
                  <a:lnTo>
                    <a:pt x="99" y="505"/>
                  </a:lnTo>
                  <a:lnTo>
                    <a:pt x="104" y="504"/>
                  </a:lnTo>
                  <a:lnTo>
                    <a:pt x="108" y="502"/>
                  </a:lnTo>
                  <a:lnTo>
                    <a:pt x="111" y="499"/>
                  </a:lnTo>
                  <a:lnTo>
                    <a:pt x="116" y="497"/>
                  </a:lnTo>
                  <a:lnTo>
                    <a:pt x="121" y="496"/>
                  </a:lnTo>
                  <a:lnTo>
                    <a:pt x="124" y="496"/>
                  </a:lnTo>
                  <a:lnTo>
                    <a:pt x="132" y="493"/>
                  </a:lnTo>
                  <a:lnTo>
                    <a:pt x="139" y="491"/>
                  </a:lnTo>
                  <a:lnTo>
                    <a:pt x="145" y="490"/>
                  </a:lnTo>
                  <a:lnTo>
                    <a:pt x="153" y="488"/>
                  </a:lnTo>
                  <a:lnTo>
                    <a:pt x="149" y="480"/>
                  </a:lnTo>
                  <a:lnTo>
                    <a:pt x="145" y="473"/>
                  </a:lnTo>
                  <a:lnTo>
                    <a:pt x="141" y="466"/>
                  </a:lnTo>
                  <a:lnTo>
                    <a:pt x="139" y="459"/>
                  </a:lnTo>
                  <a:lnTo>
                    <a:pt x="135" y="452"/>
                  </a:lnTo>
                  <a:lnTo>
                    <a:pt x="132" y="445"/>
                  </a:lnTo>
                  <a:lnTo>
                    <a:pt x="130" y="437"/>
                  </a:lnTo>
                  <a:lnTo>
                    <a:pt x="127" y="431"/>
                  </a:lnTo>
                  <a:lnTo>
                    <a:pt x="124" y="421"/>
                  </a:lnTo>
                  <a:lnTo>
                    <a:pt x="122" y="415"/>
                  </a:lnTo>
                  <a:lnTo>
                    <a:pt x="121" y="407"/>
                  </a:lnTo>
                  <a:lnTo>
                    <a:pt x="119" y="400"/>
                  </a:lnTo>
                  <a:lnTo>
                    <a:pt x="116" y="392"/>
                  </a:lnTo>
                  <a:lnTo>
                    <a:pt x="114" y="384"/>
                  </a:lnTo>
                  <a:lnTo>
                    <a:pt x="113" y="376"/>
                  </a:lnTo>
                  <a:lnTo>
                    <a:pt x="111" y="370"/>
                  </a:lnTo>
                  <a:lnTo>
                    <a:pt x="110" y="363"/>
                  </a:lnTo>
                  <a:lnTo>
                    <a:pt x="108" y="355"/>
                  </a:lnTo>
                  <a:lnTo>
                    <a:pt x="107" y="347"/>
                  </a:lnTo>
                  <a:lnTo>
                    <a:pt x="107" y="339"/>
                  </a:lnTo>
                  <a:lnTo>
                    <a:pt x="105" y="332"/>
                  </a:lnTo>
                  <a:lnTo>
                    <a:pt x="104" y="325"/>
                  </a:lnTo>
                  <a:lnTo>
                    <a:pt x="104" y="316"/>
                  </a:lnTo>
                  <a:lnTo>
                    <a:pt x="104" y="310"/>
                  </a:lnTo>
                  <a:lnTo>
                    <a:pt x="104" y="302"/>
                  </a:lnTo>
                  <a:lnTo>
                    <a:pt x="102" y="294"/>
                  </a:lnTo>
                  <a:lnTo>
                    <a:pt x="102" y="287"/>
                  </a:lnTo>
                  <a:lnTo>
                    <a:pt x="102" y="279"/>
                  </a:lnTo>
                  <a:lnTo>
                    <a:pt x="102" y="271"/>
                  </a:lnTo>
                  <a:lnTo>
                    <a:pt x="102" y="263"/>
                  </a:lnTo>
                  <a:lnTo>
                    <a:pt x="102" y="256"/>
                  </a:lnTo>
                  <a:lnTo>
                    <a:pt x="102" y="249"/>
                  </a:lnTo>
                  <a:lnTo>
                    <a:pt x="102" y="240"/>
                  </a:lnTo>
                  <a:lnTo>
                    <a:pt x="102" y="234"/>
                  </a:lnTo>
                  <a:lnTo>
                    <a:pt x="102" y="225"/>
                  </a:lnTo>
                  <a:lnTo>
                    <a:pt x="102" y="218"/>
                  </a:lnTo>
                  <a:lnTo>
                    <a:pt x="102" y="209"/>
                  </a:lnTo>
                  <a:lnTo>
                    <a:pt x="102" y="201"/>
                  </a:lnTo>
                  <a:lnTo>
                    <a:pt x="102" y="194"/>
                  </a:lnTo>
                  <a:lnTo>
                    <a:pt x="102" y="186"/>
                  </a:lnTo>
                  <a:lnTo>
                    <a:pt x="102" y="178"/>
                  </a:lnTo>
                  <a:lnTo>
                    <a:pt x="102" y="170"/>
                  </a:lnTo>
                  <a:lnTo>
                    <a:pt x="102" y="163"/>
                  </a:lnTo>
                  <a:lnTo>
                    <a:pt x="102" y="155"/>
                  </a:lnTo>
                  <a:lnTo>
                    <a:pt x="102" y="147"/>
                  </a:lnTo>
                  <a:lnTo>
                    <a:pt x="102" y="139"/>
                  </a:lnTo>
                  <a:lnTo>
                    <a:pt x="102" y="132"/>
                  </a:lnTo>
                  <a:lnTo>
                    <a:pt x="104" y="124"/>
                  </a:lnTo>
                  <a:lnTo>
                    <a:pt x="102" y="116"/>
                  </a:lnTo>
                  <a:lnTo>
                    <a:pt x="102" y="108"/>
                  </a:lnTo>
                  <a:lnTo>
                    <a:pt x="102" y="101"/>
                  </a:lnTo>
                  <a:lnTo>
                    <a:pt x="102" y="93"/>
                  </a:lnTo>
                  <a:lnTo>
                    <a:pt x="102" y="85"/>
                  </a:lnTo>
                  <a:lnTo>
                    <a:pt x="102" y="77"/>
                  </a:lnTo>
                  <a:lnTo>
                    <a:pt x="102" y="70"/>
                  </a:lnTo>
                  <a:lnTo>
                    <a:pt x="102" y="62"/>
                  </a:lnTo>
                  <a:lnTo>
                    <a:pt x="102" y="54"/>
                  </a:lnTo>
                  <a:lnTo>
                    <a:pt x="101" y="46"/>
                  </a:lnTo>
                  <a:lnTo>
                    <a:pt x="101" y="39"/>
                  </a:lnTo>
                  <a:lnTo>
                    <a:pt x="101" y="31"/>
                  </a:lnTo>
                  <a:lnTo>
                    <a:pt x="99" y="23"/>
                  </a:lnTo>
                  <a:lnTo>
                    <a:pt x="99" y="15"/>
                  </a:lnTo>
                  <a:lnTo>
                    <a:pt x="97" y="8"/>
                  </a:lnTo>
                  <a:lnTo>
                    <a:pt x="97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9" name="Freeform 301"/>
            <p:cNvSpPr>
              <a:spLocks/>
            </p:cNvSpPr>
            <p:nvPr/>
          </p:nvSpPr>
          <p:spPr bwMode="auto">
            <a:xfrm>
              <a:off x="4519" y="893"/>
              <a:ext cx="83" cy="301"/>
            </a:xfrm>
            <a:custGeom>
              <a:avLst/>
              <a:gdLst/>
              <a:ahLst/>
              <a:cxnLst>
                <a:cxn ang="0">
                  <a:pos x="96" y="10"/>
                </a:cxn>
                <a:cxn ang="0">
                  <a:pos x="72" y="31"/>
                </a:cxn>
                <a:cxn ang="0">
                  <a:pos x="54" y="52"/>
                </a:cxn>
                <a:cxn ang="0">
                  <a:pos x="37" y="76"/>
                </a:cxn>
                <a:cxn ang="0">
                  <a:pos x="23" y="102"/>
                </a:cxn>
                <a:cxn ang="0">
                  <a:pos x="14" y="130"/>
                </a:cxn>
                <a:cxn ang="0">
                  <a:pos x="6" y="158"/>
                </a:cxn>
                <a:cxn ang="0">
                  <a:pos x="1" y="187"/>
                </a:cxn>
                <a:cxn ang="0">
                  <a:pos x="0" y="218"/>
                </a:cxn>
                <a:cxn ang="0">
                  <a:pos x="0" y="249"/>
                </a:cxn>
                <a:cxn ang="0">
                  <a:pos x="3" y="280"/>
                </a:cxn>
                <a:cxn ang="0">
                  <a:pos x="4" y="311"/>
                </a:cxn>
                <a:cxn ang="0">
                  <a:pos x="10" y="344"/>
                </a:cxn>
                <a:cxn ang="0">
                  <a:pos x="18" y="375"/>
                </a:cxn>
                <a:cxn ang="0">
                  <a:pos x="26" y="407"/>
                </a:cxn>
                <a:cxn ang="0">
                  <a:pos x="35" y="438"/>
                </a:cxn>
                <a:cxn ang="0">
                  <a:pos x="45" y="469"/>
                </a:cxn>
                <a:cxn ang="0">
                  <a:pos x="55" y="499"/>
                </a:cxn>
                <a:cxn ang="0">
                  <a:pos x="66" y="528"/>
                </a:cxn>
                <a:cxn ang="0">
                  <a:pos x="77" y="556"/>
                </a:cxn>
                <a:cxn ang="0">
                  <a:pos x="89" y="582"/>
                </a:cxn>
                <a:cxn ang="0">
                  <a:pos x="102" y="599"/>
                </a:cxn>
                <a:cxn ang="0">
                  <a:pos x="116" y="599"/>
                </a:cxn>
                <a:cxn ang="0">
                  <a:pos x="130" y="599"/>
                </a:cxn>
                <a:cxn ang="0">
                  <a:pos x="142" y="598"/>
                </a:cxn>
                <a:cxn ang="0">
                  <a:pos x="158" y="598"/>
                </a:cxn>
                <a:cxn ang="0">
                  <a:pos x="159" y="578"/>
                </a:cxn>
                <a:cxn ang="0">
                  <a:pos x="150" y="551"/>
                </a:cxn>
                <a:cxn ang="0">
                  <a:pos x="141" y="525"/>
                </a:cxn>
                <a:cxn ang="0">
                  <a:pos x="133" y="497"/>
                </a:cxn>
                <a:cxn ang="0">
                  <a:pos x="127" y="471"/>
                </a:cxn>
                <a:cxn ang="0">
                  <a:pos x="119" y="444"/>
                </a:cxn>
                <a:cxn ang="0">
                  <a:pos x="113" y="417"/>
                </a:cxn>
                <a:cxn ang="0">
                  <a:pos x="108" y="390"/>
                </a:cxn>
                <a:cxn ang="0">
                  <a:pos x="103" y="364"/>
                </a:cxn>
                <a:cxn ang="0">
                  <a:pos x="99" y="336"/>
                </a:cxn>
                <a:cxn ang="0">
                  <a:pos x="97" y="311"/>
                </a:cxn>
                <a:cxn ang="0">
                  <a:pos x="94" y="283"/>
                </a:cxn>
                <a:cxn ang="0">
                  <a:pos x="94" y="255"/>
                </a:cxn>
                <a:cxn ang="0">
                  <a:pos x="93" y="229"/>
                </a:cxn>
                <a:cxn ang="0">
                  <a:pos x="94" y="201"/>
                </a:cxn>
                <a:cxn ang="0">
                  <a:pos x="96" y="175"/>
                </a:cxn>
                <a:cxn ang="0">
                  <a:pos x="97" y="147"/>
                </a:cxn>
                <a:cxn ang="0">
                  <a:pos x="100" y="119"/>
                </a:cxn>
                <a:cxn ang="0">
                  <a:pos x="107" y="93"/>
                </a:cxn>
                <a:cxn ang="0">
                  <a:pos x="113" y="63"/>
                </a:cxn>
                <a:cxn ang="0">
                  <a:pos x="119" y="37"/>
                </a:cxn>
                <a:cxn ang="0">
                  <a:pos x="122" y="12"/>
                </a:cxn>
                <a:cxn ang="0">
                  <a:pos x="114" y="0"/>
                </a:cxn>
              </a:cxnLst>
              <a:rect l="0" t="0" r="r" b="b"/>
              <a:pathLst>
                <a:path w="165" h="601">
                  <a:moveTo>
                    <a:pt x="114" y="0"/>
                  </a:moveTo>
                  <a:lnTo>
                    <a:pt x="103" y="4"/>
                  </a:lnTo>
                  <a:lnTo>
                    <a:pt x="96" y="10"/>
                  </a:lnTo>
                  <a:lnTo>
                    <a:pt x="86" y="17"/>
                  </a:lnTo>
                  <a:lnTo>
                    <a:pt x="80" y="24"/>
                  </a:lnTo>
                  <a:lnTo>
                    <a:pt x="72" y="31"/>
                  </a:lnTo>
                  <a:lnTo>
                    <a:pt x="65" y="37"/>
                  </a:lnTo>
                  <a:lnTo>
                    <a:pt x="58" y="45"/>
                  </a:lnTo>
                  <a:lnTo>
                    <a:pt x="54" y="52"/>
                  </a:lnTo>
                  <a:lnTo>
                    <a:pt x="46" y="60"/>
                  </a:lnTo>
                  <a:lnTo>
                    <a:pt x="41" y="68"/>
                  </a:lnTo>
                  <a:lnTo>
                    <a:pt x="37" y="76"/>
                  </a:lnTo>
                  <a:lnTo>
                    <a:pt x="32" y="85"/>
                  </a:lnTo>
                  <a:lnTo>
                    <a:pt x="28" y="93"/>
                  </a:lnTo>
                  <a:lnTo>
                    <a:pt x="23" y="102"/>
                  </a:lnTo>
                  <a:lnTo>
                    <a:pt x="20" y="111"/>
                  </a:lnTo>
                  <a:lnTo>
                    <a:pt x="18" y="121"/>
                  </a:lnTo>
                  <a:lnTo>
                    <a:pt x="14" y="130"/>
                  </a:lnTo>
                  <a:lnTo>
                    <a:pt x="10" y="139"/>
                  </a:lnTo>
                  <a:lnTo>
                    <a:pt x="9" y="147"/>
                  </a:lnTo>
                  <a:lnTo>
                    <a:pt x="6" y="158"/>
                  </a:lnTo>
                  <a:lnTo>
                    <a:pt x="4" y="167"/>
                  </a:lnTo>
                  <a:lnTo>
                    <a:pt x="3" y="178"/>
                  </a:lnTo>
                  <a:lnTo>
                    <a:pt x="1" y="187"/>
                  </a:lnTo>
                  <a:lnTo>
                    <a:pt x="1" y="198"/>
                  </a:lnTo>
                  <a:lnTo>
                    <a:pt x="0" y="207"/>
                  </a:lnTo>
                  <a:lnTo>
                    <a:pt x="0" y="218"/>
                  </a:lnTo>
                  <a:lnTo>
                    <a:pt x="0" y="227"/>
                  </a:lnTo>
                  <a:lnTo>
                    <a:pt x="0" y="238"/>
                  </a:lnTo>
                  <a:lnTo>
                    <a:pt x="0" y="249"/>
                  </a:lnTo>
                  <a:lnTo>
                    <a:pt x="1" y="258"/>
                  </a:lnTo>
                  <a:lnTo>
                    <a:pt x="1" y="269"/>
                  </a:lnTo>
                  <a:lnTo>
                    <a:pt x="3" y="280"/>
                  </a:lnTo>
                  <a:lnTo>
                    <a:pt x="3" y="291"/>
                  </a:lnTo>
                  <a:lnTo>
                    <a:pt x="4" y="300"/>
                  </a:lnTo>
                  <a:lnTo>
                    <a:pt x="4" y="311"/>
                  </a:lnTo>
                  <a:lnTo>
                    <a:pt x="7" y="322"/>
                  </a:lnTo>
                  <a:lnTo>
                    <a:pt x="9" y="333"/>
                  </a:lnTo>
                  <a:lnTo>
                    <a:pt x="10" y="344"/>
                  </a:lnTo>
                  <a:lnTo>
                    <a:pt x="14" y="353"/>
                  </a:lnTo>
                  <a:lnTo>
                    <a:pt x="17" y="365"/>
                  </a:lnTo>
                  <a:lnTo>
                    <a:pt x="18" y="375"/>
                  </a:lnTo>
                  <a:lnTo>
                    <a:pt x="21" y="386"/>
                  </a:lnTo>
                  <a:lnTo>
                    <a:pt x="23" y="396"/>
                  </a:lnTo>
                  <a:lnTo>
                    <a:pt x="26" y="407"/>
                  </a:lnTo>
                  <a:lnTo>
                    <a:pt x="28" y="417"/>
                  </a:lnTo>
                  <a:lnTo>
                    <a:pt x="32" y="427"/>
                  </a:lnTo>
                  <a:lnTo>
                    <a:pt x="35" y="438"/>
                  </a:lnTo>
                  <a:lnTo>
                    <a:pt x="38" y="449"/>
                  </a:lnTo>
                  <a:lnTo>
                    <a:pt x="41" y="458"/>
                  </a:lnTo>
                  <a:lnTo>
                    <a:pt x="45" y="469"/>
                  </a:lnTo>
                  <a:lnTo>
                    <a:pt x="48" y="479"/>
                  </a:lnTo>
                  <a:lnTo>
                    <a:pt x="52" y="489"/>
                  </a:lnTo>
                  <a:lnTo>
                    <a:pt x="55" y="499"/>
                  </a:lnTo>
                  <a:lnTo>
                    <a:pt x="58" y="510"/>
                  </a:lnTo>
                  <a:lnTo>
                    <a:pt x="62" y="519"/>
                  </a:lnTo>
                  <a:lnTo>
                    <a:pt x="66" y="528"/>
                  </a:lnTo>
                  <a:lnTo>
                    <a:pt x="69" y="537"/>
                  </a:lnTo>
                  <a:lnTo>
                    <a:pt x="74" y="547"/>
                  </a:lnTo>
                  <a:lnTo>
                    <a:pt x="77" y="556"/>
                  </a:lnTo>
                  <a:lnTo>
                    <a:pt x="82" y="565"/>
                  </a:lnTo>
                  <a:lnTo>
                    <a:pt x="85" y="573"/>
                  </a:lnTo>
                  <a:lnTo>
                    <a:pt x="89" y="582"/>
                  </a:lnTo>
                  <a:lnTo>
                    <a:pt x="93" y="592"/>
                  </a:lnTo>
                  <a:lnTo>
                    <a:pt x="97" y="601"/>
                  </a:lnTo>
                  <a:lnTo>
                    <a:pt x="102" y="599"/>
                  </a:lnTo>
                  <a:lnTo>
                    <a:pt x="107" y="599"/>
                  </a:lnTo>
                  <a:lnTo>
                    <a:pt x="111" y="599"/>
                  </a:lnTo>
                  <a:lnTo>
                    <a:pt x="116" y="599"/>
                  </a:lnTo>
                  <a:lnTo>
                    <a:pt x="120" y="599"/>
                  </a:lnTo>
                  <a:lnTo>
                    <a:pt x="125" y="599"/>
                  </a:lnTo>
                  <a:lnTo>
                    <a:pt x="130" y="599"/>
                  </a:lnTo>
                  <a:lnTo>
                    <a:pt x="133" y="599"/>
                  </a:lnTo>
                  <a:lnTo>
                    <a:pt x="138" y="598"/>
                  </a:lnTo>
                  <a:lnTo>
                    <a:pt x="142" y="598"/>
                  </a:lnTo>
                  <a:lnTo>
                    <a:pt x="145" y="598"/>
                  </a:lnTo>
                  <a:lnTo>
                    <a:pt x="150" y="598"/>
                  </a:lnTo>
                  <a:lnTo>
                    <a:pt x="158" y="598"/>
                  </a:lnTo>
                  <a:lnTo>
                    <a:pt x="165" y="596"/>
                  </a:lnTo>
                  <a:lnTo>
                    <a:pt x="162" y="587"/>
                  </a:lnTo>
                  <a:lnTo>
                    <a:pt x="159" y="578"/>
                  </a:lnTo>
                  <a:lnTo>
                    <a:pt x="155" y="568"/>
                  </a:lnTo>
                  <a:lnTo>
                    <a:pt x="151" y="561"/>
                  </a:lnTo>
                  <a:lnTo>
                    <a:pt x="150" y="551"/>
                  </a:lnTo>
                  <a:lnTo>
                    <a:pt x="147" y="542"/>
                  </a:lnTo>
                  <a:lnTo>
                    <a:pt x="144" y="533"/>
                  </a:lnTo>
                  <a:lnTo>
                    <a:pt x="141" y="525"/>
                  </a:lnTo>
                  <a:lnTo>
                    <a:pt x="138" y="516"/>
                  </a:lnTo>
                  <a:lnTo>
                    <a:pt x="136" y="506"/>
                  </a:lnTo>
                  <a:lnTo>
                    <a:pt x="133" y="497"/>
                  </a:lnTo>
                  <a:lnTo>
                    <a:pt x="131" y="489"/>
                  </a:lnTo>
                  <a:lnTo>
                    <a:pt x="128" y="480"/>
                  </a:lnTo>
                  <a:lnTo>
                    <a:pt x="127" y="471"/>
                  </a:lnTo>
                  <a:lnTo>
                    <a:pt x="124" y="462"/>
                  </a:lnTo>
                  <a:lnTo>
                    <a:pt x="122" y="452"/>
                  </a:lnTo>
                  <a:lnTo>
                    <a:pt x="119" y="444"/>
                  </a:lnTo>
                  <a:lnTo>
                    <a:pt x="117" y="435"/>
                  </a:lnTo>
                  <a:lnTo>
                    <a:pt x="114" y="426"/>
                  </a:lnTo>
                  <a:lnTo>
                    <a:pt x="113" y="417"/>
                  </a:lnTo>
                  <a:lnTo>
                    <a:pt x="111" y="409"/>
                  </a:lnTo>
                  <a:lnTo>
                    <a:pt x="110" y="400"/>
                  </a:lnTo>
                  <a:lnTo>
                    <a:pt x="108" y="390"/>
                  </a:lnTo>
                  <a:lnTo>
                    <a:pt x="107" y="381"/>
                  </a:lnTo>
                  <a:lnTo>
                    <a:pt x="103" y="373"/>
                  </a:lnTo>
                  <a:lnTo>
                    <a:pt x="103" y="364"/>
                  </a:lnTo>
                  <a:lnTo>
                    <a:pt x="102" y="355"/>
                  </a:lnTo>
                  <a:lnTo>
                    <a:pt x="100" y="345"/>
                  </a:lnTo>
                  <a:lnTo>
                    <a:pt x="99" y="336"/>
                  </a:lnTo>
                  <a:lnTo>
                    <a:pt x="99" y="328"/>
                  </a:lnTo>
                  <a:lnTo>
                    <a:pt x="97" y="319"/>
                  </a:lnTo>
                  <a:lnTo>
                    <a:pt x="97" y="311"/>
                  </a:lnTo>
                  <a:lnTo>
                    <a:pt x="96" y="300"/>
                  </a:lnTo>
                  <a:lnTo>
                    <a:pt x="96" y="293"/>
                  </a:lnTo>
                  <a:lnTo>
                    <a:pt x="94" y="283"/>
                  </a:lnTo>
                  <a:lnTo>
                    <a:pt x="94" y="274"/>
                  </a:lnTo>
                  <a:lnTo>
                    <a:pt x="94" y="265"/>
                  </a:lnTo>
                  <a:lnTo>
                    <a:pt x="94" y="255"/>
                  </a:lnTo>
                  <a:lnTo>
                    <a:pt x="94" y="248"/>
                  </a:lnTo>
                  <a:lnTo>
                    <a:pt x="94" y="238"/>
                  </a:lnTo>
                  <a:lnTo>
                    <a:pt x="93" y="229"/>
                  </a:lnTo>
                  <a:lnTo>
                    <a:pt x="93" y="220"/>
                  </a:lnTo>
                  <a:lnTo>
                    <a:pt x="93" y="210"/>
                  </a:lnTo>
                  <a:lnTo>
                    <a:pt x="94" y="201"/>
                  </a:lnTo>
                  <a:lnTo>
                    <a:pt x="94" y="193"/>
                  </a:lnTo>
                  <a:lnTo>
                    <a:pt x="94" y="184"/>
                  </a:lnTo>
                  <a:lnTo>
                    <a:pt x="96" y="175"/>
                  </a:lnTo>
                  <a:lnTo>
                    <a:pt x="96" y="165"/>
                  </a:lnTo>
                  <a:lnTo>
                    <a:pt x="96" y="156"/>
                  </a:lnTo>
                  <a:lnTo>
                    <a:pt x="97" y="147"/>
                  </a:lnTo>
                  <a:lnTo>
                    <a:pt x="99" y="138"/>
                  </a:lnTo>
                  <a:lnTo>
                    <a:pt x="100" y="128"/>
                  </a:lnTo>
                  <a:lnTo>
                    <a:pt x="100" y="119"/>
                  </a:lnTo>
                  <a:lnTo>
                    <a:pt x="102" y="110"/>
                  </a:lnTo>
                  <a:lnTo>
                    <a:pt x="105" y="102"/>
                  </a:lnTo>
                  <a:lnTo>
                    <a:pt x="107" y="93"/>
                  </a:lnTo>
                  <a:lnTo>
                    <a:pt x="108" y="83"/>
                  </a:lnTo>
                  <a:lnTo>
                    <a:pt x="111" y="74"/>
                  </a:lnTo>
                  <a:lnTo>
                    <a:pt x="113" y="63"/>
                  </a:lnTo>
                  <a:lnTo>
                    <a:pt x="114" y="55"/>
                  </a:lnTo>
                  <a:lnTo>
                    <a:pt x="117" y="45"/>
                  </a:lnTo>
                  <a:lnTo>
                    <a:pt x="119" y="37"/>
                  </a:lnTo>
                  <a:lnTo>
                    <a:pt x="122" y="28"/>
                  </a:lnTo>
                  <a:lnTo>
                    <a:pt x="127" y="18"/>
                  </a:lnTo>
                  <a:lnTo>
                    <a:pt x="122" y="12"/>
                  </a:lnTo>
                  <a:lnTo>
                    <a:pt x="119" y="9"/>
                  </a:lnTo>
                  <a:lnTo>
                    <a:pt x="116" y="4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0" name="Freeform 302"/>
            <p:cNvSpPr>
              <a:spLocks/>
            </p:cNvSpPr>
            <p:nvPr/>
          </p:nvSpPr>
          <p:spPr bwMode="auto">
            <a:xfrm>
              <a:off x="4548" y="1121"/>
              <a:ext cx="66" cy="104"/>
            </a:xfrm>
            <a:custGeom>
              <a:avLst/>
              <a:gdLst/>
              <a:ahLst/>
              <a:cxnLst>
                <a:cxn ang="0">
                  <a:pos x="59" y="3"/>
                </a:cxn>
                <a:cxn ang="0">
                  <a:pos x="52" y="1"/>
                </a:cxn>
                <a:cxn ang="0">
                  <a:pos x="41" y="0"/>
                </a:cxn>
                <a:cxn ang="0">
                  <a:pos x="30" y="1"/>
                </a:cxn>
                <a:cxn ang="0">
                  <a:pos x="21" y="3"/>
                </a:cxn>
                <a:cxn ang="0">
                  <a:pos x="11" y="8"/>
                </a:cxn>
                <a:cxn ang="0">
                  <a:pos x="4" y="15"/>
                </a:cxn>
                <a:cxn ang="0">
                  <a:pos x="2" y="23"/>
                </a:cxn>
                <a:cxn ang="0">
                  <a:pos x="0" y="32"/>
                </a:cxn>
                <a:cxn ang="0">
                  <a:pos x="0" y="40"/>
                </a:cxn>
                <a:cxn ang="0">
                  <a:pos x="0" y="49"/>
                </a:cxn>
                <a:cxn ang="0">
                  <a:pos x="4" y="60"/>
                </a:cxn>
                <a:cxn ang="0">
                  <a:pos x="7" y="71"/>
                </a:cxn>
                <a:cxn ang="0">
                  <a:pos x="8" y="82"/>
                </a:cxn>
                <a:cxn ang="0">
                  <a:pos x="13" y="94"/>
                </a:cxn>
                <a:cxn ang="0">
                  <a:pos x="16" y="108"/>
                </a:cxn>
                <a:cxn ang="0">
                  <a:pos x="19" y="121"/>
                </a:cxn>
                <a:cxn ang="0">
                  <a:pos x="22" y="132"/>
                </a:cxn>
                <a:cxn ang="0">
                  <a:pos x="24" y="142"/>
                </a:cxn>
                <a:cxn ang="0">
                  <a:pos x="27" y="153"/>
                </a:cxn>
                <a:cxn ang="0">
                  <a:pos x="30" y="164"/>
                </a:cxn>
                <a:cxn ang="0">
                  <a:pos x="33" y="173"/>
                </a:cxn>
                <a:cxn ang="0">
                  <a:pos x="36" y="183"/>
                </a:cxn>
                <a:cxn ang="0">
                  <a:pos x="39" y="191"/>
                </a:cxn>
                <a:cxn ang="0">
                  <a:pos x="45" y="200"/>
                </a:cxn>
                <a:cxn ang="0">
                  <a:pos x="56" y="206"/>
                </a:cxn>
                <a:cxn ang="0">
                  <a:pos x="67" y="204"/>
                </a:cxn>
                <a:cxn ang="0">
                  <a:pos x="75" y="201"/>
                </a:cxn>
                <a:cxn ang="0">
                  <a:pos x="84" y="195"/>
                </a:cxn>
                <a:cxn ang="0">
                  <a:pos x="93" y="186"/>
                </a:cxn>
                <a:cxn ang="0">
                  <a:pos x="106" y="173"/>
                </a:cxn>
                <a:cxn ang="0">
                  <a:pos x="117" y="163"/>
                </a:cxn>
                <a:cxn ang="0">
                  <a:pos x="124" y="150"/>
                </a:cxn>
                <a:cxn ang="0">
                  <a:pos x="131" y="139"/>
                </a:cxn>
                <a:cxn ang="0">
                  <a:pos x="132" y="127"/>
                </a:cxn>
                <a:cxn ang="0">
                  <a:pos x="132" y="116"/>
                </a:cxn>
                <a:cxn ang="0">
                  <a:pos x="131" y="105"/>
                </a:cxn>
                <a:cxn ang="0">
                  <a:pos x="126" y="94"/>
                </a:cxn>
                <a:cxn ang="0">
                  <a:pos x="120" y="84"/>
                </a:cxn>
                <a:cxn ang="0">
                  <a:pos x="114" y="73"/>
                </a:cxn>
                <a:cxn ang="0">
                  <a:pos x="106" y="62"/>
                </a:cxn>
                <a:cxn ang="0">
                  <a:pos x="98" y="51"/>
                </a:cxn>
                <a:cxn ang="0">
                  <a:pos x="90" y="40"/>
                </a:cxn>
                <a:cxn ang="0">
                  <a:pos x="81" y="31"/>
                </a:cxn>
                <a:cxn ang="0">
                  <a:pos x="73" y="18"/>
                </a:cxn>
                <a:cxn ang="0">
                  <a:pos x="66" y="9"/>
                </a:cxn>
                <a:cxn ang="0">
                  <a:pos x="64" y="5"/>
                </a:cxn>
              </a:cxnLst>
              <a:rect l="0" t="0" r="r" b="b"/>
              <a:pathLst>
                <a:path w="132" h="206">
                  <a:moveTo>
                    <a:pt x="64" y="5"/>
                  </a:moveTo>
                  <a:lnTo>
                    <a:pt x="59" y="3"/>
                  </a:lnTo>
                  <a:lnTo>
                    <a:pt x="55" y="1"/>
                  </a:lnTo>
                  <a:lnTo>
                    <a:pt x="52" y="1"/>
                  </a:lnTo>
                  <a:lnTo>
                    <a:pt x="49" y="1"/>
                  </a:lnTo>
                  <a:lnTo>
                    <a:pt x="41" y="0"/>
                  </a:lnTo>
                  <a:lnTo>
                    <a:pt x="36" y="1"/>
                  </a:lnTo>
                  <a:lnTo>
                    <a:pt x="30" y="1"/>
                  </a:lnTo>
                  <a:lnTo>
                    <a:pt x="25" y="1"/>
                  </a:lnTo>
                  <a:lnTo>
                    <a:pt x="21" y="3"/>
                  </a:lnTo>
                  <a:lnTo>
                    <a:pt x="18" y="5"/>
                  </a:lnTo>
                  <a:lnTo>
                    <a:pt x="11" y="8"/>
                  </a:lnTo>
                  <a:lnTo>
                    <a:pt x="7" y="12"/>
                  </a:lnTo>
                  <a:lnTo>
                    <a:pt x="4" y="15"/>
                  </a:lnTo>
                  <a:lnTo>
                    <a:pt x="4" y="20"/>
                  </a:lnTo>
                  <a:lnTo>
                    <a:pt x="2" y="23"/>
                  </a:lnTo>
                  <a:lnTo>
                    <a:pt x="2" y="28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0" y="45"/>
                  </a:lnTo>
                  <a:lnTo>
                    <a:pt x="0" y="49"/>
                  </a:lnTo>
                  <a:lnTo>
                    <a:pt x="2" y="54"/>
                  </a:lnTo>
                  <a:lnTo>
                    <a:pt x="4" y="60"/>
                  </a:lnTo>
                  <a:lnTo>
                    <a:pt x="5" y="67"/>
                  </a:lnTo>
                  <a:lnTo>
                    <a:pt x="7" y="71"/>
                  </a:lnTo>
                  <a:lnTo>
                    <a:pt x="8" y="77"/>
                  </a:lnTo>
                  <a:lnTo>
                    <a:pt x="8" y="82"/>
                  </a:lnTo>
                  <a:lnTo>
                    <a:pt x="11" y="90"/>
                  </a:lnTo>
                  <a:lnTo>
                    <a:pt x="13" y="94"/>
                  </a:lnTo>
                  <a:lnTo>
                    <a:pt x="14" y="102"/>
                  </a:lnTo>
                  <a:lnTo>
                    <a:pt x="16" y="108"/>
                  </a:lnTo>
                  <a:lnTo>
                    <a:pt x="18" y="115"/>
                  </a:lnTo>
                  <a:lnTo>
                    <a:pt x="19" y="121"/>
                  </a:lnTo>
                  <a:lnTo>
                    <a:pt x="21" y="127"/>
                  </a:lnTo>
                  <a:lnTo>
                    <a:pt x="22" y="132"/>
                  </a:lnTo>
                  <a:lnTo>
                    <a:pt x="24" y="138"/>
                  </a:lnTo>
                  <a:lnTo>
                    <a:pt x="24" y="142"/>
                  </a:lnTo>
                  <a:lnTo>
                    <a:pt x="25" y="147"/>
                  </a:lnTo>
                  <a:lnTo>
                    <a:pt x="27" y="153"/>
                  </a:lnTo>
                  <a:lnTo>
                    <a:pt x="28" y="160"/>
                  </a:lnTo>
                  <a:lnTo>
                    <a:pt x="30" y="164"/>
                  </a:lnTo>
                  <a:lnTo>
                    <a:pt x="31" y="169"/>
                  </a:lnTo>
                  <a:lnTo>
                    <a:pt x="33" y="173"/>
                  </a:lnTo>
                  <a:lnTo>
                    <a:pt x="35" y="178"/>
                  </a:lnTo>
                  <a:lnTo>
                    <a:pt x="36" y="183"/>
                  </a:lnTo>
                  <a:lnTo>
                    <a:pt x="38" y="186"/>
                  </a:lnTo>
                  <a:lnTo>
                    <a:pt x="39" y="191"/>
                  </a:lnTo>
                  <a:lnTo>
                    <a:pt x="42" y="195"/>
                  </a:lnTo>
                  <a:lnTo>
                    <a:pt x="45" y="200"/>
                  </a:lnTo>
                  <a:lnTo>
                    <a:pt x="52" y="204"/>
                  </a:lnTo>
                  <a:lnTo>
                    <a:pt x="56" y="206"/>
                  </a:lnTo>
                  <a:lnTo>
                    <a:pt x="64" y="206"/>
                  </a:lnTo>
                  <a:lnTo>
                    <a:pt x="67" y="204"/>
                  </a:lnTo>
                  <a:lnTo>
                    <a:pt x="70" y="203"/>
                  </a:lnTo>
                  <a:lnTo>
                    <a:pt x="75" y="201"/>
                  </a:lnTo>
                  <a:lnTo>
                    <a:pt x="80" y="198"/>
                  </a:lnTo>
                  <a:lnTo>
                    <a:pt x="84" y="195"/>
                  </a:lnTo>
                  <a:lnTo>
                    <a:pt x="89" y="191"/>
                  </a:lnTo>
                  <a:lnTo>
                    <a:pt x="93" y="186"/>
                  </a:lnTo>
                  <a:lnTo>
                    <a:pt x="100" y="181"/>
                  </a:lnTo>
                  <a:lnTo>
                    <a:pt x="106" y="173"/>
                  </a:lnTo>
                  <a:lnTo>
                    <a:pt x="112" y="169"/>
                  </a:lnTo>
                  <a:lnTo>
                    <a:pt x="117" y="163"/>
                  </a:lnTo>
                  <a:lnTo>
                    <a:pt x="121" y="156"/>
                  </a:lnTo>
                  <a:lnTo>
                    <a:pt x="124" y="150"/>
                  </a:lnTo>
                  <a:lnTo>
                    <a:pt x="128" y="146"/>
                  </a:lnTo>
                  <a:lnTo>
                    <a:pt x="131" y="139"/>
                  </a:lnTo>
                  <a:lnTo>
                    <a:pt x="132" y="133"/>
                  </a:lnTo>
                  <a:lnTo>
                    <a:pt x="132" y="127"/>
                  </a:lnTo>
                  <a:lnTo>
                    <a:pt x="132" y="122"/>
                  </a:lnTo>
                  <a:lnTo>
                    <a:pt x="132" y="116"/>
                  </a:lnTo>
                  <a:lnTo>
                    <a:pt x="131" y="111"/>
                  </a:lnTo>
                  <a:lnTo>
                    <a:pt x="131" y="105"/>
                  </a:lnTo>
                  <a:lnTo>
                    <a:pt x="129" y="101"/>
                  </a:lnTo>
                  <a:lnTo>
                    <a:pt x="126" y="94"/>
                  </a:lnTo>
                  <a:lnTo>
                    <a:pt x="124" y="90"/>
                  </a:lnTo>
                  <a:lnTo>
                    <a:pt x="120" y="84"/>
                  </a:lnTo>
                  <a:lnTo>
                    <a:pt x="117" y="79"/>
                  </a:lnTo>
                  <a:lnTo>
                    <a:pt x="114" y="73"/>
                  </a:lnTo>
                  <a:lnTo>
                    <a:pt x="110" y="68"/>
                  </a:lnTo>
                  <a:lnTo>
                    <a:pt x="106" y="62"/>
                  </a:lnTo>
                  <a:lnTo>
                    <a:pt x="101" y="57"/>
                  </a:lnTo>
                  <a:lnTo>
                    <a:pt x="98" y="51"/>
                  </a:lnTo>
                  <a:lnTo>
                    <a:pt x="93" y="46"/>
                  </a:lnTo>
                  <a:lnTo>
                    <a:pt x="90" y="40"/>
                  </a:lnTo>
                  <a:lnTo>
                    <a:pt x="86" y="36"/>
                  </a:lnTo>
                  <a:lnTo>
                    <a:pt x="81" y="31"/>
                  </a:lnTo>
                  <a:lnTo>
                    <a:pt x="78" y="25"/>
                  </a:lnTo>
                  <a:lnTo>
                    <a:pt x="73" y="18"/>
                  </a:lnTo>
                  <a:lnTo>
                    <a:pt x="70" y="14"/>
                  </a:lnTo>
                  <a:lnTo>
                    <a:pt x="66" y="9"/>
                  </a:lnTo>
                  <a:lnTo>
                    <a:pt x="64" y="5"/>
                  </a:lnTo>
                  <a:lnTo>
                    <a:pt x="64" y="5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1" name="Freeform 303"/>
            <p:cNvSpPr>
              <a:spLocks/>
            </p:cNvSpPr>
            <p:nvPr/>
          </p:nvSpPr>
          <p:spPr bwMode="auto">
            <a:xfrm>
              <a:off x="4602" y="766"/>
              <a:ext cx="55" cy="155"/>
            </a:xfrm>
            <a:custGeom>
              <a:avLst/>
              <a:gdLst/>
              <a:ahLst/>
              <a:cxnLst>
                <a:cxn ang="0">
                  <a:pos x="27" y="5"/>
                </a:cxn>
                <a:cxn ang="0">
                  <a:pos x="19" y="14"/>
                </a:cxn>
                <a:cxn ang="0">
                  <a:pos x="13" y="24"/>
                </a:cxn>
                <a:cxn ang="0">
                  <a:pos x="10" y="36"/>
                </a:cxn>
                <a:cxn ang="0">
                  <a:pos x="8" y="48"/>
                </a:cxn>
                <a:cxn ang="0">
                  <a:pos x="8" y="61"/>
                </a:cxn>
                <a:cxn ang="0">
                  <a:pos x="10" y="75"/>
                </a:cxn>
                <a:cxn ang="0">
                  <a:pos x="11" y="89"/>
                </a:cxn>
                <a:cxn ang="0">
                  <a:pos x="14" y="104"/>
                </a:cxn>
                <a:cxn ang="0">
                  <a:pos x="17" y="118"/>
                </a:cxn>
                <a:cxn ang="0">
                  <a:pos x="19" y="132"/>
                </a:cxn>
                <a:cxn ang="0">
                  <a:pos x="21" y="148"/>
                </a:cxn>
                <a:cxn ang="0">
                  <a:pos x="22" y="162"/>
                </a:cxn>
                <a:cxn ang="0">
                  <a:pos x="21" y="176"/>
                </a:cxn>
                <a:cxn ang="0">
                  <a:pos x="19" y="190"/>
                </a:cxn>
                <a:cxn ang="0">
                  <a:pos x="14" y="203"/>
                </a:cxn>
                <a:cxn ang="0">
                  <a:pos x="10" y="211"/>
                </a:cxn>
                <a:cxn ang="0">
                  <a:pos x="7" y="221"/>
                </a:cxn>
                <a:cxn ang="0">
                  <a:pos x="5" y="230"/>
                </a:cxn>
                <a:cxn ang="0">
                  <a:pos x="3" y="244"/>
                </a:cxn>
                <a:cxn ang="0">
                  <a:pos x="2" y="256"/>
                </a:cxn>
                <a:cxn ang="0">
                  <a:pos x="0" y="269"/>
                </a:cxn>
                <a:cxn ang="0">
                  <a:pos x="0" y="281"/>
                </a:cxn>
                <a:cxn ang="0">
                  <a:pos x="0" y="290"/>
                </a:cxn>
                <a:cxn ang="0">
                  <a:pos x="7" y="295"/>
                </a:cxn>
                <a:cxn ang="0">
                  <a:pos x="17" y="300"/>
                </a:cxn>
                <a:cxn ang="0">
                  <a:pos x="28" y="303"/>
                </a:cxn>
                <a:cxn ang="0">
                  <a:pos x="39" y="307"/>
                </a:cxn>
                <a:cxn ang="0">
                  <a:pos x="47" y="307"/>
                </a:cxn>
                <a:cxn ang="0">
                  <a:pos x="56" y="303"/>
                </a:cxn>
                <a:cxn ang="0">
                  <a:pos x="69" y="296"/>
                </a:cxn>
                <a:cxn ang="0">
                  <a:pos x="81" y="286"/>
                </a:cxn>
                <a:cxn ang="0">
                  <a:pos x="92" y="273"/>
                </a:cxn>
                <a:cxn ang="0">
                  <a:pos x="100" y="261"/>
                </a:cxn>
                <a:cxn ang="0">
                  <a:pos x="106" y="244"/>
                </a:cxn>
                <a:cxn ang="0">
                  <a:pos x="107" y="233"/>
                </a:cxn>
                <a:cxn ang="0">
                  <a:pos x="109" y="224"/>
                </a:cxn>
                <a:cxn ang="0">
                  <a:pos x="110" y="213"/>
                </a:cxn>
                <a:cxn ang="0">
                  <a:pos x="112" y="200"/>
                </a:cxn>
                <a:cxn ang="0">
                  <a:pos x="112" y="191"/>
                </a:cxn>
                <a:cxn ang="0">
                  <a:pos x="110" y="182"/>
                </a:cxn>
                <a:cxn ang="0">
                  <a:pos x="110" y="174"/>
                </a:cxn>
                <a:cxn ang="0">
                  <a:pos x="109" y="165"/>
                </a:cxn>
                <a:cxn ang="0">
                  <a:pos x="107" y="155"/>
                </a:cxn>
                <a:cxn ang="0">
                  <a:pos x="107" y="146"/>
                </a:cxn>
                <a:cxn ang="0">
                  <a:pos x="106" y="138"/>
                </a:cxn>
                <a:cxn ang="0">
                  <a:pos x="104" y="131"/>
                </a:cxn>
                <a:cxn ang="0">
                  <a:pos x="103" y="121"/>
                </a:cxn>
                <a:cxn ang="0">
                  <a:pos x="101" y="109"/>
                </a:cxn>
                <a:cxn ang="0">
                  <a:pos x="100" y="93"/>
                </a:cxn>
                <a:cxn ang="0">
                  <a:pos x="96" y="78"/>
                </a:cxn>
                <a:cxn ang="0">
                  <a:pos x="95" y="66"/>
                </a:cxn>
                <a:cxn ang="0">
                  <a:pos x="93" y="56"/>
                </a:cxn>
                <a:cxn ang="0">
                  <a:pos x="89" y="47"/>
                </a:cxn>
                <a:cxn ang="0">
                  <a:pos x="81" y="38"/>
                </a:cxn>
                <a:cxn ang="0">
                  <a:pos x="73" y="31"/>
                </a:cxn>
                <a:cxn ang="0">
                  <a:pos x="62" y="28"/>
                </a:cxn>
                <a:cxn ang="0">
                  <a:pos x="53" y="24"/>
                </a:cxn>
                <a:cxn ang="0">
                  <a:pos x="44" y="17"/>
                </a:cxn>
                <a:cxn ang="0">
                  <a:pos x="36" y="8"/>
                </a:cxn>
                <a:cxn ang="0">
                  <a:pos x="33" y="0"/>
                </a:cxn>
              </a:cxnLst>
              <a:rect l="0" t="0" r="r" b="b"/>
              <a:pathLst>
                <a:path w="112" h="310">
                  <a:moveTo>
                    <a:pt x="33" y="0"/>
                  </a:moveTo>
                  <a:lnTo>
                    <a:pt x="27" y="5"/>
                  </a:lnTo>
                  <a:lnTo>
                    <a:pt x="24" y="10"/>
                  </a:lnTo>
                  <a:lnTo>
                    <a:pt x="19" y="14"/>
                  </a:lnTo>
                  <a:lnTo>
                    <a:pt x="16" y="19"/>
                  </a:lnTo>
                  <a:lnTo>
                    <a:pt x="13" y="24"/>
                  </a:lnTo>
                  <a:lnTo>
                    <a:pt x="11" y="30"/>
                  </a:lnTo>
                  <a:lnTo>
                    <a:pt x="10" y="36"/>
                  </a:lnTo>
                  <a:lnTo>
                    <a:pt x="10" y="42"/>
                  </a:lnTo>
                  <a:lnTo>
                    <a:pt x="8" y="48"/>
                  </a:lnTo>
                  <a:lnTo>
                    <a:pt x="8" y="55"/>
                  </a:lnTo>
                  <a:lnTo>
                    <a:pt x="8" y="61"/>
                  </a:lnTo>
                  <a:lnTo>
                    <a:pt x="10" y="69"/>
                  </a:lnTo>
                  <a:lnTo>
                    <a:pt x="10" y="75"/>
                  </a:lnTo>
                  <a:lnTo>
                    <a:pt x="11" y="83"/>
                  </a:lnTo>
                  <a:lnTo>
                    <a:pt x="11" y="89"/>
                  </a:lnTo>
                  <a:lnTo>
                    <a:pt x="14" y="97"/>
                  </a:lnTo>
                  <a:lnTo>
                    <a:pt x="14" y="104"/>
                  </a:lnTo>
                  <a:lnTo>
                    <a:pt x="16" y="110"/>
                  </a:lnTo>
                  <a:lnTo>
                    <a:pt x="17" y="118"/>
                  </a:lnTo>
                  <a:lnTo>
                    <a:pt x="19" y="126"/>
                  </a:lnTo>
                  <a:lnTo>
                    <a:pt x="19" y="132"/>
                  </a:lnTo>
                  <a:lnTo>
                    <a:pt x="21" y="140"/>
                  </a:lnTo>
                  <a:lnTo>
                    <a:pt x="21" y="148"/>
                  </a:lnTo>
                  <a:lnTo>
                    <a:pt x="22" y="155"/>
                  </a:lnTo>
                  <a:lnTo>
                    <a:pt x="22" y="162"/>
                  </a:lnTo>
                  <a:lnTo>
                    <a:pt x="22" y="169"/>
                  </a:lnTo>
                  <a:lnTo>
                    <a:pt x="21" y="176"/>
                  </a:lnTo>
                  <a:lnTo>
                    <a:pt x="21" y="183"/>
                  </a:lnTo>
                  <a:lnTo>
                    <a:pt x="19" y="190"/>
                  </a:lnTo>
                  <a:lnTo>
                    <a:pt x="17" y="197"/>
                  </a:lnTo>
                  <a:lnTo>
                    <a:pt x="14" y="203"/>
                  </a:lnTo>
                  <a:lnTo>
                    <a:pt x="11" y="210"/>
                  </a:lnTo>
                  <a:lnTo>
                    <a:pt x="10" y="211"/>
                  </a:lnTo>
                  <a:lnTo>
                    <a:pt x="8" y="216"/>
                  </a:lnTo>
                  <a:lnTo>
                    <a:pt x="7" y="221"/>
                  </a:lnTo>
                  <a:lnTo>
                    <a:pt x="7" y="225"/>
                  </a:lnTo>
                  <a:lnTo>
                    <a:pt x="5" y="230"/>
                  </a:lnTo>
                  <a:lnTo>
                    <a:pt x="5" y="238"/>
                  </a:lnTo>
                  <a:lnTo>
                    <a:pt x="3" y="244"/>
                  </a:lnTo>
                  <a:lnTo>
                    <a:pt x="3" y="250"/>
                  </a:lnTo>
                  <a:lnTo>
                    <a:pt x="2" y="256"/>
                  </a:lnTo>
                  <a:lnTo>
                    <a:pt x="0" y="262"/>
                  </a:lnTo>
                  <a:lnTo>
                    <a:pt x="0" y="269"/>
                  </a:lnTo>
                  <a:lnTo>
                    <a:pt x="0" y="276"/>
                  </a:lnTo>
                  <a:lnTo>
                    <a:pt x="0" y="281"/>
                  </a:lnTo>
                  <a:lnTo>
                    <a:pt x="0" y="286"/>
                  </a:lnTo>
                  <a:lnTo>
                    <a:pt x="0" y="290"/>
                  </a:lnTo>
                  <a:lnTo>
                    <a:pt x="0" y="293"/>
                  </a:lnTo>
                  <a:lnTo>
                    <a:pt x="7" y="295"/>
                  </a:lnTo>
                  <a:lnTo>
                    <a:pt x="11" y="298"/>
                  </a:lnTo>
                  <a:lnTo>
                    <a:pt x="17" y="300"/>
                  </a:lnTo>
                  <a:lnTo>
                    <a:pt x="24" y="301"/>
                  </a:lnTo>
                  <a:lnTo>
                    <a:pt x="28" y="303"/>
                  </a:lnTo>
                  <a:lnTo>
                    <a:pt x="34" y="304"/>
                  </a:lnTo>
                  <a:lnTo>
                    <a:pt x="39" y="307"/>
                  </a:lnTo>
                  <a:lnTo>
                    <a:pt x="44" y="310"/>
                  </a:lnTo>
                  <a:lnTo>
                    <a:pt x="47" y="307"/>
                  </a:lnTo>
                  <a:lnTo>
                    <a:pt x="52" y="306"/>
                  </a:lnTo>
                  <a:lnTo>
                    <a:pt x="56" y="303"/>
                  </a:lnTo>
                  <a:lnTo>
                    <a:pt x="61" y="301"/>
                  </a:lnTo>
                  <a:lnTo>
                    <a:pt x="69" y="296"/>
                  </a:lnTo>
                  <a:lnTo>
                    <a:pt x="76" y="292"/>
                  </a:lnTo>
                  <a:lnTo>
                    <a:pt x="81" y="286"/>
                  </a:lnTo>
                  <a:lnTo>
                    <a:pt x="87" y="279"/>
                  </a:lnTo>
                  <a:lnTo>
                    <a:pt x="92" y="273"/>
                  </a:lnTo>
                  <a:lnTo>
                    <a:pt x="96" y="267"/>
                  </a:lnTo>
                  <a:lnTo>
                    <a:pt x="100" y="261"/>
                  </a:lnTo>
                  <a:lnTo>
                    <a:pt x="103" y="253"/>
                  </a:lnTo>
                  <a:lnTo>
                    <a:pt x="106" y="244"/>
                  </a:lnTo>
                  <a:lnTo>
                    <a:pt x="107" y="238"/>
                  </a:lnTo>
                  <a:lnTo>
                    <a:pt x="107" y="233"/>
                  </a:lnTo>
                  <a:lnTo>
                    <a:pt x="109" y="228"/>
                  </a:lnTo>
                  <a:lnTo>
                    <a:pt x="109" y="224"/>
                  </a:lnTo>
                  <a:lnTo>
                    <a:pt x="110" y="221"/>
                  </a:lnTo>
                  <a:lnTo>
                    <a:pt x="110" y="213"/>
                  </a:lnTo>
                  <a:lnTo>
                    <a:pt x="112" y="205"/>
                  </a:lnTo>
                  <a:lnTo>
                    <a:pt x="112" y="200"/>
                  </a:lnTo>
                  <a:lnTo>
                    <a:pt x="112" y="196"/>
                  </a:lnTo>
                  <a:lnTo>
                    <a:pt x="112" y="191"/>
                  </a:lnTo>
                  <a:lnTo>
                    <a:pt x="112" y="186"/>
                  </a:lnTo>
                  <a:lnTo>
                    <a:pt x="110" y="182"/>
                  </a:lnTo>
                  <a:lnTo>
                    <a:pt x="110" y="179"/>
                  </a:lnTo>
                  <a:lnTo>
                    <a:pt x="110" y="174"/>
                  </a:lnTo>
                  <a:lnTo>
                    <a:pt x="110" y="169"/>
                  </a:lnTo>
                  <a:lnTo>
                    <a:pt x="109" y="165"/>
                  </a:lnTo>
                  <a:lnTo>
                    <a:pt x="109" y="160"/>
                  </a:lnTo>
                  <a:lnTo>
                    <a:pt x="107" y="155"/>
                  </a:lnTo>
                  <a:lnTo>
                    <a:pt x="107" y="151"/>
                  </a:lnTo>
                  <a:lnTo>
                    <a:pt x="107" y="146"/>
                  </a:lnTo>
                  <a:lnTo>
                    <a:pt x="106" y="143"/>
                  </a:lnTo>
                  <a:lnTo>
                    <a:pt x="106" y="138"/>
                  </a:lnTo>
                  <a:lnTo>
                    <a:pt x="106" y="135"/>
                  </a:lnTo>
                  <a:lnTo>
                    <a:pt x="104" y="131"/>
                  </a:lnTo>
                  <a:lnTo>
                    <a:pt x="104" y="126"/>
                  </a:lnTo>
                  <a:lnTo>
                    <a:pt x="103" y="121"/>
                  </a:lnTo>
                  <a:lnTo>
                    <a:pt x="103" y="117"/>
                  </a:lnTo>
                  <a:lnTo>
                    <a:pt x="101" y="109"/>
                  </a:lnTo>
                  <a:lnTo>
                    <a:pt x="100" y="101"/>
                  </a:lnTo>
                  <a:lnTo>
                    <a:pt x="100" y="93"/>
                  </a:lnTo>
                  <a:lnTo>
                    <a:pt x="98" y="86"/>
                  </a:lnTo>
                  <a:lnTo>
                    <a:pt x="96" y="78"/>
                  </a:lnTo>
                  <a:lnTo>
                    <a:pt x="96" y="72"/>
                  </a:lnTo>
                  <a:lnTo>
                    <a:pt x="95" y="66"/>
                  </a:lnTo>
                  <a:lnTo>
                    <a:pt x="95" y="61"/>
                  </a:lnTo>
                  <a:lnTo>
                    <a:pt x="93" y="56"/>
                  </a:lnTo>
                  <a:lnTo>
                    <a:pt x="92" y="53"/>
                  </a:lnTo>
                  <a:lnTo>
                    <a:pt x="89" y="47"/>
                  </a:lnTo>
                  <a:lnTo>
                    <a:pt x="86" y="42"/>
                  </a:lnTo>
                  <a:lnTo>
                    <a:pt x="81" y="38"/>
                  </a:lnTo>
                  <a:lnTo>
                    <a:pt x="78" y="35"/>
                  </a:lnTo>
                  <a:lnTo>
                    <a:pt x="73" y="31"/>
                  </a:lnTo>
                  <a:lnTo>
                    <a:pt x="69" y="30"/>
                  </a:lnTo>
                  <a:lnTo>
                    <a:pt x="62" y="28"/>
                  </a:lnTo>
                  <a:lnTo>
                    <a:pt x="58" y="27"/>
                  </a:lnTo>
                  <a:lnTo>
                    <a:pt x="53" y="24"/>
                  </a:lnTo>
                  <a:lnTo>
                    <a:pt x="48" y="21"/>
                  </a:lnTo>
                  <a:lnTo>
                    <a:pt x="44" y="17"/>
                  </a:lnTo>
                  <a:lnTo>
                    <a:pt x="41" y="13"/>
                  </a:lnTo>
                  <a:lnTo>
                    <a:pt x="36" y="8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2" name="Freeform 304"/>
            <p:cNvSpPr>
              <a:spLocks/>
            </p:cNvSpPr>
            <p:nvPr/>
          </p:nvSpPr>
          <p:spPr bwMode="auto">
            <a:xfrm>
              <a:off x="4482" y="853"/>
              <a:ext cx="35" cy="107"/>
            </a:xfrm>
            <a:custGeom>
              <a:avLst/>
              <a:gdLst/>
              <a:ahLst/>
              <a:cxnLst>
                <a:cxn ang="0">
                  <a:pos x="59" y="3"/>
                </a:cxn>
                <a:cxn ang="0">
                  <a:pos x="50" y="7"/>
                </a:cxn>
                <a:cxn ang="0">
                  <a:pos x="42" y="15"/>
                </a:cxn>
                <a:cxn ang="0">
                  <a:pos x="36" y="24"/>
                </a:cxn>
                <a:cxn ang="0">
                  <a:pos x="31" y="34"/>
                </a:cxn>
                <a:cxn ang="0">
                  <a:pos x="27" y="46"/>
                </a:cxn>
                <a:cxn ang="0">
                  <a:pos x="22" y="58"/>
                </a:cxn>
                <a:cxn ang="0">
                  <a:pos x="20" y="71"/>
                </a:cxn>
                <a:cxn ang="0">
                  <a:pos x="19" y="85"/>
                </a:cxn>
                <a:cxn ang="0">
                  <a:pos x="16" y="97"/>
                </a:cxn>
                <a:cxn ang="0">
                  <a:pos x="14" y="111"/>
                </a:cxn>
                <a:cxn ang="0">
                  <a:pos x="13" y="124"/>
                </a:cxn>
                <a:cxn ang="0">
                  <a:pos x="10" y="138"/>
                </a:cxn>
                <a:cxn ang="0">
                  <a:pos x="6" y="150"/>
                </a:cxn>
                <a:cxn ang="0">
                  <a:pos x="5" y="162"/>
                </a:cxn>
                <a:cxn ang="0">
                  <a:pos x="2" y="173"/>
                </a:cxn>
                <a:cxn ang="0">
                  <a:pos x="6" y="186"/>
                </a:cxn>
                <a:cxn ang="0">
                  <a:pos x="16" y="200"/>
                </a:cxn>
                <a:cxn ang="0">
                  <a:pos x="20" y="207"/>
                </a:cxn>
                <a:cxn ang="0">
                  <a:pos x="25" y="207"/>
                </a:cxn>
                <a:cxn ang="0">
                  <a:pos x="31" y="196"/>
                </a:cxn>
                <a:cxn ang="0">
                  <a:pos x="36" y="182"/>
                </a:cxn>
                <a:cxn ang="0">
                  <a:pos x="42" y="170"/>
                </a:cxn>
                <a:cxn ang="0">
                  <a:pos x="47" y="158"/>
                </a:cxn>
                <a:cxn ang="0">
                  <a:pos x="51" y="144"/>
                </a:cxn>
                <a:cxn ang="0">
                  <a:pos x="56" y="130"/>
                </a:cxn>
                <a:cxn ang="0">
                  <a:pos x="61" y="117"/>
                </a:cxn>
                <a:cxn ang="0">
                  <a:pos x="64" y="103"/>
                </a:cxn>
                <a:cxn ang="0">
                  <a:pos x="67" y="88"/>
                </a:cxn>
                <a:cxn ang="0">
                  <a:pos x="68" y="74"/>
                </a:cxn>
                <a:cxn ang="0">
                  <a:pos x="70" y="60"/>
                </a:cxn>
                <a:cxn ang="0">
                  <a:pos x="70" y="46"/>
                </a:cxn>
                <a:cxn ang="0">
                  <a:pos x="70" y="32"/>
                </a:cxn>
                <a:cxn ang="0">
                  <a:pos x="68" y="18"/>
                </a:cxn>
                <a:cxn ang="0">
                  <a:pos x="67" y="6"/>
                </a:cxn>
                <a:cxn ang="0">
                  <a:pos x="65" y="0"/>
                </a:cxn>
              </a:cxnLst>
              <a:rect l="0" t="0" r="r" b="b"/>
              <a:pathLst>
                <a:path w="72" h="213">
                  <a:moveTo>
                    <a:pt x="65" y="0"/>
                  </a:moveTo>
                  <a:lnTo>
                    <a:pt x="59" y="3"/>
                  </a:lnTo>
                  <a:lnTo>
                    <a:pt x="54" y="4"/>
                  </a:lnTo>
                  <a:lnTo>
                    <a:pt x="50" y="7"/>
                  </a:lnTo>
                  <a:lnTo>
                    <a:pt x="47" y="12"/>
                  </a:lnTo>
                  <a:lnTo>
                    <a:pt x="42" y="15"/>
                  </a:lnTo>
                  <a:lnTo>
                    <a:pt x="39" y="20"/>
                  </a:lnTo>
                  <a:lnTo>
                    <a:pt x="36" y="24"/>
                  </a:lnTo>
                  <a:lnTo>
                    <a:pt x="34" y="29"/>
                  </a:lnTo>
                  <a:lnTo>
                    <a:pt x="31" y="34"/>
                  </a:lnTo>
                  <a:lnTo>
                    <a:pt x="28" y="40"/>
                  </a:lnTo>
                  <a:lnTo>
                    <a:pt x="27" y="46"/>
                  </a:lnTo>
                  <a:lnTo>
                    <a:pt x="25" y="52"/>
                  </a:lnTo>
                  <a:lnTo>
                    <a:pt x="22" y="58"/>
                  </a:lnTo>
                  <a:lnTo>
                    <a:pt x="22" y="65"/>
                  </a:lnTo>
                  <a:lnTo>
                    <a:pt x="20" y="71"/>
                  </a:lnTo>
                  <a:lnTo>
                    <a:pt x="20" y="79"/>
                  </a:lnTo>
                  <a:lnTo>
                    <a:pt x="19" y="85"/>
                  </a:lnTo>
                  <a:lnTo>
                    <a:pt x="17" y="91"/>
                  </a:lnTo>
                  <a:lnTo>
                    <a:pt x="16" y="97"/>
                  </a:lnTo>
                  <a:lnTo>
                    <a:pt x="16" y="103"/>
                  </a:lnTo>
                  <a:lnTo>
                    <a:pt x="14" y="111"/>
                  </a:lnTo>
                  <a:lnTo>
                    <a:pt x="13" y="117"/>
                  </a:lnTo>
                  <a:lnTo>
                    <a:pt x="13" y="124"/>
                  </a:lnTo>
                  <a:lnTo>
                    <a:pt x="11" y="131"/>
                  </a:lnTo>
                  <a:lnTo>
                    <a:pt x="10" y="138"/>
                  </a:lnTo>
                  <a:lnTo>
                    <a:pt x="8" y="144"/>
                  </a:lnTo>
                  <a:lnTo>
                    <a:pt x="6" y="150"/>
                  </a:lnTo>
                  <a:lnTo>
                    <a:pt x="6" y="156"/>
                  </a:lnTo>
                  <a:lnTo>
                    <a:pt x="5" y="162"/>
                  </a:lnTo>
                  <a:lnTo>
                    <a:pt x="3" y="167"/>
                  </a:lnTo>
                  <a:lnTo>
                    <a:pt x="2" y="173"/>
                  </a:lnTo>
                  <a:lnTo>
                    <a:pt x="0" y="179"/>
                  </a:lnTo>
                  <a:lnTo>
                    <a:pt x="6" y="186"/>
                  </a:lnTo>
                  <a:lnTo>
                    <a:pt x="13" y="195"/>
                  </a:lnTo>
                  <a:lnTo>
                    <a:pt x="16" y="200"/>
                  </a:lnTo>
                  <a:lnTo>
                    <a:pt x="17" y="203"/>
                  </a:lnTo>
                  <a:lnTo>
                    <a:pt x="20" y="207"/>
                  </a:lnTo>
                  <a:lnTo>
                    <a:pt x="22" y="213"/>
                  </a:lnTo>
                  <a:lnTo>
                    <a:pt x="25" y="207"/>
                  </a:lnTo>
                  <a:lnTo>
                    <a:pt x="28" y="203"/>
                  </a:lnTo>
                  <a:lnTo>
                    <a:pt x="31" y="196"/>
                  </a:lnTo>
                  <a:lnTo>
                    <a:pt x="34" y="190"/>
                  </a:lnTo>
                  <a:lnTo>
                    <a:pt x="36" y="182"/>
                  </a:lnTo>
                  <a:lnTo>
                    <a:pt x="39" y="178"/>
                  </a:lnTo>
                  <a:lnTo>
                    <a:pt x="42" y="170"/>
                  </a:lnTo>
                  <a:lnTo>
                    <a:pt x="45" y="164"/>
                  </a:lnTo>
                  <a:lnTo>
                    <a:pt x="47" y="158"/>
                  </a:lnTo>
                  <a:lnTo>
                    <a:pt x="50" y="151"/>
                  </a:lnTo>
                  <a:lnTo>
                    <a:pt x="51" y="144"/>
                  </a:lnTo>
                  <a:lnTo>
                    <a:pt x="54" y="138"/>
                  </a:lnTo>
                  <a:lnTo>
                    <a:pt x="56" y="130"/>
                  </a:lnTo>
                  <a:lnTo>
                    <a:pt x="58" y="124"/>
                  </a:lnTo>
                  <a:lnTo>
                    <a:pt x="61" y="117"/>
                  </a:lnTo>
                  <a:lnTo>
                    <a:pt x="62" y="110"/>
                  </a:lnTo>
                  <a:lnTo>
                    <a:pt x="64" y="103"/>
                  </a:lnTo>
                  <a:lnTo>
                    <a:pt x="65" y="96"/>
                  </a:lnTo>
                  <a:lnTo>
                    <a:pt x="67" y="88"/>
                  </a:lnTo>
                  <a:lnTo>
                    <a:pt x="68" y="82"/>
                  </a:lnTo>
                  <a:lnTo>
                    <a:pt x="68" y="74"/>
                  </a:lnTo>
                  <a:lnTo>
                    <a:pt x="70" y="66"/>
                  </a:lnTo>
                  <a:lnTo>
                    <a:pt x="70" y="60"/>
                  </a:lnTo>
                  <a:lnTo>
                    <a:pt x="72" y="52"/>
                  </a:lnTo>
                  <a:lnTo>
                    <a:pt x="70" y="46"/>
                  </a:lnTo>
                  <a:lnTo>
                    <a:pt x="70" y="38"/>
                  </a:lnTo>
                  <a:lnTo>
                    <a:pt x="70" y="32"/>
                  </a:lnTo>
                  <a:lnTo>
                    <a:pt x="70" y="26"/>
                  </a:lnTo>
                  <a:lnTo>
                    <a:pt x="68" y="18"/>
                  </a:lnTo>
                  <a:lnTo>
                    <a:pt x="68" y="12"/>
                  </a:lnTo>
                  <a:lnTo>
                    <a:pt x="67" y="6"/>
                  </a:lnTo>
                  <a:lnTo>
                    <a:pt x="65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3" name="Freeform 305"/>
            <p:cNvSpPr>
              <a:spLocks/>
            </p:cNvSpPr>
            <p:nvPr/>
          </p:nvSpPr>
          <p:spPr bwMode="auto">
            <a:xfrm>
              <a:off x="4706" y="811"/>
              <a:ext cx="81" cy="37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142" y="1"/>
                </a:cxn>
                <a:cxn ang="0">
                  <a:pos x="133" y="1"/>
                </a:cxn>
                <a:cxn ang="0">
                  <a:pos x="122" y="1"/>
                </a:cxn>
                <a:cxn ang="0">
                  <a:pos x="113" y="0"/>
                </a:cxn>
                <a:cxn ang="0">
                  <a:pos x="102" y="0"/>
                </a:cxn>
                <a:cxn ang="0">
                  <a:pos x="93" y="1"/>
                </a:cxn>
                <a:cxn ang="0">
                  <a:pos x="82" y="1"/>
                </a:cxn>
                <a:cxn ang="0">
                  <a:pos x="72" y="3"/>
                </a:cxn>
                <a:cxn ang="0">
                  <a:pos x="62" y="6"/>
                </a:cxn>
                <a:cxn ang="0">
                  <a:pos x="52" y="9"/>
                </a:cxn>
                <a:cxn ang="0">
                  <a:pos x="41" y="12"/>
                </a:cxn>
                <a:cxn ang="0">
                  <a:pos x="32" y="15"/>
                </a:cxn>
                <a:cxn ang="0">
                  <a:pos x="21" y="22"/>
                </a:cxn>
                <a:cxn ang="0">
                  <a:pos x="12" y="26"/>
                </a:cxn>
                <a:cxn ang="0">
                  <a:pos x="3" y="34"/>
                </a:cxn>
                <a:cxn ang="0">
                  <a:pos x="3" y="42"/>
                </a:cxn>
                <a:cxn ang="0">
                  <a:pos x="9" y="51"/>
                </a:cxn>
                <a:cxn ang="0">
                  <a:pos x="14" y="59"/>
                </a:cxn>
                <a:cxn ang="0">
                  <a:pos x="20" y="68"/>
                </a:cxn>
                <a:cxn ang="0">
                  <a:pos x="26" y="71"/>
                </a:cxn>
                <a:cxn ang="0">
                  <a:pos x="35" y="68"/>
                </a:cxn>
                <a:cxn ang="0">
                  <a:pos x="44" y="65"/>
                </a:cxn>
                <a:cxn ang="0">
                  <a:pos x="57" y="63"/>
                </a:cxn>
                <a:cxn ang="0">
                  <a:pos x="69" y="62"/>
                </a:cxn>
                <a:cxn ang="0">
                  <a:pos x="82" y="60"/>
                </a:cxn>
                <a:cxn ang="0">
                  <a:pos x="94" y="59"/>
                </a:cxn>
                <a:cxn ang="0">
                  <a:pos x="108" y="57"/>
                </a:cxn>
                <a:cxn ang="0">
                  <a:pos x="119" y="56"/>
                </a:cxn>
                <a:cxn ang="0">
                  <a:pos x="131" y="53"/>
                </a:cxn>
                <a:cxn ang="0">
                  <a:pos x="141" y="49"/>
                </a:cxn>
                <a:cxn ang="0">
                  <a:pos x="150" y="45"/>
                </a:cxn>
                <a:cxn ang="0">
                  <a:pos x="154" y="39"/>
                </a:cxn>
                <a:cxn ang="0">
                  <a:pos x="159" y="31"/>
                </a:cxn>
                <a:cxn ang="0">
                  <a:pos x="161" y="22"/>
                </a:cxn>
                <a:cxn ang="0">
                  <a:pos x="161" y="11"/>
                </a:cxn>
                <a:cxn ang="0">
                  <a:pos x="159" y="5"/>
                </a:cxn>
              </a:cxnLst>
              <a:rect l="0" t="0" r="r" b="b"/>
              <a:pathLst>
                <a:path w="161" h="73">
                  <a:moveTo>
                    <a:pt x="159" y="5"/>
                  </a:moveTo>
                  <a:lnTo>
                    <a:pt x="153" y="3"/>
                  </a:lnTo>
                  <a:lnTo>
                    <a:pt x="148" y="3"/>
                  </a:lnTo>
                  <a:lnTo>
                    <a:pt x="142" y="1"/>
                  </a:lnTo>
                  <a:lnTo>
                    <a:pt x="137" y="1"/>
                  </a:lnTo>
                  <a:lnTo>
                    <a:pt x="133" y="1"/>
                  </a:lnTo>
                  <a:lnTo>
                    <a:pt x="127" y="1"/>
                  </a:lnTo>
                  <a:lnTo>
                    <a:pt x="122" y="1"/>
                  </a:lnTo>
                  <a:lnTo>
                    <a:pt x="117" y="1"/>
                  </a:lnTo>
                  <a:lnTo>
                    <a:pt x="113" y="0"/>
                  </a:lnTo>
                  <a:lnTo>
                    <a:pt x="106" y="0"/>
                  </a:lnTo>
                  <a:lnTo>
                    <a:pt x="102" y="0"/>
                  </a:lnTo>
                  <a:lnTo>
                    <a:pt x="97" y="1"/>
                  </a:lnTo>
                  <a:lnTo>
                    <a:pt x="93" y="1"/>
                  </a:lnTo>
                  <a:lnTo>
                    <a:pt x="86" y="1"/>
                  </a:lnTo>
                  <a:lnTo>
                    <a:pt x="82" y="1"/>
                  </a:lnTo>
                  <a:lnTo>
                    <a:pt x="77" y="3"/>
                  </a:lnTo>
                  <a:lnTo>
                    <a:pt x="72" y="3"/>
                  </a:lnTo>
                  <a:lnTo>
                    <a:pt x="66" y="5"/>
                  </a:lnTo>
                  <a:lnTo>
                    <a:pt x="62" y="6"/>
                  </a:lnTo>
                  <a:lnTo>
                    <a:pt x="57" y="8"/>
                  </a:lnTo>
                  <a:lnTo>
                    <a:pt x="52" y="9"/>
                  </a:lnTo>
                  <a:lnTo>
                    <a:pt x="46" y="11"/>
                  </a:lnTo>
                  <a:lnTo>
                    <a:pt x="41" y="12"/>
                  </a:lnTo>
                  <a:lnTo>
                    <a:pt x="37" y="15"/>
                  </a:lnTo>
                  <a:lnTo>
                    <a:pt x="32" y="15"/>
                  </a:lnTo>
                  <a:lnTo>
                    <a:pt x="26" y="18"/>
                  </a:lnTo>
                  <a:lnTo>
                    <a:pt x="21" y="22"/>
                  </a:lnTo>
                  <a:lnTo>
                    <a:pt x="17" y="25"/>
                  </a:lnTo>
                  <a:lnTo>
                    <a:pt x="12" y="26"/>
                  </a:lnTo>
                  <a:lnTo>
                    <a:pt x="7" y="31"/>
                  </a:lnTo>
                  <a:lnTo>
                    <a:pt x="3" y="34"/>
                  </a:lnTo>
                  <a:lnTo>
                    <a:pt x="0" y="39"/>
                  </a:lnTo>
                  <a:lnTo>
                    <a:pt x="3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2" y="54"/>
                  </a:lnTo>
                  <a:lnTo>
                    <a:pt x="14" y="59"/>
                  </a:lnTo>
                  <a:lnTo>
                    <a:pt x="17" y="63"/>
                  </a:lnTo>
                  <a:lnTo>
                    <a:pt x="20" y="68"/>
                  </a:lnTo>
                  <a:lnTo>
                    <a:pt x="23" y="73"/>
                  </a:lnTo>
                  <a:lnTo>
                    <a:pt x="26" y="71"/>
                  </a:lnTo>
                  <a:lnTo>
                    <a:pt x="31" y="70"/>
                  </a:lnTo>
                  <a:lnTo>
                    <a:pt x="35" y="68"/>
                  </a:lnTo>
                  <a:lnTo>
                    <a:pt x="40" y="67"/>
                  </a:lnTo>
                  <a:lnTo>
                    <a:pt x="44" y="65"/>
                  </a:lnTo>
                  <a:lnTo>
                    <a:pt x="51" y="65"/>
                  </a:lnTo>
                  <a:lnTo>
                    <a:pt x="57" y="63"/>
                  </a:lnTo>
                  <a:lnTo>
                    <a:pt x="63" y="63"/>
                  </a:lnTo>
                  <a:lnTo>
                    <a:pt x="69" y="62"/>
                  </a:lnTo>
                  <a:lnTo>
                    <a:pt x="74" y="62"/>
                  </a:lnTo>
                  <a:lnTo>
                    <a:pt x="82" y="60"/>
                  </a:lnTo>
                  <a:lnTo>
                    <a:pt x="88" y="60"/>
                  </a:lnTo>
                  <a:lnTo>
                    <a:pt x="94" y="59"/>
                  </a:lnTo>
                  <a:lnTo>
                    <a:pt x="100" y="59"/>
                  </a:lnTo>
                  <a:lnTo>
                    <a:pt x="108" y="57"/>
                  </a:lnTo>
                  <a:lnTo>
                    <a:pt x="114" y="57"/>
                  </a:lnTo>
                  <a:lnTo>
                    <a:pt x="119" y="56"/>
                  </a:lnTo>
                  <a:lnTo>
                    <a:pt x="125" y="54"/>
                  </a:lnTo>
                  <a:lnTo>
                    <a:pt x="131" y="53"/>
                  </a:lnTo>
                  <a:lnTo>
                    <a:pt x="136" y="53"/>
                  </a:lnTo>
                  <a:lnTo>
                    <a:pt x="141" y="49"/>
                  </a:lnTo>
                  <a:lnTo>
                    <a:pt x="145" y="46"/>
                  </a:lnTo>
                  <a:lnTo>
                    <a:pt x="150" y="45"/>
                  </a:lnTo>
                  <a:lnTo>
                    <a:pt x="153" y="42"/>
                  </a:lnTo>
                  <a:lnTo>
                    <a:pt x="154" y="39"/>
                  </a:lnTo>
                  <a:lnTo>
                    <a:pt x="158" y="36"/>
                  </a:lnTo>
                  <a:lnTo>
                    <a:pt x="159" y="31"/>
                  </a:lnTo>
                  <a:lnTo>
                    <a:pt x="161" y="28"/>
                  </a:lnTo>
                  <a:lnTo>
                    <a:pt x="161" y="22"/>
                  </a:lnTo>
                  <a:lnTo>
                    <a:pt x="161" y="17"/>
                  </a:lnTo>
                  <a:lnTo>
                    <a:pt x="161" y="11"/>
                  </a:lnTo>
                  <a:lnTo>
                    <a:pt x="159" y="5"/>
                  </a:lnTo>
                  <a:lnTo>
                    <a:pt x="159" y="5"/>
                  </a:lnTo>
                  <a:close/>
                </a:path>
              </a:pathLst>
            </a:custGeom>
            <a:solidFill>
              <a:srgbClr val="D48A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4" name="Freeform 306"/>
            <p:cNvSpPr>
              <a:spLocks/>
            </p:cNvSpPr>
            <p:nvPr/>
          </p:nvSpPr>
          <p:spPr bwMode="auto">
            <a:xfrm>
              <a:off x="5087" y="1179"/>
              <a:ext cx="76" cy="93"/>
            </a:xfrm>
            <a:custGeom>
              <a:avLst/>
              <a:gdLst/>
              <a:ahLst/>
              <a:cxnLst>
                <a:cxn ang="0">
                  <a:pos x="133" y="1"/>
                </a:cxn>
                <a:cxn ang="0">
                  <a:pos x="122" y="7"/>
                </a:cxn>
                <a:cxn ang="0">
                  <a:pos x="113" y="15"/>
                </a:cxn>
                <a:cxn ang="0">
                  <a:pos x="104" y="24"/>
                </a:cxn>
                <a:cxn ang="0">
                  <a:pos x="96" y="34"/>
                </a:cxn>
                <a:cxn ang="0">
                  <a:pos x="88" y="43"/>
                </a:cxn>
                <a:cxn ang="0">
                  <a:pos x="80" y="54"/>
                </a:cxn>
                <a:cxn ang="0">
                  <a:pos x="74" y="66"/>
                </a:cxn>
                <a:cxn ang="0">
                  <a:pos x="68" y="77"/>
                </a:cxn>
                <a:cxn ang="0">
                  <a:pos x="60" y="89"/>
                </a:cxn>
                <a:cxn ang="0">
                  <a:pos x="53" y="100"/>
                </a:cxn>
                <a:cxn ang="0">
                  <a:pos x="45" y="111"/>
                </a:cxn>
                <a:cxn ang="0">
                  <a:pos x="37" y="122"/>
                </a:cxn>
                <a:cxn ang="0">
                  <a:pos x="28" y="131"/>
                </a:cxn>
                <a:cxn ang="0">
                  <a:pos x="17" y="141"/>
                </a:cxn>
                <a:cxn ang="0">
                  <a:pos x="4" y="148"/>
                </a:cxn>
                <a:cxn ang="0">
                  <a:pos x="3" y="159"/>
                </a:cxn>
                <a:cxn ang="0">
                  <a:pos x="8" y="172"/>
                </a:cxn>
                <a:cxn ang="0">
                  <a:pos x="9" y="181"/>
                </a:cxn>
                <a:cxn ang="0">
                  <a:pos x="17" y="182"/>
                </a:cxn>
                <a:cxn ang="0">
                  <a:pos x="31" y="178"/>
                </a:cxn>
                <a:cxn ang="0">
                  <a:pos x="43" y="172"/>
                </a:cxn>
                <a:cxn ang="0">
                  <a:pos x="54" y="164"/>
                </a:cxn>
                <a:cxn ang="0">
                  <a:pos x="65" y="155"/>
                </a:cxn>
                <a:cxn ang="0">
                  <a:pos x="76" y="145"/>
                </a:cxn>
                <a:cxn ang="0">
                  <a:pos x="85" y="134"/>
                </a:cxn>
                <a:cxn ang="0">
                  <a:pos x="94" y="124"/>
                </a:cxn>
                <a:cxn ang="0">
                  <a:pos x="102" y="111"/>
                </a:cxn>
                <a:cxn ang="0">
                  <a:pos x="110" y="97"/>
                </a:cxn>
                <a:cxn ang="0">
                  <a:pos x="118" y="85"/>
                </a:cxn>
                <a:cxn ang="0">
                  <a:pos x="124" y="71"/>
                </a:cxn>
                <a:cxn ang="0">
                  <a:pos x="130" y="58"/>
                </a:cxn>
                <a:cxn ang="0">
                  <a:pos x="136" y="46"/>
                </a:cxn>
                <a:cxn ang="0">
                  <a:pos x="141" y="32"/>
                </a:cxn>
                <a:cxn ang="0">
                  <a:pos x="147" y="20"/>
                </a:cxn>
                <a:cxn ang="0">
                  <a:pos x="147" y="10"/>
                </a:cxn>
                <a:cxn ang="0">
                  <a:pos x="142" y="1"/>
                </a:cxn>
                <a:cxn ang="0">
                  <a:pos x="139" y="0"/>
                </a:cxn>
              </a:cxnLst>
              <a:rect l="0" t="0" r="r" b="b"/>
              <a:pathLst>
                <a:path w="150" h="186">
                  <a:moveTo>
                    <a:pt x="139" y="0"/>
                  </a:moveTo>
                  <a:lnTo>
                    <a:pt x="133" y="1"/>
                  </a:lnTo>
                  <a:lnTo>
                    <a:pt x="128" y="4"/>
                  </a:lnTo>
                  <a:lnTo>
                    <a:pt x="122" y="7"/>
                  </a:lnTo>
                  <a:lnTo>
                    <a:pt x="118" y="12"/>
                  </a:lnTo>
                  <a:lnTo>
                    <a:pt x="113" y="15"/>
                  </a:lnTo>
                  <a:lnTo>
                    <a:pt x="108" y="20"/>
                  </a:lnTo>
                  <a:lnTo>
                    <a:pt x="104" y="24"/>
                  </a:lnTo>
                  <a:lnTo>
                    <a:pt x="101" y="29"/>
                  </a:lnTo>
                  <a:lnTo>
                    <a:pt x="96" y="34"/>
                  </a:lnTo>
                  <a:lnTo>
                    <a:pt x="91" y="38"/>
                  </a:lnTo>
                  <a:lnTo>
                    <a:pt x="88" y="43"/>
                  </a:lnTo>
                  <a:lnTo>
                    <a:pt x="85" y="49"/>
                  </a:lnTo>
                  <a:lnTo>
                    <a:pt x="80" y="54"/>
                  </a:lnTo>
                  <a:lnTo>
                    <a:pt x="79" y="60"/>
                  </a:lnTo>
                  <a:lnTo>
                    <a:pt x="74" y="66"/>
                  </a:lnTo>
                  <a:lnTo>
                    <a:pt x="71" y="72"/>
                  </a:lnTo>
                  <a:lnTo>
                    <a:pt x="68" y="77"/>
                  </a:lnTo>
                  <a:lnTo>
                    <a:pt x="63" y="83"/>
                  </a:lnTo>
                  <a:lnTo>
                    <a:pt x="60" y="89"/>
                  </a:lnTo>
                  <a:lnTo>
                    <a:pt x="57" y="94"/>
                  </a:lnTo>
                  <a:lnTo>
                    <a:pt x="53" y="100"/>
                  </a:lnTo>
                  <a:lnTo>
                    <a:pt x="49" y="107"/>
                  </a:lnTo>
                  <a:lnTo>
                    <a:pt x="45" y="111"/>
                  </a:lnTo>
                  <a:lnTo>
                    <a:pt x="42" y="117"/>
                  </a:lnTo>
                  <a:lnTo>
                    <a:pt x="37" y="122"/>
                  </a:lnTo>
                  <a:lnTo>
                    <a:pt x="32" y="127"/>
                  </a:lnTo>
                  <a:lnTo>
                    <a:pt x="28" y="131"/>
                  </a:lnTo>
                  <a:lnTo>
                    <a:pt x="23" y="136"/>
                  </a:lnTo>
                  <a:lnTo>
                    <a:pt x="17" y="141"/>
                  </a:lnTo>
                  <a:lnTo>
                    <a:pt x="11" y="145"/>
                  </a:lnTo>
                  <a:lnTo>
                    <a:pt x="4" y="148"/>
                  </a:lnTo>
                  <a:lnTo>
                    <a:pt x="0" y="153"/>
                  </a:lnTo>
                  <a:lnTo>
                    <a:pt x="3" y="159"/>
                  </a:lnTo>
                  <a:lnTo>
                    <a:pt x="6" y="169"/>
                  </a:lnTo>
                  <a:lnTo>
                    <a:pt x="8" y="172"/>
                  </a:lnTo>
                  <a:lnTo>
                    <a:pt x="8" y="176"/>
                  </a:lnTo>
                  <a:lnTo>
                    <a:pt x="9" y="181"/>
                  </a:lnTo>
                  <a:lnTo>
                    <a:pt x="11" y="186"/>
                  </a:lnTo>
                  <a:lnTo>
                    <a:pt x="17" y="182"/>
                  </a:lnTo>
                  <a:lnTo>
                    <a:pt x="25" y="181"/>
                  </a:lnTo>
                  <a:lnTo>
                    <a:pt x="31" y="178"/>
                  </a:lnTo>
                  <a:lnTo>
                    <a:pt x="37" y="175"/>
                  </a:lnTo>
                  <a:lnTo>
                    <a:pt x="43" y="172"/>
                  </a:lnTo>
                  <a:lnTo>
                    <a:pt x="48" y="169"/>
                  </a:lnTo>
                  <a:lnTo>
                    <a:pt x="54" y="164"/>
                  </a:lnTo>
                  <a:lnTo>
                    <a:pt x="60" y="161"/>
                  </a:lnTo>
                  <a:lnTo>
                    <a:pt x="65" y="155"/>
                  </a:lnTo>
                  <a:lnTo>
                    <a:pt x="71" y="150"/>
                  </a:lnTo>
                  <a:lnTo>
                    <a:pt x="76" y="145"/>
                  </a:lnTo>
                  <a:lnTo>
                    <a:pt x="80" y="141"/>
                  </a:lnTo>
                  <a:lnTo>
                    <a:pt x="85" y="134"/>
                  </a:lnTo>
                  <a:lnTo>
                    <a:pt x="90" y="130"/>
                  </a:lnTo>
                  <a:lnTo>
                    <a:pt x="94" y="124"/>
                  </a:lnTo>
                  <a:lnTo>
                    <a:pt x="99" y="117"/>
                  </a:lnTo>
                  <a:lnTo>
                    <a:pt x="102" y="111"/>
                  </a:lnTo>
                  <a:lnTo>
                    <a:pt x="107" y="105"/>
                  </a:lnTo>
                  <a:lnTo>
                    <a:pt x="110" y="97"/>
                  </a:lnTo>
                  <a:lnTo>
                    <a:pt x="114" y="91"/>
                  </a:lnTo>
                  <a:lnTo>
                    <a:pt x="118" y="85"/>
                  </a:lnTo>
                  <a:lnTo>
                    <a:pt x="121" y="79"/>
                  </a:lnTo>
                  <a:lnTo>
                    <a:pt x="124" y="71"/>
                  </a:lnTo>
                  <a:lnTo>
                    <a:pt x="127" y="66"/>
                  </a:lnTo>
                  <a:lnTo>
                    <a:pt x="130" y="58"/>
                  </a:lnTo>
                  <a:lnTo>
                    <a:pt x="133" y="52"/>
                  </a:lnTo>
                  <a:lnTo>
                    <a:pt x="136" y="46"/>
                  </a:lnTo>
                  <a:lnTo>
                    <a:pt x="138" y="38"/>
                  </a:lnTo>
                  <a:lnTo>
                    <a:pt x="141" y="32"/>
                  </a:lnTo>
                  <a:lnTo>
                    <a:pt x="144" y="26"/>
                  </a:lnTo>
                  <a:lnTo>
                    <a:pt x="147" y="20"/>
                  </a:lnTo>
                  <a:lnTo>
                    <a:pt x="150" y="14"/>
                  </a:lnTo>
                  <a:lnTo>
                    <a:pt x="147" y="10"/>
                  </a:lnTo>
                  <a:lnTo>
                    <a:pt x="144" y="6"/>
                  </a:lnTo>
                  <a:lnTo>
                    <a:pt x="142" y="1"/>
                  </a:lnTo>
                  <a:lnTo>
                    <a:pt x="139" y="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A1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5" name="Freeform 307"/>
            <p:cNvSpPr>
              <a:spLocks/>
            </p:cNvSpPr>
            <p:nvPr/>
          </p:nvSpPr>
          <p:spPr bwMode="auto">
            <a:xfrm>
              <a:off x="4653" y="728"/>
              <a:ext cx="252" cy="79"/>
            </a:xfrm>
            <a:custGeom>
              <a:avLst/>
              <a:gdLst/>
              <a:ahLst/>
              <a:cxnLst>
                <a:cxn ang="0">
                  <a:pos x="416" y="7"/>
                </a:cxn>
                <a:cxn ang="0">
                  <a:pos x="395" y="4"/>
                </a:cxn>
                <a:cxn ang="0">
                  <a:pos x="373" y="2"/>
                </a:cxn>
                <a:cxn ang="0">
                  <a:pos x="353" y="0"/>
                </a:cxn>
                <a:cxn ang="0">
                  <a:pos x="333" y="0"/>
                </a:cxn>
                <a:cxn ang="0">
                  <a:pos x="311" y="0"/>
                </a:cxn>
                <a:cxn ang="0">
                  <a:pos x="291" y="2"/>
                </a:cxn>
                <a:cxn ang="0">
                  <a:pos x="271" y="5"/>
                </a:cxn>
                <a:cxn ang="0">
                  <a:pos x="251" y="8"/>
                </a:cxn>
                <a:cxn ang="0">
                  <a:pos x="231" y="13"/>
                </a:cxn>
                <a:cxn ang="0">
                  <a:pos x="212" y="19"/>
                </a:cxn>
                <a:cxn ang="0">
                  <a:pos x="192" y="24"/>
                </a:cxn>
                <a:cxn ang="0">
                  <a:pos x="172" y="28"/>
                </a:cxn>
                <a:cxn ang="0">
                  <a:pos x="151" y="35"/>
                </a:cxn>
                <a:cxn ang="0">
                  <a:pos x="133" y="42"/>
                </a:cxn>
                <a:cxn ang="0">
                  <a:pos x="113" y="49"/>
                </a:cxn>
                <a:cxn ang="0">
                  <a:pos x="93" y="55"/>
                </a:cxn>
                <a:cxn ang="0">
                  <a:pos x="72" y="62"/>
                </a:cxn>
                <a:cxn ang="0">
                  <a:pos x="54" y="69"/>
                </a:cxn>
                <a:cxn ang="0">
                  <a:pos x="34" y="75"/>
                </a:cxn>
                <a:cxn ang="0">
                  <a:pos x="14" y="81"/>
                </a:cxn>
                <a:cxn ang="0">
                  <a:pos x="0" y="90"/>
                </a:cxn>
                <a:cxn ang="0">
                  <a:pos x="6" y="104"/>
                </a:cxn>
                <a:cxn ang="0">
                  <a:pos x="18" y="117"/>
                </a:cxn>
                <a:cxn ang="0">
                  <a:pos x="32" y="131"/>
                </a:cxn>
                <a:cxn ang="0">
                  <a:pos x="41" y="143"/>
                </a:cxn>
                <a:cxn ang="0">
                  <a:pos x="46" y="159"/>
                </a:cxn>
                <a:cxn ang="0">
                  <a:pos x="66" y="154"/>
                </a:cxn>
                <a:cxn ang="0">
                  <a:pos x="86" y="151"/>
                </a:cxn>
                <a:cxn ang="0">
                  <a:pos x="107" y="146"/>
                </a:cxn>
                <a:cxn ang="0">
                  <a:pos x="127" y="142"/>
                </a:cxn>
                <a:cxn ang="0">
                  <a:pos x="145" y="137"/>
                </a:cxn>
                <a:cxn ang="0">
                  <a:pos x="164" y="131"/>
                </a:cxn>
                <a:cxn ang="0">
                  <a:pos x="181" y="124"/>
                </a:cxn>
                <a:cxn ang="0">
                  <a:pos x="200" y="118"/>
                </a:cxn>
                <a:cxn ang="0">
                  <a:pos x="217" y="112"/>
                </a:cxn>
                <a:cxn ang="0">
                  <a:pos x="235" y="107"/>
                </a:cxn>
                <a:cxn ang="0">
                  <a:pos x="252" y="103"/>
                </a:cxn>
                <a:cxn ang="0">
                  <a:pos x="271" y="97"/>
                </a:cxn>
                <a:cxn ang="0">
                  <a:pos x="288" y="93"/>
                </a:cxn>
                <a:cxn ang="0">
                  <a:pos x="306" y="90"/>
                </a:cxn>
                <a:cxn ang="0">
                  <a:pos x="327" y="87"/>
                </a:cxn>
                <a:cxn ang="0">
                  <a:pos x="347" y="87"/>
                </a:cxn>
                <a:cxn ang="0">
                  <a:pos x="367" y="87"/>
                </a:cxn>
                <a:cxn ang="0">
                  <a:pos x="387" y="90"/>
                </a:cxn>
                <a:cxn ang="0">
                  <a:pos x="409" y="93"/>
                </a:cxn>
                <a:cxn ang="0">
                  <a:pos x="432" y="100"/>
                </a:cxn>
                <a:cxn ang="0">
                  <a:pos x="455" y="107"/>
                </a:cxn>
                <a:cxn ang="0">
                  <a:pos x="478" y="104"/>
                </a:cxn>
                <a:cxn ang="0">
                  <a:pos x="494" y="93"/>
                </a:cxn>
                <a:cxn ang="0">
                  <a:pos x="503" y="86"/>
                </a:cxn>
                <a:cxn ang="0">
                  <a:pos x="500" y="66"/>
                </a:cxn>
                <a:cxn ang="0">
                  <a:pos x="481" y="47"/>
                </a:cxn>
                <a:cxn ang="0">
                  <a:pos x="468" y="38"/>
                </a:cxn>
                <a:cxn ang="0">
                  <a:pos x="455" y="28"/>
                </a:cxn>
                <a:cxn ang="0">
                  <a:pos x="438" y="18"/>
                </a:cxn>
              </a:cxnLst>
              <a:rect l="0" t="0" r="r" b="b"/>
              <a:pathLst>
                <a:path w="503" h="159">
                  <a:moveTo>
                    <a:pt x="432" y="11"/>
                  </a:moveTo>
                  <a:lnTo>
                    <a:pt x="424" y="8"/>
                  </a:lnTo>
                  <a:lnTo>
                    <a:pt x="416" y="7"/>
                  </a:lnTo>
                  <a:lnTo>
                    <a:pt x="409" y="5"/>
                  </a:lnTo>
                  <a:lnTo>
                    <a:pt x="402" y="5"/>
                  </a:lnTo>
                  <a:lnTo>
                    <a:pt x="395" y="4"/>
                  </a:lnTo>
                  <a:lnTo>
                    <a:pt x="387" y="2"/>
                  </a:lnTo>
                  <a:lnTo>
                    <a:pt x="381" y="2"/>
                  </a:lnTo>
                  <a:lnTo>
                    <a:pt x="373" y="2"/>
                  </a:lnTo>
                  <a:lnTo>
                    <a:pt x="367" y="0"/>
                  </a:lnTo>
                  <a:lnTo>
                    <a:pt x="359" y="0"/>
                  </a:lnTo>
                  <a:lnTo>
                    <a:pt x="353" y="0"/>
                  </a:lnTo>
                  <a:lnTo>
                    <a:pt x="345" y="0"/>
                  </a:lnTo>
                  <a:lnTo>
                    <a:pt x="339" y="0"/>
                  </a:lnTo>
                  <a:lnTo>
                    <a:pt x="333" y="0"/>
                  </a:lnTo>
                  <a:lnTo>
                    <a:pt x="325" y="0"/>
                  </a:lnTo>
                  <a:lnTo>
                    <a:pt x="319" y="0"/>
                  </a:lnTo>
                  <a:lnTo>
                    <a:pt x="311" y="0"/>
                  </a:lnTo>
                  <a:lnTo>
                    <a:pt x="305" y="0"/>
                  </a:lnTo>
                  <a:lnTo>
                    <a:pt x="297" y="2"/>
                  </a:lnTo>
                  <a:lnTo>
                    <a:pt x="291" y="2"/>
                  </a:lnTo>
                  <a:lnTo>
                    <a:pt x="285" y="4"/>
                  </a:lnTo>
                  <a:lnTo>
                    <a:pt x="277" y="5"/>
                  </a:lnTo>
                  <a:lnTo>
                    <a:pt x="271" y="5"/>
                  </a:lnTo>
                  <a:lnTo>
                    <a:pt x="265" y="7"/>
                  </a:lnTo>
                  <a:lnTo>
                    <a:pt x="257" y="8"/>
                  </a:lnTo>
                  <a:lnTo>
                    <a:pt x="251" y="8"/>
                  </a:lnTo>
                  <a:lnTo>
                    <a:pt x="244" y="10"/>
                  </a:lnTo>
                  <a:lnTo>
                    <a:pt x="238" y="11"/>
                  </a:lnTo>
                  <a:lnTo>
                    <a:pt x="231" y="13"/>
                  </a:lnTo>
                  <a:lnTo>
                    <a:pt x="224" y="14"/>
                  </a:lnTo>
                  <a:lnTo>
                    <a:pt x="218" y="16"/>
                  </a:lnTo>
                  <a:lnTo>
                    <a:pt x="212" y="19"/>
                  </a:lnTo>
                  <a:lnTo>
                    <a:pt x="204" y="21"/>
                  </a:lnTo>
                  <a:lnTo>
                    <a:pt x="198" y="22"/>
                  </a:lnTo>
                  <a:lnTo>
                    <a:pt x="192" y="24"/>
                  </a:lnTo>
                  <a:lnTo>
                    <a:pt x="184" y="25"/>
                  </a:lnTo>
                  <a:lnTo>
                    <a:pt x="178" y="27"/>
                  </a:lnTo>
                  <a:lnTo>
                    <a:pt x="172" y="28"/>
                  </a:lnTo>
                  <a:lnTo>
                    <a:pt x="164" y="31"/>
                  </a:lnTo>
                  <a:lnTo>
                    <a:pt x="159" y="33"/>
                  </a:lnTo>
                  <a:lnTo>
                    <a:pt x="151" y="35"/>
                  </a:lnTo>
                  <a:lnTo>
                    <a:pt x="145" y="38"/>
                  </a:lnTo>
                  <a:lnTo>
                    <a:pt x="139" y="39"/>
                  </a:lnTo>
                  <a:lnTo>
                    <a:pt x="133" y="42"/>
                  </a:lnTo>
                  <a:lnTo>
                    <a:pt x="127" y="44"/>
                  </a:lnTo>
                  <a:lnTo>
                    <a:pt x="119" y="47"/>
                  </a:lnTo>
                  <a:lnTo>
                    <a:pt x="113" y="49"/>
                  </a:lnTo>
                  <a:lnTo>
                    <a:pt x="107" y="50"/>
                  </a:lnTo>
                  <a:lnTo>
                    <a:pt x="100" y="53"/>
                  </a:lnTo>
                  <a:lnTo>
                    <a:pt x="93" y="55"/>
                  </a:lnTo>
                  <a:lnTo>
                    <a:pt x="86" y="58"/>
                  </a:lnTo>
                  <a:lnTo>
                    <a:pt x="80" y="59"/>
                  </a:lnTo>
                  <a:lnTo>
                    <a:pt x="72" y="62"/>
                  </a:lnTo>
                  <a:lnTo>
                    <a:pt x="66" y="64"/>
                  </a:lnTo>
                  <a:lnTo>
                    <a:pt x="60" y="66"/>
                  </a:lnTo>
                  <a:lnTo>
                    <a:pt x="54" y="69"/>
                  </a:lnTo>
                  <a:lnTo>
                    <a:pt x="48" y="70"/>
                  </a:lnTo>
                  <a:lnTo>
                    <a:pt x="40" y="72"/>
                  </a:lnTo>
                  <a:lnTo>
                    <a:pt x="34" y="75"/>
                  </a:lnTo>
                  <a:lnTo>
                    <a:pt x="28" y="76"/>
                  </a:lnTo>
                  <a:lnTo>
                    <a:pt x="20" y="80"/>
                  </a:lnTo>
                  <a:lnTo>
                    <a:pt x="14" y="81"/>
                  </a:lnTo>
                  <a:lnTo>
                    <a:pt x="7" y="84"/>
                  </a:lnTo>
                  <a:lnTo>
                    <a:pt x="1" y="86"/>
                  </a:lnTo>
                  <a:lnTo>
                    <a:pt x="0" y="90"/>
                  </a:lnTo>
                  <a:lnTo>
                    <a:pt x="1" y="95"/>
                  </a:lnTo>
                  <a:lnTo>
                    <a:pt x="3" y="100"/>
                  </a:lnTo>
                  <a:lnTo>
                    <a:pt x="6" y="104"/>
                  </a:lnTo>
                  <a:lnTo>
                    <a:pt x="9" y="107"/>
                  </a:lnTo>
                  <a:lnTo>
                    <a:pt x="14" y="112"/>
                  </a:lnTo>
                  <a:lnTo>
                    <a:pt x="18" y="117"/>
                  </a:lnTo>
                  <a:lnTo>
                    <a:pt x="23" y="121"/>
                  </a:lnTo>
                  <a:lnTo>
                    <a:pt x="28" y="126"/>
                  </a:lnTo>
                  <a:lnTo>
                    <a:pt x="32" y="131"/>
                  </a:lnTo>
                  <a:lnTo>
                    <a:pt x="35" y="135"/>
                  </a:lnTo>
                  <a:lnTo>
                    <a:pt x="40" y="140"/>
                  </a:lnTo>
                  <a:lnTo>
                    <a:pt x="41" y="143"/>
                  </a:lnTo>
                  <a:lnTo>
                    <a:pt x="45" y="148"/>
                  </a:lnTo>
                  <a:lnTo>
                    <a:pt x="45" y="152"/>
                  </a:lnTo>
                  <a:lnTo>
                    <a:pt x="46" y="159"/>
                  </a:lnTo>
                  <a:lnTo>
                    <a:pt x="52" y="157"/>
                  </a:lnTo>
                  <a:lnTo>
                    <a:pt x="59" y="155"/>
                  </a:lnTo>
                  <a:lnTo>
                    <a:pt x="66" y="154"/>
                  </a:lnTo>
                  <a:lnTo>
                    <a:pt x="72" y="154"/>
                  </a:lnTo>
                  <a:lnTo>
                    <a:pt x="80" y="152"/>
                  </a:lnTo>
                  <a:lnTo>
                    <a:pt x="86" y="151"/>
                  </a:lnTo>
                  <a:lnTo>
                    <a:pt x="93" y="149"/>
                  </a:lnTo>
                  <a:lnTo>
                    <a:pt x="100" y="148"/>
                  </a:lnTo>
                  <a:lnTo>
                    <a:pt x="107" y="146"/>
                  </a:lnTo>
                  <a:lnTo>
                    <a:pt x="113" y="145"/>
                  </a:lnTo>
                  <a:lnTo>
                    <a:pt x="121" y="143"/>
                  </a:lnTo>
                  <a:lnTo>
                    <a:pt x="127" y="142"/>
                  </a:lnTo>
                  <a:lnTo>
                    <a:pt x="133" y="140"/>
                  </a:lnTo>
                  <a:lnTo>
                    <a:pt x="139" y="138"/>
                  </a:lnTo>
                  <a:lnTo>
                    <a:pt x="145" y="137"/>
                  </a:lnTo>
                  <a:lnTo>
                    <a:pt x="151" y="135"/>
                  </a:lnTo>
                  <a:lnTo>
                    <a:pt x="158" y="132"/>
                  </a:lnTo>
                  <a:lnTo>
                    <a:pt x="164" y="131"/>
                  </a:lnTo>
                  <a:lnTo>
                    <a:pt x="169" y="128"/>
                  </a:lnTo>
                  <a:lnTo>
                    <a:pt x="176" y="126"/>
                  </a:lnTo>
                  <a:lnTo>
                    <a:pt x="181" y="124"/>
                  </a:lnTo>
                  <a:lnTo>
                    <a:pt x="187" y="123"/>
                  </a:lnTo>
                  <a:lnTo>
                    <a:pt x="193" y="120"/>
                  </a:lnTo>
                  <a:lnTo>
                    <a:pt x="200" y="118"/>
                  </a:lnTo>
                  <a:lnTo>
                    <a:pt x="204" y="117"/>
                  </a:lnTo>
                  <a:lnTo>
                    <a:pt x="210" y="114"/>
                  </a:lnTo>
                  <a:lnTo>
                    <a:pt x="217" y="112"/>
                  </a:lnTo>
                  <a:lnTo>
                    <a:pt x="223" y="111"/>
                  </a:lnTo>
                  <a:lnTo>
                    <a:pt x="229" y="109"/>
                  </a:lnTo>
                  <a:lnTo>
                    <a:pt x="235" y="107"/>
                  </a:lnTo>
                  <a:lnTo>
                    <a:pt x="240" y="106"/>
                  </a:lnTo>
                  <a:lnTo>
                    <a:pt x="248" y="104"/>
                  </a:lnTo>
                  <a:lnTo>
                    <a:pt x="252" y="103"/>
                  </a:lnTo>
                  <a:lnTo>
                    <a:pt x="258" y="100"/>
                  </a:lnTo>
                  <a:lnTo>
                    <a:pt x="265" y="98"/>
                  </a:lnTo>
                  <a:lnTo>
                    <a:pt x="271" y="97"/>
                  </a:lnTo>
                  <a:lnTo>
                    <a:pt x="277" y="95"/>
                  </a:lnTo>
                  <a:lnTo>
                    <a:pt x="282" y="95"/>
                  </a:lnTo>
                  <a:lnTo>
                    <a:pt x="288" y="93"/>
                  </a:lnTo>
                  <a:lnTo>
                    <a:pt x="294" y="92"/>
                  </a:lnTo>
                  <a:lnTo>
                    <a:pt x="300" y="90"/>
                  </a:lnTo>
                  <a:lnTo>
                    <a:pt x="306" y="90"/>
                  </a:lnTo>
                  <a:lnTo>
                    <a:pt x="313" y="89"/>
                  </a:lnTo>
                  <a:lnTo>
                    <a:pt x="319" y="89"/>
                  </a:lnTo>
                  <a:lnTo>
                    <a:pt x="327" y="87"/>
                  </a:lnTo>
                  <a:lnTo>
                    <a:pt x="333" y="87"/>
                  </a:lnTo>
                  <a:lnTo>
                    <a:pt x="339" y="87"/>
                  </a:lnTo>
                  <a:lnTo>
                    <a:pt x="347" y="87"/>
                  </a:lnTo>
                  <a:lnTo>
                    <a:pt x="353" y="87"/>
                  </a:lnTo>
                  <a:lnTo>
                    <a:pt x="359" y="87"/>
                  </a:lnTo>
                  <a:lnTo>
                    <a:pt x="367" y="87"/>
                  </a:lnTo>
                  <a:lnTo>
                    <a:pt x="373" y="89"/>
                  </a:lnTo>
                  <a:lnTo>
                    <a:pt x="379" y="89"/>
                  </a:lnTo>
                  <a:lnTo>
                    <a:pt x="387" y="90"/>
                  </a:lnTo>
                  <a:lnTo>
                    <a:pt x="395" y="90"/>
                  </a:lnTo>
                  <a:lnTo>
                    <a:pt x="402" y="93"/>
                  </a:lnTo>
                  <a:lnTo>
                    <a:pt x="409" y="93"/>
                  </a:lnTo>
                  <a:lnTo>
                    <a:pt x="416" y="95"/>
                  </a:lnTo>
                  <a:lnTo>
                    <a:pt x="424" y="98"/>
                  </a:lnTo>
                  <a:lnTo>
                    <a:pt x="432" y="100"/>
                  </a:lnTo>
                  <a:lnTo>
                    <a:pt x="440" y="103"/>
                  </a:lnTo>
                  <a:lnTo>
                    <a:pt x="447" y="104"/>
                  </a:lnTo>
                  <a:lnTo>
                    <a:pt x="455" y="107"/>
                  </a:lnTo>
                  <a:lnTo>
                    <a:pt x="464" y="111"/>
                  </a:lnTo>
                  <a:lnTo>
                    <a:pt x="472" y="107"/>
                  </a:lnTo>
                  <a:lnTo>
                    <a:pt x="478" y="104"/>
                  </a:lnTo>
                  <a:lnTo>
                    <a:pt x="485" y="101"/>
                  </a:lnTo>
                  <a:lnTo>
                    <a:pt x="489" y="98"/>
                  </a:lnTo>
                  <a:lnTo>
                    <a:pt x="494" y="93"/>
                  </a:lnTo>
                  <a:lnTo>
                    <a:pt x="497" y="90"/>
                  </a:lnTo>
                  <a:lnTo>
                    <a:pt x="500" y="87"/>
                  </a:lnTo>
                  <a:lnTo>
                    <a:pt x="503" y="86"/>
                  </a:lnTo>
                  <a:lnTo>
                    <a:pt x="503" y="78"/>
                  </a:lnTo>
                  <a:lnTo>
                    <a:pt x="503" y="72"/>
                  </a:lnTo>
                  <a:lnTo>
                    <a:pt x="500" y="66"/>
                  </a:lnTo>
                  <a:lnTo>
                    <a:pt x="495" y="61"/>
                  </a:lnTo>
                  <a:lnTo>
                    <a:pt x="489" y="53"/>
                  </a:lnTo>
                  <a:lnTo>
                    <a:pt x="481" y="47"/>
                  </a:lnTo>
                  <a:lnTo>
                    <a:pt x="477" y="44"/>
                  </a:lnTo>
                  <a:lnTo>
                    <a:pt x="472" y="42"/>
                  </a:lnTo>
                  <a:lnTo>
                    <a:pt x="468" y="38"/>
                  </a:lnTo>
                  <a:lnTo>
                    <a:pt x="464" y="36"/>
                  </a:lnTo>
                  <a:lnTo>
                    <a:pt x="460" y="31"/>
                  </a:lnTo>
                  <a:lnTo>
                    <a:pt x="455" y="28"/>
                  </a:lnTo>
                  <a:lnTo>
                    <a:pt x="451" y="27"/>
                  </a:lnTo>
                  <a:lnTo>
                    <a:pt x="446" y="24"/>
                  </a:lnTo>
                  <a:lnTo>
                    <a:pt x="438" y="18"/>
                  </a:lnTo>
                  <a:lnTo>
                    <a:pt x="432" y="11"/>
                  </a:lnTo>
                  <a:lnTo>
                    <a:pt x="432" y="11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6" name="Freeform 308"/>
            <p:cNvSpPr>
              <a:spLocks/>
            </p:cNvSpPr>
            <p:nvPr/>
          </p:nvSpPr>
          <p:spPr bwMode="auto">
            <a:xfrm>
              <a:off x="4444" y="833"/>
              <a:ext cx="57" cy="247"/>
            </a:xfrm>
            <a:custGeom>
              <a:avLst/>
              <a:gdLst/>
              <a:ahLst/>
              <a:cxnLst>
                <a:cxn ang="0">
                  <a:pos x="94" y="10"/>
                </a:cxn>
                <a:cxn ang="0">
                  <a:pos x="80" y="24"/>
                </a:cxn>
                <a:cxn ang="0">
                  <a:pos x="68" y="42"/>
                </a:cxn>
                <a:cxn ang="0">
                  <a:pos x="56" y="59"/>
                </a:cxn>
                <a:cxn ang="0">
                  <a:pos x="45" y="78"/>
                </a:cxn>
                <a:cxn ang="0">
                  <a:pos x="36" y="98"/>
                </a:cxn>
                <a:cxn ang="0">
                  <a:pos x="28" y="118"/>
                </a:cxn>
                <a:cxn ang="0">
                  <a:pos x="20" y="140"/>
                </a:cxn>
                <a:cxn ang="0">
                  <a:pos x="15" y="163"/>
                </a:cxn>
                <a:cxn ang="0">
                  <a:pos x="11" y="185"/>
                </a:cxn>
                <a:cxn ang="0">
                  <a:pos x="8" y="208"/>
                </a:cxn>
                <a:cxn ang="0">
                  <a:pos x="3" y="231"/>
                </a:cxn>
                <a:cxn ang="0">
                  <a:pos x="1" y="254"/>
                </a:cxn>
                <a:cxn ang="0">
                  <a:pos x="0" y="278"/>
                </a:cxn>
                <a:cxn ang="0">
                  <a:pos x="0" y="301"/>
                </a:cxn>
                <a:cxn ang="0">
                  <a:pos x="0" y="326"/>
                </a:cxn>
                <a:cxn ang="0">
                  <a:pos x="0" y="349"/>
                </a:cxn>
                <a:cxn ang="0">
                  <a:pos x="1" y="372"/>
                </a:cxn>
                <a:cxn ang="0">
                  <a:pos x="3" y="396"/>
                </a:cxn>
                <a:cxn ang="0">
                  <a:pos x="5" y="416"/>
                </a:cxn>
                <a:cxn ang="0">
                  <a:pos x="8" y="437"/>
                </a:cxn>
                <a:cxn ang="0">
                  <a:pos x="12" y="456"/>
                </a:cxn>
                <a:cxn ang="0">
                  <a:pos x="18" y="471"/>
                </a:cxn>
                <a:cxn ang="0">
                  <a:pos x="25" y="487"/>
                </a:cxn>
                <a:cxn ang="0">
                  <a:pos x="42" y="484"/>
                </a:cxn>
                <a:cxn ang="0">
                  <a:pos x="54" y="470"/>
                </a:cxn>
                <a:cxn ang="0">
                  <a:pos x="49" y="448"/>
                </a:cxn>
                <a:cxn ang="0">
                  <a:pos x="45" y="427"/>
                </a:cxn>
                <a:cxn ang="0">
                  <a:pos x="42" y="405"/>
                </a:cxn>
                <a:cxn ang="0">
                  <a:pos x="40" y="385"/>
                </a:cxn>
                <a:cxn ang="0">
                  <a:pos x="40" y="363"/>
                </a:cxn>
                <a:cxn ang="0">
                  <a:pos x="39" y="341"/>
                </a:cxn>
                <a:cxn ang="0">
                  <a:pos x="39" y="320"/>
                </a:cxn>
                <a:cxn ang="0">
                  <a:pos x="40" y="298"/>
                </a:cxn>
                <a:cxn ang="0">
                  <a:pos x="42" y="278"/>
                </a:cxn>
                <a:cxn ang="0">
                  <a:pos x="45" y="256"/>
                </a:cxn>
                <a:cxn ang="0">
                  <a:pos x="48" y="234"/>
                </a:cxn>
                <a:cxn ang="0">
                  <a:pos x="53" y="213"/>
                </a:cxn>
                <a:cxn ang="0">
                  <a:pos x="57" y="191"/>
                </a:cxn>
                <a:cxn ang="0">
                  <a:pos x="60" y="169"/>
                </a:cxn>
                <a:cxn ang="0">
                  <a:pos x="68" y="148"/>
                </a:cxn>
                <a:cxn ang="0">
                  <a:pos x="74" y="127"/>
                </a:cxn>
                <a:cxn ang="0">
                  <a:pos x="80" y="107"/>
                </a:cxn>
                <a:cxn ang="0">
                  <a:pos x="87" y="87"/>
                </a:cxn>
                <a:cxn ang="0">
                  <a:pos x="94" y="67"/>
                </a:cxn>
                <a:cxn ang="0">
                  <a:pos x="104" y="47"/>
                </a:cxn>
                <a:cxn ang="0">
                  <a:pos x="113" y="28"/>
                </a:cxn>
                <a:cxn ang="0">
                  <a:pos x="107" y="6"/>
                </a:cxn>
              </a:cxnLst>
              <a:rect l="0" t="0" r="r" b="b"/>
              <a:pathLst>
                <a:path w="113" h="493">
                  <a:moveTo>
                    <a:pt x="105" y="0"/>
                  </a:moveTo>
                  <a:lnTo>
                    <a:pt x="99" y="5"/>
                  </a:lnTo>
                  <a:lnTo>
                    <a:pt x="94" y="10"/>
                  </a:lnTo>
                  <a:lnTo>
                    <a:pt x="90" y="13"/>
                  </a:lnTo>
                  <a:lnTo>
                    <a:pt x="85" y="19"/>
                  </a:lnTo>
                  <a:lnTo>
                    <a:pt x="80" y="24"/>
                  </a:lnTo>
                  <a:lnTo>
                    <a:pt x="76" y="30"/>
                  </a:lnTo>
                  <a:lnTo>
                    <a:pt x="71" y="34"/>
                  </a:lnTo>
                  <a:lnTo>
                    <a:pt x="68" y="42"/>
                  </a:lnTo>
                  <a:lnTo>
                    <a:pt x="63" y="47"/>
                  </a:lnTo>
                  <a:lnTo>
                    <a:pt x="59" y="53"/>
                  </a:lnTo>
                  <a:lnTo>
                    <a:pt x="56" y="59"/>
                  </a:lnTo>
                  <a:lnTo>
                    <a:pt x="53" y="65"/>
                  </a:lnTo>
                  <a:lnTo>
                    <a:pt x="48" y="72"/>
                  </a:lnTo>
                  <a:lnTo>
                    <a:pt x="45" y="78"/>
                  </a:lnTo>
                  <a:lnTo>
                    <a:pt x="42" y="86"/>
                  </a:lnTo>
                  <a:lnTo>
                    <a:pt x="39" y="92"/>
                  </a:lnTo>
                  <a:lnTo>
                    <a:pt x="36" y="98"/>
                  </a:lnTo>
                  <a:lnTo>
                    <a:pt x="32" y="106"/>
                  </a:lnTo>
                  <a:lnTo>
                    <a:pt x="31" y="112"/>
                  </a:lnTo>
                  <a:lnTo>
                    <a:pt x="28" y="118"/>
                  </a:lnTo>
                  <a:lnTo>
                    <a:pt x="25" y="126"/>
                  </a:lnTo>
                  <a:lnTo>
                    <a:pt x="23" y="132"/>
                  </a:lnTo>
                  <a:lnTo>
                    <a:pt x="20" y="140"/>
                  </a:lnTo>
                  <a:lnTo>
                    <a:pt x="18" y="148"/>
                  </a:lnTo>
                  <a:lnTo>
                    <a:pt x="17" y="154"/>
                  </a:lnTo>
                  <a:lnTo>
                    <a:pt x="15" y="163"/>
                  </a:lnTo>
                  <a:lnTo>
                    <a:pt x="14" y="169"/>
                  </a:lnTo>
                  <a:lnTo>
                    <a:pt x="12" y="177"/>
                  </a:lnTo>
                  <a:lnTo>
                    <a:pt x="11" y="185"/>
                  </a:lnTo>
                  <a:lnTo>
                    <a:pt x="9" y="192"/>
                  </a:lnTo>
                  <a:lnTo>
                    <a:pt x="8" y="200"/>
                  </a:lnTo>
                  <a:lnTo>
                    <a:pt x="8" y="208"/>
                  </a:lnTo>
                  <a:lnTo>
                    <a:pt x="6" y="216"/>
                  </a:lnTo>
                  <a:lnTo>
                    <a:pt x="5" y="223"/>
                  </a:lnTo>
                  <a:lnTo>
                    <a:pt x="3" y="231"/>
                  </a:lnTo>
                  <a:lnTo>
                    <a:pt x="3" y="239"/>
                  </a:lnTo>
                  <a:lnTo>
                    <a:pt x="1" y="247"/>
                  </a:lnTo>
                  <a:lnTo>
                    <a:pt x="1" y="254"/>
                  </a:lnTo>
                  <a:lnTo>
                    <a:pt x="1" y="262"/>
                  </a:lnTo>
                  <a:lnTo>
                    <a:pt x="1" y="270"/>
                  </a:lnTo>
                  <a:lnTo>
                    <a:pt x="0" y="278"/>
                  </a:lnTo>
                  <a:lnTo>
                    <a:pt x="0" y="285"/>
                  </a:lnTo>
                  <a:lnTo>
                    <a:pt x="0" y="293"/>
                  </a:lnTo>
                  <a:lnTo>
                    <a:pt x="0" y="301"/>
                  </a:lnTo>
                  <a:lnTo>
                    <a:pt x="0" y="309"/>
                  </a:lnTo>
                  <a:lnTo>
                    <a:pt x="0" y="318"/>
                  </a:lnTo>
                  <a:lnTo>
                    <a:pt x="0" y="326"/>
                  </a:lnTo>
                  <a:lnTo>
                    <a:pt x="0" y="334"/>
                  </a:lnTo>
                  <a:lnTo>
                    <a:pt x="0" y="341"/>
                  </a:lnTo>
                  <a:lnTo>
                    <a:pt x="0" y="349"/>
                  </a:lnTo>
                  <a:lnTo>
                    <a:pt x="0" y="355"/>
                  </a:lnTo>
                  <a:lnTo>
                    <a:pt x="1" y="365"/>
                  </a:lnTo>
                  <a:lnTo>
                    <a:pt x="1" y="372"/>
                  </a:lnTo>
                  <a:lnTo>
                    <a:pt x="1" y="378"/>
                  </a:lnTo>
                  <a:lnTo>
                    <a:pt x="1" y="386"/>
                  </a:lnTo>
                  <a:lnTo>
                    <a:pt x="3" y="396"/>
                  </a:lnTo>
                  <a:lnTo>
                    <a:pt x="3" y="402"/>
                  </a:lnTo>
                  <a:lnTo>
                    <a:pt x="3" y="409"/>
                  </a:lnTo>
                  <a:lnTo>
                    <a:pt x="5" y="416"/>
                  </a:lnTo>
                  <a:lnTo>
                    <a:pt x="5" y="423"/>
                  </a:lnTo>
                  <a:lnTo>
                    <a:pt x="6" y="430"/>
                  </a:lnTo>
                  <a:lnTo>
                    <a:pt x="8" y="437"/>
                  </a:lnTo>
                  <a:lnTo>
                    <a:pt x="8" y="445"/>
                  </a:lnTo>
                  <a:lnTo>
                    <a:pt x="9" y="453"/>
                  </a:lnTo>
                  <a:lnTo>
                    <a:pt x="12" y="456"/>
                  </a:lnTo>
                  <a:lnTo>
                    <a:pt x="14" y="461"/>
                  </a:lnTo>
                  <a:lnTo>
                    <a:pt x="17" y="467"/>
                  </a:lnTo>
                  <a:lnTo>
                    <a:pt x="18" y="471"/>
                  </a:lnTo>
                  <a:lnTo>
                    <a:pt x="20" y="476"/>
                  </a:lnTo>
                  <a:lnTo>
                    <a:pt x="23" y="482"/>
                  </a:lnTo>
                  <a:lnTo>
                    <a:pt x="25" y="487"/>
                  </a:lnTo>
                  <a:lnTo>
                    <a:pt x="28" y="493"/>
                  </a:lnTo>
                  <a:lnTo>
                    <a:pt x="36" y="489"/>
                  </a:lnTo>
                  <a:lnTo>
                    <a:pt x="42" y="484"/>
                  </a:lnTo>
                  <a:lnTo>
                    <a:pt x="49" y="479"/>
                  </a:lnTo>
                  <a:lnTo>
                    <a:pt x="57" y="476"/>
                  </a:lnTo>
                  <a:lnTo>
                    <a:pt x="54" y="470"/>
                  </a:lnTo>
                  <a:lnTo>
                    <a:pt x="53" y="462"/>
                  </a:lnTo>
                  <a:lnTo>
                    <a:pt x="51" y="454"/>
                  </a:lnTo>
                  <a:lnTo>
                    <a:pt x="49" y="448"/>
                  </a:lnTo>
                  <a:lnTo>
                    <a:pt x="48" y="440"/>
                  </a:lnTo>
                  <a:lnTo>
                    <a:pt x="46" y="434"/>
                  </a:lnTo>
                  <a:lnTo>
                    <a:pt x="45" y="427"/>
                  </a:lnTo>
                  <a:lnTo>
                    <a:pt x="45" y="420"/>
                  </a:lnTo>
                  <a:lnTo>
                    <a:pt x="43" y="413"/>
                  </a:lnTo>
                  <a:lnTo>
                    <a:pt x="42" y="405"/>
                  </a:lnTo>
                  <a:lnTo>
                    <a:pt x="42" y="399"/>
                  </a:lnTo>
                  <a:lnTo>
                    <a:pt x="42" y="392"/>
                  </a:lnTo>
                  <a:lnTo>
                    <a:pt x="40" y="385"/>
                  </a:lnTo>
                  <a:lnTo>
                    <a:pt x="40" y="377"/>
                  </a:lnTo>
                  <a:lnTo>
                    <a:pt x="40" y="371"/>
                  </a:lnTo>
                  <a:lnTo>
                    <a:pt x="40" y="363"/>
                  </a:lnTo>
                  <a:lnTo>
                    <a:pt x="39" y="355"/>
                  </a:lnTo>
                  <a:lnTo>
                    <a:pt x="39" y="349"/>
                  </a:lnTo>
                  <a:lnTo>
                    <a:pt x="39" y="341"/>
                  </a:lnTo>
                  <a:lnTo>
                    <a:pt x="39" y="335"/>
                  </a:lnTo>
                  <a:lnTo>
                    <a:pt x="39" y="327"/>
                  </a:lnTo>
                  <a:lnTo>
                    <a:pt x="39" y="320"/>
                  </a:lnTo>
                  <a:lnTo>
                    <a:pt x="39" y="313"/>
                  </a:lnTo>
                  <a:lnTo>
                    <a:pt x="40" y="306"/>
                  </a:lnTo>
                  <a:lnTo>
                    <a:pt x="40" y="298"/>
                  </a:lnTo>
                  <a:lnTo>
                    <a:pt x="40" y="292"/>
                  </a:lnTo>
                  <a:lnTo>
                    <a:pt x="42" y="284"/>
                  </a:lnTo>
                  <a:lnTo>
                    <a:pt x="42" y="278"/>
                  </a:lnTo>
                  <a:lnTo>
                    <a:pt x="43" y="270"/>
                  </a:lnTo>
                  <a:lnTo>
                    <a:pt x="45" y="262"/>
                  </a:lnTo>
                  <a:lnTo>
                    <a:pt x="45" y="256"/>
                  </a:lnTo>
                  <a:lnTo>
                    <a:pt x="46" y="248"/>
                  </a:lnTo>
                  <a:lnTo>
                    <a:pt x="46" y="241"/>
                  </a:lnTo>
                  <a:lnTo>
                    <a:pt x="48" y="234"/>
                  </a:lnTo>
                  <a:lnTo>
                    <a:pt x="49" y="227"/>
                  </a:lnTo>
                  <a:lnTo>
                    <a:pt x="51" y="220"/>
                  </a:lnTo>
                  <a:lnTo>
                    <a:pt x="53" y="213"/>
                  </a:lnTo>
                  <a:lnTo>
                    <a:pt x="54" y="205"/>
                  </a:lnTo>
                  <a:lnTo>
                    <a:pt x="56" y="197"/>
                  </a:lnTo>
                  <a:lnTo>
                    <a:pt x="57" y="191"/>
                  </a:lnTo>
                  <a:lnTo>
                    <a:pt x="57" y="183"/>
                  </a:lnTo>
                  <a:lnTo>
                    <a:pt x="59" y="177"/>
                  </a:lnTo>
                  <a:lnTo>
                    <a:pt x="60" y="169"/>
                  </a:lnTo>
                  <a:lnTo>
                    <a:pt x="63" y="163"/>
                  </a:lnTo>
                  <a:lnTo>
                    <a:pt x="65" y="155"/>
                  </a:lnTo>
                  <a:lnTo>
                    <a:pt x="68" y="148"/>
                  </a:lnTo>
                  <a:lnTo>
                    <a:pt x="70" y="141"/>
                  </a:lnTo>
                  <a:lnTo>
                    <a:pt x="73" y="135"/>
                  </a:lnTo>
                  <a:lnTo>
                    <a:pt x="74" y="127"/>
                  </a:lnTo>
                  <a:lnTo>
                    <a:pt x="76" y="121"/>
                  </a:lnTo>
                  <a:lnTo>
                    <a:pt x="77" y="113"/>
                  </a:lnTo>
                  <a:lnTo>
                    <a:pt x="80" y="107"/>
                  </a:lnTo>
                  <a:lnTo>
                    <a:pt x="82" y="99"/>
                  </a:lnTo>
                  <a:lnTo>
                    <a:pt x="85" y="93"/>
                  </a:lnTo>
                  <a:lnTo>
                    <a:pt x="87" y="87"/>
                  </a:lnTo>
                  <a:lnTo>
                    <a:pt x="90" y="79"/>
                  </a:lnTo>
                  <a:lnTo>
                    <a:pt x="93" y="73"/>
                  </a:lnTo>
                  <a:lnTo>
                    <a:pt x="94" y="67"/>
                  </a:lnTo>
                  <a:lnTo>
                    <a:pt x="97" y="59"/>
                  </a:lnTo>
                  <a:lnTo>
                    <a:pt x="101" y="53"/>
                  </a:lnTo>
                  <a:lnTo>
                    <a:pt x="104" y="47"/>
                  </a:lnTo>
                  <a:lnTo>
                    <a:pt x="107" y="41"/>
                  </a:lnTo>
                  <a:lnTo>
                    <a:pt x="110" y="33"/>
                  </a:lnTo>
                  <a:lnTo>
                    <a:pt x="113" y="28"/>
                  </a:lnTo>
                  <a:lnTo>
                    <a:pt x="111" y="20"/>
                  </a:lnTo>
                  <a:lnTo>
                    <a:pt x="110" y="13"/>
                  </a:lnTo>
                  <a:lnTo>
                    <a:pt x="107" y="6"/>
                  </a:lnTo>
                  <a:lnTo>
                    <a:pt x="105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CE0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7" name="Freeform 309"/>
            <p:cNvSpPr>
              <a:spLocks/>
            </p:cNvSpPr>
            <p:nvPr/>
          </p:nvSpPr>
          <p:spPr bwMode="auto">
            <a:xfrm>
              <a:off x="5065" y="836"/>
              <a:ext cx="70" cy="224"/>
            </a:xfrm>
            <a:custGeom>
              <a:avLst/>
              <a:gdLst/>
              <a:ahLst/>
              <a:cxnLst>
                <a:cxn ang="0">
                  <a:pos x="31" y="2"/>
                </a:cxn>
                <a:cxn ang="0">
                  <a:pos x="14" y="2"/>
                </a:cxn>
                <a:cxn ang="0">
                  <a:pos x="1" y="14"/>
                </a:cxn>
                <a:cxn ang="0">
                  <a:pos x="0" y="25"/>
                </a:cxn>
                <a:cxn ang="0">
                  <a:pos x="0" y="39"/>
                </a:cxn>
                <a:cxn ang="0">
                  <a:pos x="1" y="55"/>
                </a:cxn>
                <a:cxn ang="0">
                  <a:pos x="6" y="75"/>
                </a:cxn>
                <a:cxn ang="0">
                  <a:pos x="11" y="97"/>
                </a:cxn>
                <a:cxn ang="0">
                  <a:pos x="17" y="120"/>
                </a:cxn>
                <a:cxn ang="0">
                  <a:pos x="25" y="143"/>
                </a:cxn>
                <a:cxn ang="0">
                  <a:pos x="32" y="168"/>
                </a:cxn>
                <a:cxn ang="0">
                  <a:pos x="39" y="194"/>
                </a:cxn>
                <a:cxn ang="0">
                  <a:pos x="45" y="219"/>
                </a:cxn>
                <a:cxn ang="0">
                  <a:pos x="49" y="245"/>
                </a:cxn>
                <a:cxn ang="0">
                  <a:pos x="56" y="273"/>
                </a:cxn>
                <a:cxn ang="0">
                  <a:pos x="57" y="297"/>
                </a:cxn>
                <a:cxn ang="0">
                  <a:pos x="59" y="321"/>
                </a:cxn>
                <a:cxn ang="0">
                  <a:pos x="59" y="345"/>
                </a:cxn>
                <a:cxn ang="0">
                  <a:pos x="56" y="366"/>
                </a:cxn>
                <a:cxn ang="0">
                  <a:pos x="49" y="385"/>
                </a:cxn>
                <a:cxn ang="0">
                  <a:pos x="56" y="407"/>
                </a:cxn>
                <a:cxn ang="0">
                  <a:pos x="71" y="427"/>
                </a:cxn>
                <a:cxn ang="0">
                  <a:pos x="87" y="448"/>
                </a:cxn>
                <a:cxn ang="0">
                  <a:pos x="101" y="430"/>
                </a:cxn>
                <a:cxn ang="0">
                  <a:pos x="113" y="411"/>
                </a:cxn>
                <a:cxn ang="0">
                  <a:pos x="122" y="393"/>
                </a:cxn>
                <a:cxn ang="0">
                  <a:pos x="130" y="372"/>
                </a:cxn>
                <a:cxn ang="0">
                  <a:pos x="136" y="352"/>
                </a:cxn>
                <a:cxn ang="0">
                  <a:pos x="139" y="332"/>
                </a:cxn>
                <a:cxn ang="0">
                  <a:pos x="141" y="310"/>
                </a:cxn>
                <a:cxn ang="0">
                  <a:pos x="141" y="289"/>
                </a:cxn>
                <a:cxn ang="0">
                  <a:pos x="139" y="267"/>
                </a:cxn>
                <a:cxn ang="0">
                  <a:pos x="135" y="245"/>
                </a:cxn>
                <a:cxn ang="0">
                  <a:pos x="130" y="222"/>
                </a:cxn>
                <a:cxn ang="0">
                  <a:pos x="125" y="200"/>
                </a:cxn>
                <a:cxn ang="0">
                  <a:pos x="118" y="177"/>
                </a:cxn>
                <a:cxn ang="0">
                  <a:pos x="110" y="155"/>
                </a:cxn>
                <a:cxn ang="0">
                  <a:pos x="102" y="134"/>
                </a:cxn>
                <a:cxn ang="0">
                  <a:pos x="93" y="114"/>
                </a:cxn>
                <a:cxn ang="0">
                  <a:pos x="84" y="90"/>
                </a:cxn>
                <a:cxn ang="0">
                  <a:pos x="73" y="70"/>
                </a:cxn>
                <a:cxn ang="0">
                  <a:pos x="63" y="50"/>
                </a:cxn>
                <a:cxn ang="0">
                  <a:pos x="54" y="30"/>
                </a:cxn>
                <a:cxn ang="0">
                  <a:pos x="43" y="11"/>
                </a:cxn>
              </a:cxnLst>
              <a:rect l="0" t="0" r="r" b="b"/>
              <a:pathLst>
                <a:path w="141" h="448">
                  <a:moveTo>
                    <a:pt x="42" y="5"/>
                  </a:moveTo>
                  <a:lnTo>
                    <a:pt x="34" y="4"/>
                  </a:lnTo>
                  <a:lnTo>
                    <a:pt x="31" y="2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9" y="4"/>
                  </a:lnTo>
                  <a:lnTo>
                    <a:pt x="3" y="8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1" y="50"/>
                  </a:lnTo>
                  <a:lnTo>
                    <a:pt x="1" y="55"/>
                  </a:lnTo>
                  <a:lnTo>
                    <a:pt x="3" y="61"/>
                  </a:lnTo>
                  <a:lnTo>
                    <a:pt x="5" y="69"/>
                  </a:lnTo>
                  <a:lnTo>
                    <a:pt x="6" y="75"/>
                  </a:lnTo>
                  <a:lnTo>
                    <a:pt x="8" y="81"/>
                  </a:lnTo>
                  <a:lnTo>
                    <a:pt x="9" y="89"/>
                  </a:lnTo>
                  <a:lnTo>
                    <a:pt x="11" y="97"/>
                  </a:lnTo>
                  <a:lnTo>
                    <a:pt x="14" y="103"/>
                  </a:lnTo>
                  <a:lnTo>
                    <a:pt x="15" y="111"/>
                  </a:lnTo>
                  <a:lnTo>
                    <a:pt x="17" y="120"/>
                  </a:lnTo>
                  <a:lnTo>
                    <a:pt x="20" y="126"/>
                  </a:lnTo>
                  <a:lnTo>
                    <a:pt x="23" y="135"/>
                  </a:lnTo>
                  <a:lnTo>
                    <a:pt x="25" y="143"/>
                  </a:lnTo>
                  <a:lnTo>
                    <a:pt x="28" y="151"/>
                  </a:lnTo>
                  <a:lnTo>
                    <a:pt x="29" y="159"/>
                  </a:lnTo>
                  <a:lnTo>
                    <a:pt x="32" y="168"/>
                  </a:lnTo>
                  <a:lnTo>
                    <a:pt x="34" y="177"/>
                  </a:lnTo>
                  <a:lnTo>
                    <a:pt x="36" y="185"/>
                  </a:lnTo>
                  <a:lnTo>
                    <a:pt x="39" y="194"/>
                  </a:lnTo>
                  <a:lnTo>
                    <a:pt x="40" y="202"/>
                  </a:lnTo>
                  <a:lnTo>
                    <a:pt x="42" y="211"/>
                  </a:lnTo>
                  <a:lnTo>
                    <a:pt x="45" y="219"/>
                  </a:lnTo>
                  <a:lnTo>
                    <a:pt x="46" y="228"/>
                  </a:lnTo>
                  <a:lnTo>
                    <a:pt x="49" y="238"/>
                  </a:lnTo>
                  <a:lnTo>
                    <a:pt x="49" y="245"/>
                  </a:lnTo>
                  <a:lnTo>
                    <a:pt x="53" y="255"/>
                  </a:lnTo>
                  <a:lnTo>
                    <a:pt x="53" y="264"/>
                  </a:lnTo>
                  <a:lnTo>
                    <a:pt x="56" y="273"/>
                  </a:lnTo>
                  <a:lnTo>
                    <a:pt x="56" y="281"/>
                  </a:lnTo>
                  <a:lnTo>
                    <a:pt x="57" y="289"/>
                  </a:lnTo>
                  <a:lnTo>
                    <a:pt x="57" y="297"/>
                  </a:lnTo>
                  <a:lnTo>
                    <a:pt x="59" y="306"/>
                  </a:lnTo>
                  <a:lnTo>
                    <a:pt x="59" y="312"/>
                  </a:lnTo>
                  <a:lnTo>
                    <a:pt x="59" y="321"/>
                  </a:lnTo>
                  <a:lnTo>
                    <a:pt x="59" y="329"/>
                  </a:lnTo>
                  <a:lnTo>
                    <a:pt x="60" y="337"/>
                  </a:lnTo>
                  <a:lnTo>
                    <a:pt x="59" y="345"/>
                  </a:lnTo>
                  <a:lnTo>
                    <a:pt x="57" y="352"/>
                  </a:lnTo>
                  <a:lnTo>
                    <a:pt x="56" y="359"/>
                  </a:lnTo>
                  <a:lnTo>
                    <a:pt x="56" y="366"/>
                  </a:lnTo>
                  <a:lnTo>
                    <a:pt x="53" y="372"/>
                  </a:lnTo>
                  <a:lnTo>
                    <a:pt x="51" y="379"/>
                  </a:lnTo>
                  <a:lnTo>
                    <a:pt x="49" y="385"/>
                  </a:lnTo>
                  <a:lnTo>
                    <a:pt x="46" y="391"/>
                  </a:lnTo>
                  <a:lnTo>
                    <a:pt x="51" y="399"/>
                  </a:lnTo>
                  <a:lnTo>
                    <a:pt x="56" y="407"/>
                  </a:lnTo>
                  <a:lnTo>
                    <a:pt x="62" y="413"/>
                  </a:lnTo>
                  <a:lnTo>
                    <a:pt x="67" y="421"/>
                  </a:lnTo>
                  <a:lnTo>
                    <a:pt x="71" y="427"/>
                  </a:lnTo>
                  <a:lnTo>
                    <a:pt x="76" y="434"/>
                  </a:lnTo>
                  <a:lnTo>
                    <a:pt x="82" y="442"/>
                  </a:lnTo>
                  <a:lnTo>
                    <a:pt x="87" y="448"/>
                  </a:lnTo>
                  <a:lnTo>
                    <a:pt x="91" y="442"/>
                  </a:lnTo>
                  <a:lnTo>
                    <a:pt x="96" y="436"/>
                  </a:lnTo>
                  <a:lnTo>
                    <a:pt x="101" y="430"/>
                  </a:lnTo>
                  <a:lnTo>
                    <a:pt x="105" y="425"/>
                  </a:lnTo>
                  <a:lnTo>
                    <a:pt x="108" y="417"/>
                  </a:lnTo>
                  <a:lnTo>
                    <a:pt x="113" y="411"/>
                  </a:lnTo>
                  <a:lnTo>
                    <a:pt x="116" y="405"/>
                  </a:lnTo>
                  <a:lnTo>
                    <a:pt x="121" y="399"/>
                  </a:lnTo>
                  <a:lnTo>
                    <a:pt x="122" y="393"/>
                  </a:lnTo>
                  <a:lnTo>
                    <a:pt x="125" y="386"/>
                  </a:lnTo>
                  <a:lnTo>
                    <a:pt x="128" y="379"/>
                  </a:lnTo>
                  <a:lnTo>
                    <a:pt x="130" y="372"/>
                  </a:lnTo>
                  <a:lnTo>
                    <a:pt x="132" y="366"/>
                  </a:lnTo>
                  <a:lnTo>
                    <a:pt x="135" y="359"/>
                  </a:lnTo>
                  <a:lnTo>
                    <a:pt x="136" y="352"/>
                  </a:lnTo>
                  <a:lnTo>
                    <a:pt x="138" y="346"/>
                  </a:lnTo>
                  <a:lnTo>
                    <a:pt x="139" y="338"/>
                  </a:lnTo>
                  <a:lnTo>
                    <a:pt x="139" y="332"/>
                  </a:lnTo>
                  <a:lnTo>
                    <a:pt x="139" y="324"/>
                  </a:lnTo>
                  <a:lnTo>
                    <a:pt x="141" y="317"/>
                  </a:lnTo>
                  <a:lnTo>
                    <a:pt x="141" y="310"/>
                  </a:lnTo>
                  <a:lnTo>
                    <a:pt x="141" y="303"/>
                  </a:lnTo>
                  <a:lnTo>
                    <a:pt x="141" y="295"/>
                  </a:lnTo>
                  <a:lnTo>
                    <a:pt x="141" y="289"/>
                  </a:lnTo>
                  <a:lnTo>
                    <a:pt x="141" y="281"/>
                  </a:lnTo>
                  <a:lnTo>
                    <a:pt x="139" y="275"/>
                  </a:lnTo>
                  <a:lnTo>
                    <a:pt x="139" y="267"/>
                  </a:lnTo>
                  <a:lnTo>
                    <a:pt x="138" y="259"/>
                  </a:lnTo>
                  <a:lnTo>
                    <a:pt x="136" y="253"/>
                  </a:lnTo>
                  <a:lnTo>
                    <a:pt x="135" y="245"/>
                  </a:lnTo>
                  <a:lnTo>
                    <a:pt x="133" y="238"/>
                  </a:lnTo>
                  <a:lnTo>
                    <a:pt x="133" y="231"/>
                  </a:lnTo>
                  <a:lnTo>
                    <a:pt x="130" y="222"/>
                  </a:lnTo>
                  <a:lnTo>
                    <a:pt x="128" y="216"/>
                  </a:lnTo>
                  <a:lnTo>
                    <a:pt x="125" y="208"/>
                  </a:lnTo>
                  <a:lnTo>
                    <a:pt x="125" y="200"/>
                  </a:lnTo>
                  <a:lnTo>
                    <a:pt x="122" y="193"/>
                  </a:lnTo>
                  <a:lnTo>
                    <a:pt x="121" y="185"/>
                  </a:lnTo>
                  <a:lnTo>
                    <a:pt x="118" y="177"/>
                  </a:lnTo>
                  <a:lnTo>
                    <a:pt x="116" y="171"/>
                  </a:lnTo>
                  <a:lnTo>
                    <a:pt x="113" y="163"/>
                  </a:lnTo>
                  <a:lnTo>
                    <a:pt x="110" y="155"/>
                  </a:lnTo>
                  <a:lnTo>
                    <a:pt x="107" y="148"/>
                  </a:lnTo>
                  <a:lnTo>
                    <a:pt x="105" y="142"/>
                  </a:lnTo>
                  <a:lnTo>
                    <a:pt x="102" y="134"/>
                  </a:lnTo>
                  <a:lnTo>
                    <a:pt x="99" y="126"/>
                  </a:lnTo>
                  <a:lnTo>
                    <a:pt x="96" y="120"/>
                  </a:lnTo>
                  <a:lnTo>
                    <a:pt x="93" y="114"/>
                  </a:lnTo>
                  <a:lnTo>
                    <a:pt x="90" y="106"/>
                  </a:lnTo>
                  <a:lnTo>
                    <a:pt x="87" y="98"/>
                  </a:lnTo>
                  <a:lnTo>
                    <a:pt x="84" y="90"/>
                  </a:lnTo>
                  <a:lnTo>
                    <a:pt x="80" y="84"/>
                  </a:lnTo>
                  <a:lnTo>
                    <a:pt x="76" y="78"/>
                  </a:lnTo>
                  <a:lnTo>
                    <a:pt x="73" y="70"/>
                  </a:lnTo>
                  <a:lnTo>
                    <a:pt x="70" y="64"/>
                  </a:lnTo>
                  <a:lnTo>
                    <a:pt x="68" y="58"/>
                  </a:lnTo>
                  <a:lnTo>
                    <a:pt x="63" y="50"/>
                  </a:lnTo>
                  <a:lnTo>
                    <a:pt x="60" y="44"/>
                  </a:lnTo>
                  <a:lnTo>
                    <a:pt x="57" y="38"/>
                  </a:lnTo>
                  <a:lnTo>
                    <a:pt x="54" y="30"/>
                  </a:lnTo>
                  <a:lnTo>
                    <a:pt x="49" y="24"/>
                  </a:lnTo>
                  <a:lnTo>
                    <a:pt x="48" y="18"/>
                  </a:lnTo>
                  <a:lnTo>
                    <a:pt x="43" y="11"/>
                  </a:lnTo>
                  <a:lnTo>
                    <a:pt x="42" y="5"/>
                  </a:lnTo>
                  <a:lnTo>
                    <a:pt x="42" y="5"/>
                  </a:lnTo>
                  <a:close/>
                </a:path>
              </a:pathLst>
            </a:custGeom>
            <a:solidFill>
              <a:srgbClr val="F5CF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8" name="Freeform 310"/>
            <p:cNvSpPr>
              <a:spLocks/>
            </p:cNvSpPr>
            <p:nvPr/>
          </p:nvSpPr>
          <p:spPr bwMode="auto">
            <a:xfrm>
              <a:off x="5018" y="925"/>
              <a:ext cx="52" cy="150"/>
            </a:xfrm>
            <a:custGeom>
              <a:avLst/>
              <a:gdLst/>
              <a:ahLst/>
              <a:cxnLst>
                <a:cxn ang="0">
                  <a:pos x="50" y="4"/>
                </a:cxn>
                <a:cxn ang="0">
                  <a:pos x="34" y="15"/>
                </a:cxn>
                <a:cxn ang="0">
                  <a:pos x="17" y="35"/>
                </a:cxn>
                <a:cxn ang="0">
                  <a:pos x="12" y="46"/>
                </a:cxn>
                <a:cxn ang="0">
                  <a:pos x="6" y="59"/>
                </a:cxn>
                <a:cxn ang="0">
                  <a:pos x="3" y="73"/>
                </a:cxn>
                <a:cxn ang="0">
                  <a:pos x="1" y="88"/>
                </a:cxn>
                <a:cxn ang="0">
                  <a:pos x="0" y="102"/>
                </a:cxn>
                <a:cxn ang="0">
                  <a:pos x="0" y="118"/>
                </a:cxn>
                <a:cxn ang="0">
                  <a:pos x="0" y="133"/>
                </a:cxn>
                <a:cxn ang="0">
                  <a:pos x="0" y="150"/>
                </a:cxn>
                <a:cxn ang="0">
                  <a:pos x="1" y="166"/>
                </a:cxn>
                <a:cxn ang="0">
                  <a:pos x="3" y="183"/>
                </a:cxn>
                <a:cxn ang="0">
                  <a:pos x="5" y="198"/>
                </a:cxn>
                <a:cxn ang="0">
                  <a:pos x="6" y="215"/>
                </a:cxn>
                <a:cxn ang="0">
                  <a:pos x="6" y="231"/>
                </a:cxn>
                <a:cxn ang="0">
                  <a:pos x="8" y="245"/>
                </a:cxn>
                <a:cxn ang="0">
                  <a:pos x="8" y="260"/>
                </a:cxn>
                <a:cxn ang="0">
                  <a:pos x="8" y="273"/>
                </a:cxn>
                <a:cxn ang="0">
                  <a:pos x="6" y="286"/>
                </a:cxn>
                <a:cxn ang="0">
                  <a:pos x="19" y="291"/>
                </a:cxn>
                <a:cxn ang="0">
                  <a:pos x="37" y="294"/>
                </a:cxn>
                <a:cxn ang="0">
                  <a:pos x="56" y="299"/>
                </a:cxn>
                <a:cxn ang="0">
                  <a:pos x="62" y="286"/>
                </a:cxn>
                <a:cxn ang="0">
                  <a:pos x="70" y="273"/>
                </a:cxn>
                <a:cxn ang="0">
                  <a:pos x="76" y="260"/>
                </a:cxn>
                <a:cxn ang="0">
                  <a:pos x="82" y="248"/>
                </a:cxn>
                <a:cxn ang="0">
                  <a:pos x="87" y="234"/>
                </a:cxn>
                <a:cxn ang="0">
                  <a:pos x="90" y="218"/>
                </a:cxn>
                <a:cxn ang="0">
                  <a:pos x="93" y="204"/>
                </a:cxn>
                <a:cxn ang="0">
                  <a:pos x="98" y="190"/>
                </a:cxn>
                <a:cxn ang="0">
                  <a:pos x="99" y="175"/>
                </a:cxn>
                <a:cxn ang="0">
                  <a:pos x="101" y="161"/>
                </a:cxn>
                <a:cxn ang="0">
                  <a:pos x="101" y="147"/>
                </a:cxn>
                <a:cxn ang="0">
                  <a:pos x="101" y="131"/>
                </a:cxn>
                <a:cxn ang="0">
                  <a:pos x="99" y="116"/>
                </a:cxn>
                <a:cxn ang="0">
                  <a:pos x="98" y="100"/>
                </a:cxn>
                <a:cxn ang="0">
                  <a:pos x="94" y="87"/>
                </a:cxn>
                <a:cxn ang="0">
                  <a:pos x="91" y="73"/>
                </a:cxn>
                <a:cxn ang="0">
                  <a:pos x="87" y="57"/>
                </a:cxn>
                <a:cxn ang="0">
                  <a:pos x="82" y="43"/>
                </a:cxn>
                <a:cxn ang="0">
                  <a:pos x="76" y="31"/>
                </a:cxn>
                <a:cxn ang="0">
                  <a:pos x="70" y="17"/>
                </a:cxn>
                <a:cxn ang="0">
                  <a:pos x="62" y="4"/>
                </a:cxn>
              </a:cxnLst>
              <a:rect l="0" t="0" r="r" b="b"/>
              <a:pathLst>
                <a:path w="102" h="299">
                  <a:moveTo>
                    <a:pt x="59" y="0"/>
                  </a:moveTo>
                  <a:lnTo>
                    <a:pt x="54" y="1"/>
                  </a:lnTo>
                  <a:lnTo>
                    <a:pt x="50" y="4"/>
                  </a:lnTo>
                  <a:lnTo>
                    <a:pt x="45" y="6"/>
                  </a:lnTo>
                  <a:lnTo>
                    <a:pt x="42" y="9"/>
                  </a:lnTo>
                  <a:lnTo>
                    <a:pt x="34" y="15"/>
                  </a:lnTo>
                  <a:lnTo>
                    <a:pt x="28" y="21"/>
                  </a:lnTo>
                  <a:lnTo>
                    <a:pt x="22" y="28"/>
                  </a:lnTo>
                  <a:lnTo>
                    <a:pt x="17" y="35"/>
                  </a:lnTo>
                  <a:lnTo>
                    <a:pt x="15" y="38"/>
                  </a:lnTo>
                  <a:lnTo>
                    <a:pt x="12" y="42"/>
                  </a:lnTo>
                  <a:lnTo>
                    <a:pt x="12" y="46"/>
                  </a:lnTo>
                  <a:lnTo>
                    <a:pt x="11" y="51"/>
                  </a:lnTo>
                  <a:lnTo>
                    <a:pt x="8" y="56"/>
                  </a:lnTo>
                  <a:lnTo>
                    <a:pt x="6" y="59"/>
                  </a:lnTo>
                  <a:lnTo>
                    <a:pt x="5" y="63"/>
                  </a:lnTo>
                  <a:lnTo>
                    <a:pt x="5" y="68"/>
                  </a:lnTo>
                  <a:lnTo>
                    <a:pt x="3" y="73"/>
                  </a:lnTo>
                  <a:lnTo>
                    <a:pt x="3" y="77"/>
                  </a:lnTo>
                  <a:lnTo>
                    <a:pt x="1" y="82"/>
                  </a:lnTo>
                  <a:lnTo>
                    <a:pt x="1" y="88"/>
                  </a:lnTo>
                  <a:lnTo>
                    <a:pt x="1" y="93"/>
                  </a:lnTo>
                  <a:lnTo>
                    <a:pt x="0" y="97"/>
                  </a:lnTo>
                  <a:lnTo>
                    <a:pt x="0" y="102"/>
                  </a:lnTo>
                  <a:lnTo>
                    <a:pt x="0" y="108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0" y="130"/>
                  </a:lnTo>
                  <a:lnTo>
                    <a:pt x="0" y="133"/>
                  </a:lnTo>
                  <a:lnTo>
                    <a:pt x="0" y="139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5"/>
                  </a:lnTo>
                  <a:lnTo>
                    <a:pt x="1" y="161"/>
                  </a:lnTo>
                  <a:lnTo>
                    <a:pt x="1" y="166"/>
                  </a:lnTo>
                  <a:lnTo>
                    <a:pt x="3" y="172"/>
                  </a:lnTo>
                  <a:lnTo>
                    <a:pt x="3" y="176"/>
                  </a:lnTo>
                  <a:lnTo>
                    <a:pt x="3" y="183"/>
                  </a:lnTo>
                  <a:lnTo>
                    <a:pt x="3" y="187"/>
                  </a:lnTo>
                  <a:lnTo>
                    <a:pt x="5" y="193"/>
                  </a:lnTo>
                  <a:lnTo>
                    <a:pt x="5" y="198"/>
                  </a:lnTo>
                  <a:lnTo>
                    <a:pt x="5" y="204"/>
                  </a:lnTo>
                  <a:lnTo>
                    <a:pt x="6" y="209"/>
                  </a:lnTo>
                  <a:lnTo>
                    <a:pt x="6" y="215"/>
                  </a:lnTo>
                  <a:lnTo>
                    <a:pt x="6" y="220"/>
                  </a:lnTo>
                  <a:lnTo>
                    <a:pt x="6" y="224"/>
                  </a:lnTo>
                  <a:lnTo>
                    <a:pt x="6" y="231"/>
                  </a:lnTo>
                  <a:lnTo>
                    <a:pt x="8" y="235"/>
                  </a:lnTo>
                  <a:lnTo>
                    <a:pt x="8" y="240"/>
                  </a:lnTo>
                  <a:lnTo>
                    <a:pt x="8" y="245"/>
                  </a:lnTo>
                  <a:lnTo>
                    <a:pt x="8" y="251"/>
                  </a:lnTo>
                  <a:lnTo>
                    <a:pt x="9" y="255"/>
                  </a:lnTo>
                  <a:lnTo>
                    <a:pt x="8" y="260"/>
                  </a:lnTo>
                  <a:lnTo>
                    <a:pt x="8" y="265"/>
                  </a:lnTo>
                  <a:lnTo>
                    <a:pt x="8" y="269"/>
                  </a:lnTo>
                  <a:lnTo>
                    <a:pt x="8" y="273"/>
                  </a:lnTo>
                  <a:lnTo>
                    <a:pt x="8" y="277"/>
                  </a:lnTo>
                  <a:lnTo>
                    <a:pt x="8" y="282"/>
                  </a:lnTo>
                  <a:lnTo>
                    <a:pt x="6" y="286"/>
                  </a:lnTo>
                  <a:lnTo>
                    <a:pt x="6" y="290"/>
                  </a:lnTo>
                  <a:lnTo>
                    <a:pt x="12" y="291"/>
                  </a:lnTo>
                  <a:lnTo>
                    <a:pt x="19" y="291"/>
                  </a:lnTo>
                  <a:lnTo>
                    <a:pt x="25" y="293"/>
                  </a:lnTo>
                  <a:lnTo>
                    <a:pt x="31" y="294"/>
                  </a:lnTo>
                  <a:lnTo>
                    <a:pt x="37" y="294"/>
                  </a:lnTo>
                  <a:lnTo>
                    <a:pt x="43" y="296"/>
                  </a:lnTo>
                  <a:lnTo>
                    <a:pt x="50" y="297"/>
                  </a:lnTo>
                  <a:lnTo>
                    <a:pt x="56" y="299"/>
                  </a:lnTo>
                  <a:lnTo>
                    <a:pt x="57" y="294"/>
                  </a:lnTo>
                  <a:lnTo>
                    <a:pt x="60" y="290"/>
                  </a:lnTo>
                  <a:lnTo>
                    <a:pt x="62" y="286"/>
                  </a:lnTo>
                  <a:lnTo>
                    <a:pt x="65" y="282"/>
                  </a:lnTo>
                  <a:lnTo>
                    <a:pt x="68" y="277"/>
                  </a:lnTo>
                  <a:lnTo>
                    <a:pt x="70" y="273"/>
                  </a:lnTo>
                  <a:lnTo>
                    <a:pt x="71" y="269"/>
                  </a:lnTo>
                  <a:lnTo>
                    <a:pt x="74" y="265"/>
                  </a:lnTo>
                  <a:lnTo>
                    <a:pt x="76" y="260"/>
                  </a:lnTo>
                  <a:lnTo>
                    <a:pt x="77" y="255"/>
                  </a:lnTo>
                  <a:lnTo>
                    <a:pt x="79" y="251"/>
                  </a:lnTo>
                  <a:lnTo>
                    <a:pt x="82" y="248"/>
                  </a:lnTo>
                  <a:lnTo>
                    <a:pt x="84" y="243"/>
                  </a:lnTo>
                  <a:lnTo>
                    <a:pt x="85" y="238"/>
                  </a:lnTo>
                  <a:lnTo>
                    <a:pt x="87" y="234"/>
                  </a:lnTo>
                  <a:lnTo>
                    <a:pt x="88" y="229"/>
                  </a:lnTo>
                  <a:lnTo>
                    <a:pt x="88" y="224"/>
                  </a:lnTo>
                  <a:lnTo>
                    <a:pt x="90" y="218"/>
                  </a:lnTo>
                  <a:lnTo>
                    <a:pt x="91" y="214"/>
                  </a:lnTo>
                  <a:lnTo>
                    <a:pt x="93" y="211"/>
                  </a:lnTo>
                  <a:lnTo>
                    <a:pt x="93" y="204"/>
                  </a:lnTo>
                  <a:lnTo>
                    <a:pt x="94" y="200"/>
                  </a:lnTo>
                  <a:lnTo>
                    <a:pt x="96" y="195"/>
                  </a:lnTo>
                  <a:lnTo>
                    <a:pt x="98" y="190"/>
                  </a:lnTo>
                  <a:lnTo>
                    <a:pt x="98" y="186"/>
                  </a:lnTo>
                  <a:lnTo>
                    <a:pt x="98" y="180"/>
                  </a:lnTo>
                  <a:lnTo>
                    <a:pt x="99" y="175"/>
                  </a:lnTo>
                  <a:lnTo>
                    <a:pt x="99" y="170"/>
                  </a:lnTo>
                  <a:lnTo>
                    <a:pt x="99" y="166"/>
                  </a:lnTo>
                  <a:lnTo>
                    <a:pt x="101" y="161"/>
                  </a:lnTo>
                  <a:lnTo>
                    <a:pt x="101" y="156"/>
                  </a:lnTo>
                  <a:lnTo>
                    <a:pt x="102" y="152"/>
                  </a:lnTo>
                  <a:lnTo>
                    <a:pt x="101" y="147"/>
                  </a:lnTo>
                  <a:lnTo>
                    <a:pt x="101" y="141"/>
                  </a:lnTo>
                  <a:lnTo>
                    <a:pt x="101" y="136"/>
                  </a:lnTo>
                  <a:lnTo>
                    <a:pt x="101" y="131"/>
                  </a:lnTo>
                  <a:lnTo>
                    <a:pt x="101" y="127"/>
                  </a:lnTo>
                  <a:lnTo>
                    <a:pt x="101" y="121"/>
                  </a:lnTo>
                  <a:lnTo>
                    <a:pt x="99" y="116"/>
                  </a:lnTo>
                  <a:lnTo>
                    <a:pt x="99" y="111"/>
                  </a:lnTo>
                  <a:lnTo>
                    <a:pt x="98" y="107"/>
                  </a:lnTo>
                  <a:lnTo>
                    <a:pt x="98" y="100"/>
                  </a:lnTo>
                  <a:lnTo>
                    <a:pt x="96" y="96"/>
                  </a:lnTo>
                  <a:lnTo>
                    <a:pt x="96" y="91"/>
                  </a:lnTo>
                  <a:lnTo>
                    <a:pt x="94" y="87"/>
                  </a:lnTo>
                  <a:lnTo>
                    <a:pt x="94" y="80"/>
                  </a:lnTo>
                  <a:lnTo>
                    <a:pt x="93" y="76"/>
                  </a:lnTo>
                  <a:lnTo>
                    <a:pt x="91" y="73"/>
                  </a:lnTo>
                  <a:lnTo>
                    <a:pt x="90" y="66"/>
                  </a:lnTo>
                  <a:lnTo>
                    <a:pt x="88" y="62"/>
                  </a:lnTo>
                  <a:lnTo>
                    <a:pt x="87" y="57"/>
                  </a:lnTo>
                  <a:lnTo>
                    <a:pt x="85" y="52"/>
                  </a:lnTo>
                  <a:lnTo>
                    <a:pt x="84" y="48"/>
                  </a:lnTo>
                  <a:lnTo>
                    <a:pt x="82" y="43"/>
                  </a:lnTo>
                  <a:lnTo>
                    <a:pt x="81" y="38"/>
                  </a:lnTo>
                  <a:lnTo>
                    <a:pt x="79" y="35"/>
                  </a:lnTo>
                  <a:lnTo>
                    <a:pt x="76" y="31"/>
                  </a:lnTo>
                  <a:lnTo>
                    <a:pt x="73" y="26"/>
                  </a:lnTo>
                  <a:lnTo>
                    <a:pt x="71" y="21"/>
                  </a:lnTo>
                  <a:lnTo>
                    <a:pt x="70" y="17"/>
                  </a:lnTo>
                  <a:lnTo>
                    <a:pt x="67" y="12"/>
                  </a:lnTo>
                  <a:lnTo>
                    <a:pt x="63" y="7"/>
                  </a:lnTo>
                  <a:lnTo>
                    <a:pt x="62" y="4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9" name="Freeform 311"/>
            <p:cNvSpPr>
              <a:spLocks/>
            </p:cNvSpPr>
            <p:nvPr/>
          </p:nvSpPr>
          <p:spPr bwMode="auto">
            <a:xfrm>
              <a:off x="5094" y="729"/>
              <a:ext cx="234" cy="46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2" y="33"/>
                </a:cxn>
                <a:cxn ang="0">
                  <a:pos x="47" y="70"/>
                </a:cxn>
                <a:cxn ang="0">
                  <a:pos x="85" y="101"/>
                </a:cxn>
                <a:cxn ang="0">
                  <a:pos x="126" y="129"/>
                </a:cxn>
                <a:cxn ang="0">
                  <a:pos x="171" y="153"/>
                </a:cxn>
                <a:cxn ang="0">
                  <a:pos x="216" y="180"/>
                </a:cxn>
                <a:cxn ang="0">
                  <a:pos x="261" y="205"/>
                </a:cxn>
                <a:cxn ang="0">
                  <a:pos x="301" y="233"/>
                </a:cxn>
                <a:cxn ang="0">
                  <a:pos x="340" y="264"/>
                </a:cxn>
                <a:cxn ang="0">
                  <a:pos x="372" y="301"/>
                </a:cxn>
                <a:cxn ang="0">
                  <a:pos x="398" y="344"/>
                </a:cxn>
                <a:cxn ang="0">
                  <a:pos x="417" y="395"/>
                </a:cxn>
                <a:cxn ang="0">
                  <a:pos x="425" y="453"/>
                </a:cxn>
                <a:cxn ang="0">
                  <a:pos x="423" y="505"/>
                </a:cxn>
                <a:cxn ang="0">
                  <a:pos x="409" y="553"/>
                </a:cxn>
                <a:cxn ang="0">
                  <a:pos x="384" y="598"/>
                </a:cxn>
                <a:cxn ang="0">
                  <a:pos x="353" y="640"/>
                </a:cxn>
                <a:cxn ang="0">
                  <a:pos x="319" y="680"/>
                </a:cxn>
                <a:cxn ang="0">
                  <a:pos x="281" y="719"/>
                </a:cxn>
                <a:cxn ang="0">
                  <a:pos x="240" y="758"/>
                </a:cxn>
                <a:cxn ang="0">
                  <a:pos x="203" y="798"/>
                </a:cxn>
                <a:cxn ang="0">
                  <a:pos x="169" y="839"/>
                </a:cxn>
                <a:cxn ang="0">
                  <a:pos x="141" y="880"/>
                </a:cxn>
                <a:cxn ang="0">
                  <a:pos x="135" y="913"/>
                </a:cxn>
                <a:cxn ang="0">
                  <a:pos x="149" y="921"/>
                </a:cxn>
                <a:cxn ang="0">
                  <a:pos x="177" y="899"/>
                </a:cxn>
                <a:cxn ang="0">
                  <a:pos x="202" y="876"/>
                </a:cxn>
                <a:cxn ang="0">
                  <a:pos x="223" y="851"/>
                </a:cxn>
                <a:cxn ang="0">
                  <a:pos x="245" y="825"/>
                </a:cxn>
                <a:cxn ang="0">
                  <a:pos x="267" y="798"/>
                </a:cxn>
                <a:cxn ang="0">
                  <a:pos x="288" y="770"/>
                </a:cxn>
                <a:cxn ang="0">
                  <a:pos x="310" y="744"/>
                </a:cxn>
                <a:cxn ang="0">
                  <a:pos x="333" y="718"/>
                </a:cxn>
                <a:cxn ang="0">
                  <a:pos x="360" y="694"/>
                </a:cxn>
                <a:cxn ang="0">
                  <a:pos x="389" y="674"/>
                </a:cxn>
                <a:cxn ang="0">
                  <a:pos x="422" y="634"/>
                </a:cxn>
                <a:cxn ang="0">
                  <a:pos x="445" y="586"/>
                </a:cxn>
                <a:cxn ang="0">
                  <a:pos x="462" y="533"/>
                </a:cxn>
                <a:cxn ang="0">
                  <a:pos x="467" y="479"/>
                </a:cxn>
                <a:cxn ang="0">
                  <a:pos x="463" y="425"/>
                </a:cxn>
                <a:cxn ang="0">
                  <a:pos x="453" y="370"/>
                </a:cxn>
                <a:cxn ang="0">
                  <a:pos x="432" y="318"/>
                </a:cxn>
                <a:cxn ang="0">
                  <a:pos x="406" y="273"/>
                </a:cxn>
                <a:cxn ang="0">
                  <a:pos x="369" y="231"/>
                </a:cxn>
                <a:cxn ang="0">
                  <a:pos x="326" y="198"/>
                </a:cxn>
                <a:cxn ang="0">
                  <a:pos x="279" y="175"/>
                </a:cxn>
                <a:cxn ang="0">
                  <a:pos x="253" y="161"/>
                </a:cxn>
                <a:cxn ang="0">
                  <a:pos x="226" y="146"/>
                </a:cxn>
                <a:cxn ang="0">
                  <a:pos x="200" y="130"/>
                </a:cxn>
                <a:cxn ang="0">
                  <a:pos x="175" y="115"/>
                </a:cxn>
                <a:cxn ang="0">
                  <a:pos x="149" y="99"/>
                </a:cxn>
                <a:cxn ang="0">
                  <a:pos x="124" y="82"/>
                </a:cxn>
                <a:cxn ang="0">
                  <a:pos x="99" y="65"/>
                </a:cxn>
                <a:cxn ang="0">
                  <a:pos x="67" y="42"/>
                </a:cxn>
                <a:cxn ang="0">
                  <a:pos x="39" y="20"/>
                </a:cxn>
              </a:cxnLst>
              <a:rect l="0" t="0" r="r" b="b"/>
              <a:pathLst>
                <a:path w="468" h="932">
                  <a:moveTo>
                    <a:pt x="16" y="2"/>
                  </a:moveTo>
                  <a:lnTo>
                    <a:pt x="8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3" y="9"/>
                  </a:lnTo>
                  <a:lnTo>
                    <a:pt x="5" y="12"/>
                  </a:lnTo>
                  <a:lnTo>
                    <a:pt x="10" y="19"/>
                  </a:lnTo>
                  <a:lnTo>
                    <a:pt x="13" y="23"/>
                  </a:lnTo>
                  <a:lnTo>
                    <a:pt x="17" y="28"/>
                  </a:lnTo>
                  <a:lnTo>
                    <a:pt x="22" y="33"/>
                  </a:lnTo>
                  <a:lnTo>
                    <a:pt x="28" y="40"/>
                  </a:lnTo>
                  <a:lnTo>
                    <a:pt x="31" y="45"/>
                  </a:lnTo>
                  <a:lnTo>
                    <a:pt x="34" y="53"/>
                  </a:lnTo>
                  <a:lnTo>
                    <a:pt x="37" y="59"/>
                  </a:lnTo>
                  <a:lnTo>
                    <a:pt x="41" y="65"/>
                  </a:lnTo>
                  <a:lnTo>
                    <a:pt x="47" y="70"/>
                  </a:lnTo>
                  <a:lnTo>
                    <a:pt x="51" y="76"/>
                  </a:lnTo>
                  <a:lnTo>
                    <a:pt x="58" y="81"/>
                  </a:lnTo>
                  <a:lnTo>
                    <a:pt x="65" y="85"/>
                  </a:lnTo>
                  <a:lnTo>
                    <a:pt x="71" y="90"/>
                  </a:lnTo>
                  <a:lnTo>
                    <a:pt x="78" y="96"/>
                  </a:lnTo>
                  <a:lnTo>
                    <a:pt x="85" y="101"/>
                  </a:lnTo>
                  <a:lnTo>
                    <a:pt x="92" y="105"/>
                  </a:lnTo>
                  <a:lnTo>
                    <a:pt x="98" y="110"/>
                  </a:lnTo>
                  <a:lnTo>
                    <a:pt x="106" y="115"/>
                  </a:lnTo>
                  <a:lnTo>
                    <a:pt x="112" y="119"/>
                  </a:lnTo>
                  <a:lnTo>
                    <a:pt x="120" y="124"/>
                  </a:lnTo>
                  <a:lnTo>
                    <a:pt x="126" y="129"/>
                  </a:lnTo>
                  <a:lnTo>
                    <a:pt x="133" y="133"/>
                  </a:lnTo>
                  <a:lnTo>
                    <a:pt x="141" y="138"/>
                  </a:lnTo>
                  <a:lnTo>
                    <a:pt x="149" y="141"/>
                  </a:lnTo>
                  <a:lnTo>
                    <a:pt x="157" y="146"/>
                  </a:lnTo>
                  <a:lnTo>
                    <a:pt x="163" y="150"/>
                  </a:lnTo>
                  <a:lnTo>
                    <a:pt x="171" y="153"/>
                  </a:lnTo>
                  <a:lnTo>
                    <a:pt x="178" y="158"/>
                  </a:lnTo>
                  <a:lnTo>
                    <a:pt x="186" y="161"/>
                  </a:lnTo>
                  <a:lnTo>
                    <a:pt x="194" y="166"/>
                  </a:lnTo>
                  <a:lnTo>
                    <a:pt x="202" y="171"/>
                  </a:lnTo>
                  <a:lnTo>
                    <a:pt x="209" y="175"/>
                  </a:lnTo>
                  <a:lnTo>
                    <a:pt x="216" y="180"/>
                  </a:lnTo>
                  <a:lnTo>
                    <a:pt x="223" y="183"/>
                  </a:lnTo>
                  <a:lnTo>
                    <a:pt x="231" y="188"/>
                  </a:lnTo>
                  <a:lnTo>
                    <a:pt x="239" y="192"/>
                  </a:lnTo>
                  <a:lnTo>
                    <a:pt x="245" y="197"/>
                  </a:lnTo>
                  <a:lnTo>
                    <a:pt x="253" y="202"/>
                  </a:lnTo>
                  <a:lnTo>
                    <a:pt x="261" y="205"/>
                  </a:lnTo>
                  <a:lnTo>
                    <a:pt x="268" y="211"/>
                  </a:lnTo>
                  <a:lnTo>
                    <a:pt x="274" y="215"/>
                  </a:lnTo>
                  <a:lnTo>
                    <a:pt x="281" y="219"/>
                  </a:lnTo>
                  <a:lnTo>
                    <a:pt x="288" y="223"/>
                  </a:lnTo>
                  <a:lnTo>
                    <a:pt x="295" y="228"/>
                  </a:lnTo>
                  <a:lnTo>
                    <a:pt x="301" y="233"/>
                  </a:lnTo>
                  <a:lnTo>
                    <a:pt x="309" y="239"/>
                  </a:lnTo>
                  <a:lnTo>
                    <a:pt x="315" y="243"/>
                  </a:lnTo>
                  <a:lnTo>
                    <a:pt x="321" y="248"/>
                  </a:lnTo>
                  <a:lnTo>
                    <a:pt x="327" y="253"/>
                  </a:lnTo>
                  <a:lnTo>
                    <a:pt x="333" y="259"/>
                  </a:lnTo>
                  <a:lnTo>
                    <a:pt x="340" y="264"/>
                  </a:lnTo>
                  <a:lnTo>
                    <a:pt x="346" y="271"/>
                  </a:lnTo>
                  <a:lnTo>
                    <a:pt x="350" y="276"/>
                  </a:lnTo>
                  <a:lnTo>
                    <a:pt x="357" y="282"/>
                  </a:lnTo>
                  <a:lnTo>
                    <a:pt x="363" y="288"/>
                  </a:lnTo>
                  <a:lnTo>
                    <a:pt x="369" y="296"/>
                  </a:lnTo>
                  <a:lnTo>
                    <a:pt x="372" y="301"/>
                  </a:lnTo>
                  <a:lnTo>
                    <a:pt x="377" y="308"/>
                  </a:lnTo>
                  <a:lnTo>
                    <a:pt x="381" y="315"/>
                  </a:lnTo>
                  <a:lnTo>
                    <a:pt x="388" y="322"/>
                  </a:lnTo>
                  <a:lnTo>
                    <a:pt x="391" y="329"/>
                  </a:lnTo>
                  <a:lnTo>
                    <a:pt x="395" y="336"/>
                  </a:lnTo>
                  <a:lnTo>
                    <a:pt x="398" y="344"/>
                  </a:lnTo>
                  <a:lnTo>
                    <a:pt x="403" y="353"/>
                  </a:lnTo>
                  <a:lnTo>
                    <a:pt x="406" y="360"/>
                  </a:lnTo>
                  <a:lnTo>
                    <a:pt x="409" y="369"/>
                  </a:lnTo>
                  <a:lnTo>
                    <a:pt x="412" y="377"/>
                  </a:lnTo>
                  <a:lnTo>
                    <a:pt x="415" y="386"/>
                  </a:lnTo>
                  <a:lnTo>
                    <a:pt x="417" y="395"/>
                  </a:lnTo>
                  <a:lnTo>
                    <a:pt x="419" y="405"/>
                  </a:lnTo>
                  <a:lnTo>
                    <a:pt x="422" y="414"/>
                  </a:lnTo>
                  <a:lnTo>
                    <a:pt x="423" y="425"/>
                  </a:lnTo>
                  <a:lnTo>
                    <a:pt x="425" y="434"/>
                  </a:lnTo>
                  <a:lnTo>
                    <a:pt x="425" y="443"/>
                  </a:lnTo>
                  <a:lnTo>
                    <a:pt x="425" y="453"/>
                  </a:lnTo>
                  <a:lnTo>
                    <a:pt x="426" y="462"/>
                  </a:lnTo>
                  <a:lnTo>
                    <a:pt x="426" y="470"/>
                  </a:lnTo>
                  <a:lnTo>
                    <a:pt x="426" y="479"/>
                  </a:lnTo>
                  <a:lnTo>
                    <a:pt x="425" y="488"/>
                  </a:lnTo>
                  <a:lnTo>
                    <a:pt x="425" y="498"/>
                  </a:lnTo>
                  <a:lnTo>
                    <a:pt x="423" y="505"/>
                  </a:lnTo>
                  <a:lnTo>
                    <a:pt x="422" y="513"/>
                  </a:lnTo>
                  <a:lnTo>
                    <a:pt x="419" y="521"/>
                  </a:lnTo>
                  <a:lnTo>
                    <a:pt x="417" y="530"/>
                  </a:lnTo>
                  <a:lnTo>
                    <a:pt x="414" y="538"/>
                  </a:lnTo>
                  <a:lnTo>
                    <a:pt x="412" y="546"/>
                  </a:lnTo>
                  <a:lnTo>
                    <a:pt x="409" y="553"/>
                  </a:lnTo>
                  <a:lnTo>
                    <a:pt x="406" y="563"/>
                  </a:lnTo>
                  <a:lnTo>
                    <a:pt x="402" y="569"/>
                  </a:lnTo>
                  <a:lnTo>
                    <a:pt x="398" y="577"/>
                  </a:lnTo>
                  <a:lnTo>
                    <a:pt x="394" y="584"/>
                  </a:lnTo>
                  <a:lnTo>
                    <a:pt x="389" y="591"/>
                  </a:lnTo>
                  <a:lnTo>
                    <a:pt x="384" y="598"/>
                  </a:lnTo>
                  <a:lnTo>
                    <a:pt x="380" y="605"/>
                  </a:lnTo>
                  <a:lnTo>
                    <a:pt x="375" y="612"/>
                  </a:lnTo>
                  <a:lnTo>
                    <a:pt x="371" y="620"/>
                  </a:lnTo>
                  <a:lnTo>
                    <a:pt x="366" y="626"/>
                  </a:lnTo>
                  <a:lnTo>
                    <a:pt x="360" y="634"/>
                  </a:lnTo>
                  <a:lnTo>
                    <a:pt x="353" y="640"/>
                  </a:lnTo>
                  <a:lnTo>
                    <a:pt x="349" y="646"/>
                  </a:lnTo>
                  <a:lnTo>
                    <a:pt x="343" y="654"/>
                  </a:lnTo>
                  <a:lnTo>
                    <a:pt x="336" y="660"/>
                  </a:lnTo>
                  <a:lnTo>
                    <a:pt x="332" y="667"/>
                  </a:lnTo>
                  <a:lnTo>
                    <a:pt x="326" y="674"/>
                  </a:lnTo>
                  <a:lnTo>
                    <a:pt x="319" y="680"/>
                  </a:lnTo>
                  <a:lnTo>
                    <a:pt x="312" y="687"/>
                  </a:lnTo>
                  <a:lnTo>
                    <a:pt x="305" y="693"/>
                  </a:lnTo>
                  <a:lnTo>
                    <a:pt x="299" y="701"/>
                  </a:lnTo>
                  <a:lnTo>
                    <a:pt x="293" y="705"/>
                  </a:lnTo>
                  <a:lnTo>
                    <a:pt x="287" y="713"/>
                  </a:lnTo>
                  <a:lnTo>
                    <a:pt x="281" y="719"/>
                  </a:lnTo>
                  <a:lnTo>
                    <a:pt x="274" y="725"/>
                  </a:lnTo>
                  <a:lnTo>
                    <a:pt x="268" y="732"/>
                  </a:lnTo>
                  <a:lnTo>
                    <a:pt x="261" y="739"/>
                  </a:lnTo>
                  <a:lnTo>
                    <a:pt x="254" y="744"/>
                  </a:lnTo>
                  <a:lnTo>
                    <a:pt x="248" y="752"/>
                  </a:lnTo>
                  <a:lnTo>
                    <a:pt x="240" y="758"/>
                  </a:lnTo>
                  <a:lnTo>
                    <a:pt x="236" y="764"/>
                  </a:lnTo>
                  <a:lnTo>
                    <a:pt x="228" y="772"/>
                  </a:lnTo>
                  <a:lnTo>
                    <a:pt x="222" y="778"/>
                  </a:lnTo>
                  <a:lnTo>
                    <a:pt x="216" y="784"/>
                  </a:lnTo>
                  <a:lnTo>
                    <a:pt x="209" y="791"/>
                  </a:lnTo>
                  <a:lnTo>
                    <a:pt x="203" y="798"/>
                  </a:lnTo>
                  <a:lnTo>
                    <a:pt x="197" y="804"/>
                  </a:lnTo>
                  <a:lnTo>
                    <a:pt x="191" y="811"/>
                  </a:lnTo>
                  <a:lnTo>
                    <a:pt x="186" y="818"/>
                  </a:lnTo>
                  <a:lnTo>
                    <a:pt x="180" y="825"/>
                  </a:lnTo>
                  <a:lnTo>
                    <a:pt x="175" y="831"/>
                  </a:lnTo>
                  <a:lnTo>
                    <a:pt x="169" y="839"/>
                  </a:lnTo>
                  <a:lnTo>
                    <a:pt x="163" y="845"/>
                  </a:lnTo>
                  <a:lnTo>
                    <a:pt x="160" y="853"/>
                  </a:lnTo>
                  <a:lnTo>
                    <a:pt x="155" y="859"/>
                  </a:lnTo>
                  <a:lnTo>
                    <a:pt x="149" y="866"/>
                  </a:lnTo>
                  <a:lnTo>
                    <a:pt x="144" y="874"/>
                  </a:lnTo>
                  <a:lnTo>
                    <a:pt x="141" y="880"/>
                  </a:lnTo>
                  <a:lnTo>
                    <a:pt x="138" y="890"/>
                  </a:lnTo>
                  <a:lnTo>
                    <a:pt x="137" y="893"/>
                  </a:lnTo>
                  <a:lnTo>
                    <a:pt x="137" y="897"/>
                  </a:lnTo>
                  <a:lnTo>
                    <a:pt x="137" y="902"/>
                  </a:lnTo>
                  <a:lnTo>
                    <a:pt x="137" y="908"/>
                  </a:lnTo>
                  <a:lnTo>
                    <a:pt x="135" y="913"/>
                  </a:lnTo>
                  <a:lnTo>
                    <a:pt x="135" y="919"/>
                  </a:lnTo>
                  <a:lnTo>
                    <a:pt x="135" y="924"/>
                  </a:lnTo>
                  <a:lnTo>
                    <a:pt x="135" y="932"/>
                  </a:lnTo>
                  <a:lnTo>
                    <a:pt x="140" y="927"/>
                  </a:lnTo>
                  <a:lnTo>
                    <a:pt x="144" y="924"/>
                  </a:lnTo>
                  <a:lnTo>
                    <a:pt x="149" y="921"/>
                  </a:lnTo>
                  <a:lnTo>
                    <a:pt x="154" y="918"/>
                  </a:lnTo>
                  <a:lnTo>
                    <a:pt x="158" y="913"/>
                  </a:lnTo>
                  <a:lnTo>
                    <a:pt x="163" y="910"/>
                  </a:lnTo>
                  <a:lnTo>
                    <a:pt x="168" y="907"/>
                  </a:lnTo>
                  <a:lnTo>
                    <a:pt x="172" y="904"/>
                  </a:lnTo>
                  <a:lnTo>
                    <a:pt x="177" y="899"/>
                  </a:lnTo>
                  <a:lnTo>
                    <a:pt x="181" y="896"/>
                  </a:lnTo>
                  <a:lnTo>
                    <a:pt x="185" y="891"/>
                  </a:lnTo>
                  <a:lnTo>
                    <a:pt x="189" y="888"/>
                  </a:lnTo>
                  <a:lnTo>
                    <a:pt x="194" y="884"/>
                  </a:lnTo>
                  <a:lnTo>
                    <a:pt x="199" y="879"/>
                  </a:lnTo>
                  <a:lnTo>
                    <a:pt x="202" y="876"/>
                  </a:lnTo>
                  <a:lnTo>
                    <a:pt x="206" y="873"/>
                  </a:lnTo>
                  <a:lnTo>
                    <a:pt x="209" y="868"/>
                  </a:lnTo>
                  <a:lnTo>
                    <a:pt x="214" y="863"/>
                  </a:lnTo>
                  <a:lnTo>
                    <a:pt x="217" y="859"/>
                  </a:lnTo>
                  <a:lnTo>
                    <a:pt x="220" y="856"/>
                  </a:lnTo>
                  <a:lnTo>
                    <a:pt x="223" y="851"/>
                  </a:lnTo>
                  <a:lnTo>
                    <a:pt x="228" y="846"/>
                  </a:lnTo>
                  <a:lnTo>
                    <a:pt x="231" y="842"/>
                  </a:lnTo>
                  <a:lnTo>
                    <a:pt x="236" y="839"/>
                  </a:lnTo>
                  <a:lnTo>
                    <a:pt x="239" y="834"/>
                  </a:lnTo>
                  <a:lnTo>
                    <a:pt x="242" y="829"/>
                  </a:lnTo>
                  <a:lnTo>
                    <a:pt x="245" y="825"/>
                  </a:lnTo>
                  <a:lnTo>
                    <a:pt x="250" y="820"/>
                  </a:lnTo>
                  <a:lnTo>
                    <a:pt x="253" y="815"/>
                  </a:lnTo>
                  <a:lnTo>
                    <a:pt x="256" y="811"/>
                  </a:lnTo>
                  <a:lnTo>
                    <a:pt x="259" y="806"/>
                  </a:lnTo>
                  <a:lnTo>
                    <a:pt x="264" y="803"/>
                  </a:lnTo>
                  <a:lnTo>
                    <a:pt x="267" y="798"/>
                  </a:lnTo>
                  <a:lnTo>
                    <a:pt x="271" y="794"/>
                  </a:lnTo>
                  <a:lnTo>
                    <a:pt x="274" y="789"/>
                  </a:lnTo>
                  <a:lnTo>
                    <a:pt x="278" y="784"/>
                  </a:lnTo>
                  <a:lnTo>
                    <a:pt x="281" y="780"/>
                  </a:lnTo>
                  <a:lnTo>
                    <a:pt x="284" y="775"/>
                  </a:lnTo>
                  <a:lnTo>
                    <a:pt x="288" y="770"/>
                  </a:lnTo>
                  <a:lnTo>
                    <a:pt x="292" y="766"/>
                  </a:lnTo>
                  <a:lnTo>
                    <a:pt x="295" y="761"/>
                  </a:lnTo>
                  <a:lnTo>
                    <a:pt x="298" y="758"/>
                  </a:lnTo>
                  <a:lnTo>
                    <a:pt x="302" y="753"/>
                  </a:lnTo>
                  <a:lnTo>
                    <a:pt x="307" y="749"/>
                  </a:lnTo>
                  <a:lnTo>
                    <a:pt x="310" y="744"/>
                  </a:lnTo>
                  <a:lnTo>
                    <a:pt x="315" y="739"/>
                  </a:lnTo>
                  <a:lnTo>
                    <a:pt x="318" y="735"/>
                  </a:lnTo>
                  <a:lnTo>
                    <a:pt x="322" y="732"/>
                  </a:lnTo>
                  <a:lnTo>
                    <a:pt x="326" y="727"/>
                  </a:lnTo>
                  <a:lnTo>
                    <a:pt x="330" y="722"/>
                  </a:lnTo>
                  <a:lnTo>
                    <a:pt x="333" y="718"/>
                  </a:lnTo>
                  <a:lnTo>
                    <a:pt x="338" y="715"/>
                  </a:lnTo>
                  <a:lnTo>
                    <a:pt x="343" y="710"/>
                  </a:lnTo>
                  <a:lnTo>
                    <a:pt x="347" y="705"/>
                  </a:lnTo>
                  <a:lnTo>
                    <a:pt x="350" y="702"/>
                  </a:lnTo>
                  <a:lnTo>
                    <a:pt x="355" y="699"/>
                  </a:lnTo>
                  <a:lnTo>
                    <a:pt x="360" y="694"/>
                  </a:lnTo>
                  <a:lnTo>
                    <a:pt x="364" y="691"/>
                  </a:lnTo>
                  <a:lnTo>
                    <a:pt x="369" y="687"/>
                  </a:lnTo>
                  <a:lnTo>
                    <a:pt x="374" y="684"/>
                  </a:lnTo>
                  <a:lnTo>
                    <a:pt x="378" y="680"/>
                  </a:lnTo>
                  <a:lnTo>
                    <a:pt x="384" y="677"/>
                  </a:lnTo>
                  <a:lnTo>
                    <a:pt x="389" y="674"/>
                  </a:lnTo>
                  <a:lnTo>
                    <a:pt x="395" y="671"/>
                  </a:lnTo>
                  <a:lnTo>
                    <a:pt x="400" y="663"/>
                  </a:lnTo>
                  <a:lnTo>
                    <a:pt x="406" y="657"/>
                  </a:lnTo>
                  <a:lnTo>
                    <a:pt x="411" y="649"/>
                  </a:lnTo>
                  <a:lnTo>
                    <a:pt x="417" y="643"/>
                  </a:lnTo>
                  <a:lnTo>
                    <a:pt x="422" y="634"/>
                  </a:lnTo>
                  <a:lnTo>
                    <a:pt x="426" y="626"/>
                  </a:lnTo>
                  <a:lnTo>
                    <a:pt x="431" y="618"/>
                  </a:lnTo>
                  <a:lnTo>
                    <a:pt x="436" y="611"/>
                  </a:lnTo>
                  <a:lnTo>
                    <a:pt x="439" y="603"/>
                  </a:lnTo>
                  <a:lnTo>
                    <a:pt x="442" y="594"/>
                  </a:lnTo>
                  <a:lnTo>
                    <a:pt x="445" y="586"/>
                  </a:lnTo>
                  <a:lnTo>
                    <a:pt x="450" y="578"/>
                  </a:lnTo>
                  <a:lnTo>
                    <a:pt x="453" y="569"/>
                  </a:lnTo>
                  <a:lnTo>
                    <a:pt x="456" y="560"/>
                  </a:lnTo>
                  <a:lnTo>
                    <a:pt x="457" y="550"/>
                  </a:lnTo>
                  <a:lnTo>
                    <a:pt x="460" y="543"/>
                  </a:lnTo>
                  <a:lnTo>
                    <a:pt x="462" y="533"/>
                  </a:lnTo>
                  <a:lnTo>
                    <a:pt x="463" y="524"/>
                  </a:lnTo>
                  <a:lnTo>
                    <a:pt x="463" y="515"/>
                  </a:lnTo>
                  <a:lnTo>
                    <a:pt x="465" y="507"/>
                  </a:lnTo>
                  <a:lnTo>
                    <a:pt x="467" y="496"/>
                  </a:lnTo>
                  <a:lnTo>
                    <a:pt x="467" y="488"/>
                  </a:lnTo>
                  <a:lnTo>
                    <a:pt x="467" y="479"/>
                  </a:lnTo>
                  <a:lnTo>
                    <a:pt x="468" y="470"/>
                  </a:lnTo>
                  <a:lnTo>
                    <a:pt x="467" y="460"/>
                  </a:lnTo>
                  <a:lnTo>
                    <a:pt x="467" y="451"/>
                  </a:lnTo>
                  <a:lnTo>
                    <a:pt x="467" y="442"/>
                  </a:lnTo>
                  <a:lnTo>
                    <a:pt x="465" y="432"/>
                  </a:lnTo>
                  <a:lnTo>
                    <a:pt x="463" y="425"/>
                  </a:lnTo>
                  <a:lnTo>
                    <a:pt x="463" y="415"/>
                  </a:lnTo>
                  <a:lnTo>
                    <a:pt x="462" y="406"/>
                  </a:lnTo>
                  <a:lnTo>
                    <a:pt x="462" y="397"/>
                  </a:lnTo>
                  <a:lnTo>
                    <a:pt x="459" y="388"/>
                  </a:lnTo>
                  <a:lnTo>
                    <a:pt x="456" y="378"/>
                  </a:lnTo>
                  <a:lnTo>
                    <a:pt x="453" y="370"/>
                  </a:lnTo>
                  <a:lnTo>
                    <a:pt x="451" y="361"/>
                  </a:lnTo>
                  <a:lnTo>
                    <a:pt x="446" y="352"/>
                  </a:lnTo>
                  <a:lnTo>
                    <a:pt x="445" y="344"/>
                  </a:lnTo>
                  <a:lnTo>
                    <a:pt x="440" y="335"/>
                  </a:lnTo>
                  <a:lnTo>
                    <a:pt x="437" y="327"/>
                  </a:lnTo>
                  <a:lnTo>
                    <a:pt x="432" y="318"/>
                  </a:lnTo>
                  <a:lnTo>
                    <a:pt x="429" y="310"/>
                  </a:lnTo>
                  <a:lnTo>
                    <a:pt x="425" y="302"/>
                  </a:lnTo>
                  <a:lnTo>
                    <a:pt x="420" y="295"/>
                  </a:lnTo>
                  <a:lnTo>
                    <a:pt x="415" y="287"/>
                  </a:lnTo>
                  <a:lnTo>
                    <a:pt x="411" y="279"/>
                  </a:lnTo>
                  <a:lnTo>
                    <a:pt x="406" y="273"/>
                  </a:lnTo>
                  <a:lnTo>
                    <a:pt x="402" y="265"/>
                  </a:lnTo>
                  <a:lnTo>
                    <a:pt x="395" y="259"/>
                  </a:lnTo>
                  <a:lnTo>
                    <a:pt x="389" y="251"/>
                  </a:lnTo>
                  <a:lnTo>
                    <a:pt x="383" y="243"/>
                  </a:lnTo>
                  <a:lnTo>
                    <a:pt x="377" y="237"/>
                  </a:lnTo>
                  <a:lnTo>
                    <a:pt x="369" y="231"/>
                  </a:lnTo>
                  <a:lnTo>
                    <a:pt x="363" y="225"/>
                  </a:lnTo>
                  <a:lnTo>
                    <a:pt x="357" y="219"/>
                  </a:lnTo>
                  <a:lnTo>
                    <a:pt x="349" y="214"/>
                  </a:lnTo>
                  <a:lnTo>
                    <a:pt x="341" y="208"/>
                  </a:lnTo>
                  <a:lnTo>
                    <a:pt x="333" y="203"/>
                  </a:lnTo>
                  <a:lnTo>
                    <a:pt x="326" y="198"/>
                  </a:lnTo>
                  <a:lnTo>
                    <a:pt x="318" y="194"/>
                  </a:lnTo>
                  <a:lnTo>
                    <a:pt x="310" y="189"/>
                  </a:lnTo>
                  <a:lnTo>
                    <a:pt x="302" y="184"/>
                  </a:lnTo>
                  <a:lnTo>
                    <a:pt x="293" y="181"/>
                  </a:lnTo>
                  <a:lnTo>
                    <a:pt x="285" y="178"/>
                  </a:lnTo>
                  <a:lnTo>
                    <a:pt x="279" y="175"/>
                  </a:lnTo>
                  <a:lnTo>
                    <a:pt x="274" y="174"/>
                  </a:lnTo>
                  <a:lnTo>
                    <a:pt x="271" y="171"/>
                  </a:lnTo>
                  <a:lnTo>
                    <a:pt x="267" y="167"/>
                  </a:lnTo>
                  <a:lnTo>
                    <a:pt x="262" y="164"/>
                  </a:lnTo>
                  <a:lnTo>
                    <a:pt x="257" y="163"/>
                  </a:lnTo>
                  <a:lnTo>
                    <a:pt x="253" y="161"/>
                  </a:lnTo>
                  <a:lnTo>
                    <a:pt x="248" y="158"/>
                  </a:lnTo>
                  <a:lnTo>
                    <a:pt x="243" y="155"/>
                  </a:lnTo>
                  <a:lnTo>
                    <a:pt x="239" y="153"/>
                  </a:lnTo>
                  <a:lnTo>
                    <a:pt x="236" y="150"/>
                  </a:lnTo>
                  <a:lnTo>
                    <a:pt x="231" y="149"/>
                  </a:lnTo>
                  <a:lnTo>
                    <a:pt x="226" y="146"/>
                  </a:lnTo>
                  <a:lnTo>
                    <a:pt x="222" y="144"/>
                  </a:lnTo>
                  <a:lnTo>
                    <a:pt x="217" y="141"/>
                  </a:lnTo>
                  <a:lnTo>
                    <a:pt x="214" y="140"/>
                  </a:lnTo>
                  <a:lnTo>
                    <a:pt x="209" y="136"/>
                  </a:lnTo>
                  <a:lnTo>
                    <a:pt x="205" y="133"/>
                  </a:lnTo>
                  <a:lnTo>
                    <a:pt x="200" y="130"/>
                  </a:lnTo>
                  <a:lnTo>
                    <a:pt x="195" y="129"/>
                  </a:lnTo>
                  <a:lnTo>
                    <a:pt x="191" y="126"/>
                  </a:lnTo>
                  <a:lnTo>
                    <a:pt x="188" y="122"/>
                  </a:lnTo>
                  <a:lnTo>
                    <a:pt x="183" y="121"/>
                  </a:lnTo>
                  <a:lnTo>
                    <a:pt x="180" y="118"/>
                  </a:lnTo>
                  <a:lnTo>
                    <a:pt x="175" y="115"/>
                  </a:lnTo>
                  <a:lnTo>
                    <a:pt x="171" y="112"/>
                  </a:lnTo>
                  <a:lnTo>
                    <a:pt x="166" y="110"/>
                  </a:lnTo>
                  <a:lnTo>
                    <a:pt x="163" y="107"/>
                  </a:lnTo>
                  <a:lnTo>
                    <a:pt x="158" y="104"/>
                  </a:lnTo>
                  <a:lnTo>
                    <a:pt x="154" y="102"/>
                  </a:lnTo>
                  <a:lnTo>
                    <a:pt x="149" y="99"/>
                  </a:lnTo>
                  <a:lnTo>
                    <a:pt x="146" y="98"/>
                  </a:lnTo>
                  <a:lnTo>
                    <a:pt x="141" y="95"/>
                  </a:lnTo>
                  <a:lnTo>
                    <a:pt x="137" y="91"/>
                  </a:lnTo>
                  <a:lnTo>
                    <a:pt x="132" y="88"/>
                  </a:lnTo>
                  <a:lnTo>
                    <a:pt x="129" y="85"/>
                  </a:lnTo>
                  <a:lnTo>
                    <a:pt x="124" y="82"/>
                  </a:lnTo>
                  <a:lnTo>
                    <a:pt x="121" y="79"/>
                  </a:lnTo>
                  <a:lnTo>
                    <a:pt x="116" y="76"/>
                  </a:lnTo>
                  <a:lnTo>
                    <a:pt x="112" y="74"/>
                  </a:lnTo>
                  <a:lnTo>
                    <a:pt x="109" y="71"/>
                  </a:lnTo>
                  <a:lnTo>
                    <a:pt x="104" y="68"/>
                  </a:lnTo>
                  <a:lnTo>
                    <a:pt x="99" y="65"/>
                  </a:lnTo>
                  <a:lnTo>
                    <a:pt x="95" y="62"/>
                  </a:lnTo>
                  <a:lnTo>
                    <a:pt x="87" y="56"/>
                  </a:lnTo>
                  <a:lnTo>
                    <a:pt x="79" y="51"/>
                  </a:lnTo>
                  <a:lnTo>
                    <a:pt x="75" y="47"/>
                  </a:lnTo>
                  <a:lnTo>
                    <a:pt x="71" y="45"/>
                  </a:lnTo>
                  <a:lnTo>
                    <a:pt x="67" y="42"/>
                  </a:lnTo>
                  <a:lnTo>
                    <a:pt x="64" y="39"/>
                  </a:lnTo>
                  <a:lnTo>
                    <a:pt x="59" y="34"/>
                  </a:lnTo>
                  <a:lnTo>
                    <a:pt x="54" y="33"/>
                  </a:lnTo>
                  <a:lnTo>
                    <a:pt x="51" y="28"/>
                  </a:lnTo>
                  <a:lnTo>
                    <a:pt x="47" y="26"/>
                  </a:lnTo>
                  <a:lnTo>
                    <a:pt x="39" y="20"/>
                  </a:lnTo>
                  <a:lnTo>
                    <a:pt x="31" y="14"/>
                  </a:lnTo>
                  <a:lnTo>
                    <a:pt x="23" y="6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60" name="Freeform 312"/>
            <p:cNvSpPr>
              <a:spLocks/>
            </p:cNvSpPr>
            <p:nvPr/>
          </p:nvSpPr>
          <p:spPr bwMode="auto">
            <a:xfrm>
              <a:off x="4548" y="457"/>
              <a:ext cx="449" cy="282"/>
            </a:xfrm>
            <a:custGeom>
              <a:avLst/>
              <a:gdLst/>
              <a:ahLst/>
              <a:cxnLst>
                <a:cxn ang="0">
                  <a:pos x="468" y="1"/>
                </a:cxn>
                <a:cxn ang="0">
                  <a:pos x="417" y="3"/>
                </a:cxn>
                <a:cxn ang="0">
                  <a:pos x="372" y="17"/>
                </a:cxn>
                <a:cxn ang="0">
                  <a:pos x="331" y="41"/>
                </a:cxn>
                <a:cxn ang="0">
                  <a:pos x="296" y="74"/>
                </a:cxn>
                <a:cxn ang="0">
                  <a:pos x="265" y="114"/>
                </a:cxn>
                <a:cxn ang="0">
                  <a:pos x="242" y="159"/>
                </a:cxn>
                <a:cxn ang="0">
                  <a:pos x="222" y="204"/>
                </a:cxn>
                <a:cxn ang="0">
                  <a:pos x="210" y="252"/>
                </a:cxn>
                <a:cxn ang="0">
                  <a:pos x="193" y="288"/>
                </a:cxn>
                <a:cxn ang="0">
                  <a:pos x="172" y="319"/>
                </a:cxn>
                <a:cxn ang="0">
                  <a:pos x="152" y="350"/>
                </a:cxn>
                <a:cxn ang="0">
                  <a:pos x="131" y="379"/>
                </a:cxn>
                <a:cxn ang="0">
                  <a:pos x="109" y="410"/>
                </a:cxn>
                <a:cxn ang="0">
                  <a:pos x="86" y="440"/>
                </a:cxn>
                <a:cxn ang="0">
                  <a:pos x="62" y="469"/>
                </a:cxn>
                <a:cxn ang="0">
                  <a:pos x="38" y="499"/>
                </a:cxn>
                <a:cxn ang="0">
                  <a:pos x="11" y="528"/>
                </a:cxn>
                <a:cxn ang="0">
                  <a:pos x="18" y="550"/>
                </a:cxn>
                <a:cxn ang="0">
                  <a:pos x="53" y="545"/>
                </a:cxn>
                <a:cxn ang="0">
                  <a:pos x="93" y="502"/>
                </a:cxn>
                <a:cxn ang="0">
                  <a:pos x="131" y="458"/>
                </a:cxn>
                <a:cxn ang="0">
                  <a:pos x="166" y="413"/>
                </a:cxn>
                <a:cxn ang="0">
                  <a:pos x="197" y="367"/>
                </a:cxn>
                <a:cxn ang="0">
                  <a:pos x="225" y="317"/>
                </a:cxn>
                <a:cxn ang="0">
                  <a:pos x="251" y="268"/>
                </a:cxn>
                <a:cxn ang="0">
                  <a:pos x="276" y="215"/>
                </a:cxn>
                <a:cxn ang="0">
                  <a:pos x="296" y="161"/>
                </a:cxn>
                <a:cxn ang="0">
                  <a:pos x="321" y="108"/>
                </a:cxn>
                <a:cxn ang="0">
                  <a:pos x="363" y="71"/>
                </a:cxn>
                <a:cxn ang="0">
                  <a:pos x="410" y="51"/>
                </a:cxn>
                <a:cxn ang="0">
                  <a:pos x="456" y="48"/>
                </a:cxn>
                <a:cxn ang="0">
                  <a:pos x="506" y="58"/>
                </a:cxn>
                <a:cxn ang="0">
                  <a:pos x="552" y="80"/>
                </a:cxn>
                <a:cxn ang="0">
                  <a:pos x="595" y="114"/>
                </a:cxn>
                <a:cxn ang="0">
                  <a:pos x="634" y="153"/>
                </a:cxn>
                <a:cxn ang="0">
                  <a:pos x="664" y="201"/>
                </a:cxn>
                <a:cxn ang="0">
                  <a:pos x="691" y="249"/>
                </a:cxn>
                <a:cxn ang="0">
                  <a:pos x="733" y="296"/>
                </a:cxn>
                <a:cxn ang="0">
                  <a:pos x="775" y="339"/>
                </a:cxn>
                <a:cxn ang="0">
                  <a:pos x="820" y="375"/>
                </a:cxn>
                <a:cxn ang="0">
                  <a:pos x="871" y="399"/>
                </a:cxn>
                <a:cxn ang="0">
                  <a:pos x="894" y="396"/>
                </a:cxn>
                <a:cxn ang="0">
                  <a:pos x="882" y="367"/>
                </a:cxn>
                <a:cxn ang="0">
                  <a:pos x="848" y="342"/>
                </a:cxn>
                <a:cxn ang="0">
                  <a:pos x="817" y="316"/>
                </a:cxn>
                <a:cxn ang="0">
                  <a:pos x="786" y="286"/>
                </a:cxn>
                <a:cxn ang="0">
                  <a:pos x="760" y="257"/>
                </a:cxn>
                <a:cxn ang="0">
                  <a:pos x="732" y="224"/>
                </a:cxn>
                <a:cxn ang="0">
                  <a:pos x="705" y="190"/>
                </a:cxn>
                <a:cxn ang="0">
                  <a:pos x="679" y="156"/>
                </a:cxn>
                <a:cxn ang="0">
                  <a:pos x="654" y="122"/>
                </a:cxn>
                <a:cxn ang="0">
                  <a:pos x="628" y="88"/>
                </a:cxn>
                <a:cxn ang="0">
                  <a:pos x="580" y="49"/>
                </a:cxn>
                <a:cxn ang="0">
                  <a:pos x="529" y="21"/>
                </a:cxn>
              </a:cxnLst>
              <a:rect l="0" t="0" r="r" b="b"/>
              <a:pathLst>
                <a:path w="898" h="564">
                  <a:moveTo>
                    <a:pt x="515" y="12"/>
                  </a:moveTo>
                  <a:lnTo>
                    <a:pt x="506" y="9"/>
                  </a:lnTo>
                  <a:lnTo>
                    <a:pt x="499" y="7"/>
                  </a:lnTo>
                  <a:lnTo>
                    <a:pt x="490" y="6"/>
                  </a:lnTo>
                  <a:lnTo>
                    <a:pt x="484" y="4"/>
                  </a:lnTo>
                  <a:lnTo>
                    <a:pt x="475" y="3"/>
                  </a:lnTo>
                  <a:lnTo>
                    <a:pt x="468" y="1"/>
                  </a:lnTo>
                  <a:lnTo>
                    <a:pt x="461" y="1"/>
                  </a:lnTo>
                  <a:lnTo>
                    <a:pt x="453" y="1"/>
                  </a:lnTo>
                  <a:lnTo>
                    <a:pt x="447" y="0"/>
                  </a:lnTo>
                  <a:lnTo>
                    <a:pt x="439" y="0"/>
                  </a:lnTo>
                  <a:lnTo>
                    <a:pt x="431" y="1"/>
                  </a:lnTo>
                  <a:lnTo>
                    <a:pt x="425" y="1"/>
                  </a:lnTo>
                  <a:lnTo>
                    <a:pt x="417" y="3"/>
                  </a:lnTo>
                  <a:lnTo>
                    <a:pt x="411" y="4"/>
                  </a:lnTo>
                  <a:lnTo>
                    <a:pt x="405" y="6"/>
                  </a:lnTo>
                  <a:lnTo>
                    <a:pt x="399" y="7"/>
                  </a:lnTo>
                  <a:lnTo>
                    <a:pt x="391" y="9"/>
                  </a:lnTo>
                  <a:lnTo>
                    <a:pt x="385" y="10"/>
                  </a:lnTo>
                  <a:lnTo>
                    <a:pt x="379" y="13"/>
                  </a:lnTo>
                  <a:lnTo>
                    <a:pt x="372" y="17"/>
                  </a:lnTo>
                  <a:lnTo>
                    <a:pt x="366" y="18"/>
                  </a:lnTo>
                  <a:lnTo>
                    <a:pt x="360" y="23"/>
                  </a:lnTo>
                  <a:lnTo>
                    <a:pt x="354" y="26"/>
                  </a:lnTo>
                  <a:lnTo>
                    <a:pt x="349" y="29"/>
                  </a:lnTo>
                  <a:lnTo>
                    <a:pt x="341" y="32"/>
                  </a:lnTo>
                  <a:lnTo>
                    <a:pt x="337" y="37"/>
                  </a:lnTo>
                  <a:lnTo>
                    <a:pt x="331" y="41"/>
                  </a:lnTo>
                  <a:lnTo>
                    <a:pt x="326" y="46"/>
                  </a:lnTo>
                  <a:lnTo>
                    <a:pt x="320" y="49"/>
                  </a:lnTo>
                  <a:lnTo>
                    <a:pt x="315" y="54"/>
                  </a:lnTo>
                  <a:lnTo>
                    <a:pt x="310" y="60"/>
                  </a:lnTo>
                  <a:lnTo>
                    <a:pt x="306" y="65"/>
                  </a:lnTo>
                  <a:lnTo>
                    <a:pt x="301" y="69"/>
                  </a:lnTo>
                  <a:lnTo>
                    <a:pt x="296" y="74"/>
                  </a:lnTo>
                  <a:lnTo>
                    <a:pt x="292" y="80"/>
                  </a:lnTo>
                  <a:lnTo>
                    <a:pt x="287" y="86"/>
                  </a:lnTo>
                  <a:lnTo>
                    <a:pt x="281" y="91"/>
                  </a:lnTo>
                  <a:lnTo>
                    <a:pt x="278" y="97"/>
                  </a:lnTo>
                  <a:lnTo>
                    <a:pt x="273" y="102"/>
                  </a:lnTo>
                  <a:lnTo>
                    <a:pt x="270" y="108"/>
                  </a:lnTo>
                  <a:lnTo>
                    <a:pt x="265" y="114"/>
                  </a:lnTo>
                  <a:lnTo>
                    <a:pt x="261" y="120"/>
                  </a:lnTo>
                  <a:lnTo>
                    <a:pt x="258" y="125"/>
                  </a:lnTo>
                  <a:lnTo>
                    <a:pt x="255" y="133"/>
                  </a:lnTo>
                  <a:lnTo>
                    <a:pt x="250" y="139"/>
                  </a:lnTo>
                  <a:lnTo>
                    <a:pt x="247" y="145"/>
                  </a:lnTo>
                  <a:lnTo>
                    <a:pt x="244" y="151"/>
                  </a:lnTo>
                  <a:lnTo>
                    <a:pt x="242" y="159"/>
                  </a:lnTo>
                  <a:lnTo>
                    <a:pt x="238" y="164"/>
                  </a:lnTo>
                  <a:lnTo>
                    <a:pt x="234" y="172"/>
                  </a:lnTo>
                  <a:lnTo>
                    <a:pt x="231" y="178"/>
                  </a:lnTo>
                  <a:lnTo>
                    <a:pt x="230" y="184"/>
                  </a:lnTo>
                  <a:lnTo>
                    <a:pt x="227" y="192"/>
                  </a:lnTo>
                  <a:lnTo>
                    <a:pt x="224" y="198"/>
                  </a:lnTo>
                  <a:lnTo>
                    <a:pt x="222" y="204"/>
                  </a:lnTo>
                  <a:lnTo>
                    <a:pt x="220" y="212"/>
                  </a:lnTo>
                  <a:lnTo>
                    <a:pt x="219" y="220"/>
                  </a:lnTo>
                  <a:lnTo>
                    <a:pt x="216" y="226"/>
                  </a:lnTo>
                  <a:lnTo>
                    <a:pt x="214" y="232"/>
                  </a:lnTo>
                  <a:lnTo>
                    <a:pt x="213" y="240"/>
                  </a:lnTo>
                  <a:lnTo>
                    <a:pt x="211" y="246"/>
                  </a:lnTo>
                  <a:lnTo>
                    <a:pt x="210" y="252"/>
                  </a:lnTo>
                  <a:lnTo>
                    <a:pt x="208" y="260"/>
                  </a:lnTo>
                  <a:lnTo>
                    <a:pt x="208" y="266"/>
                  </a:lnTo>
                  <a:lnTo>
                    <a:pt x="205" y="271"/>
                  </a:lnTo>
                  <a:lnTo>
                    <a:pt x="202" y="275"/>
                  </a:lnTo>
                  <a:lnTo>
                    <a:pt x="199" y="279"/>
                  </a:lnTo>
                  <a:lnTo>
                    <a:pt x="197" y="283"/>
                  </a:lnTo>
                  <a:lnTo>
                    <a:pt x="193" y="288"/>
                  </a:lnTo>
                  <a:lnTo>
                    <a:pt x="190" y="292"/>
                  </a:lnTo>
                  <a:lnTo>
                    <a:pt x="188" y="297"/>
                  </a:lnTo>
                  <a:lnTo>
                    <a:pt x="185" y="302"/>
                  </a:lnTo>
                  <a:lnTo>
                    <a:pt x="182" y="306"/>
                  </a:lnTo>
                  <a:lnTo>
                    <a:pt x="179" y="311"/>
                  </a:lnTo>
                  <a:lnTo>
                    <a:pt x="176" y="316"/>
                  </a:lnTo>
                  <a:lnTo>
                    <a:pt x="172" y="319"/>
                  </a:lnTo>
                  <a:lnTo>
                    <a:pt x="169" y="323"/>
                  </a:lnTo>
                  <a:lnTo>
                    <a:pt x="168" y="328"/>
                  </a:lnTo>
                  <a:lnTo>
                    <a:pt x="165" y="333"/>
                  </a:lnTo>
                  <a:lnTo>
                    <a:pt x="162" y="337"/>
                  </a:lnTo>
                  <a:lnTo>
                    <a:pt x="159" y="341"/>
                  </a:lnTo>
                  <a:lnTo>
                    <a:pt x="155" y="345"/>
                  </a:lnTo>
                  <a:lnTo>
                    <a:pt x="152" y="350"/>
                  </a:lnTo>
                  <a:lnTo>
                    <a:pt x="149" y="354"/>
                  </a:lnTo>
                  <a:lnTo>
                    <a:pt x="146" y="358"/>
                  </a:lnTo>
                  <a:lnTo>
                    <a:pt x="143" y="362"/>
                  </a:lnTo>
                  <a:lnTo>
                    <a:pt x="140" y="367"/>
                  </a:lnTo>
                  <a:lnTo>
                    <a:pt x="137" y="372"/>
                  </a:lnTo>
                  <a:lnTo>
                    <a:pt x="134" y="375"/>
                  </a:lnTo>
                  <a:lnTo>
                    <a:pt x="131" y="379"/>
                  </a:lnTo>
                  <a:lnTo>
                    <a:pt x="128" y="384"/>
                  </a:lnTo>
                  <a:lnTo>
                    <a:pt x="124" y="389"/>
                  </a:lnTo>
                  <a:lnTo>
                    <a:pt x="121" y="393"/>
                  </a:lnTo>
                  <a:lnTo>
                    <a:pt x="118" y="398"/>
                  </a:lnTo>
                  <a:lnTo>
                    <a:pt x="115" y="403"/>
                  </a:lnTo>
                  <a:lnTo>
                    <a:pt x="114" y="407"/>
                  </a:lnTo>
                  <a:lnTo>
                    <a:pt x="109" y="410"/>
                  </a:lnTo>
                  <a:lnTo>
                    <a:pt x="106" y="415"/>
                  </a:lnTo>
                  <a:lnTo>
                    <a:pt x="103" y="418"/>
                  </a:lnTo>
                  <a:lnTo>
                    <a:pt x="100" y="423"/>
                  </a:lnTo>
                  <a:lnTo>
                    <a:pt x="95" y="427"/>
                  </a:lnTo>
                  <a:lnTo>
                    <a:pt x="93" y="432"/>
                  </a:lnTo>
                  <a:lnTo>
                    <a:pt x="89" y="435"/>
                  </a:lnTo>
                  <a:lnTo>
                    <a:pt x="86" y="440"/>
                  </a:lnTo>
                  <a:lnTo>
                    <a:pt x="83" y="444"/>
                  </a:lnTo>
                  <a:lnTo>
                    <a:pt x="80" y="449"/>
                  </a:lnTo>
                  <a:lnTo>
                    <a:pt x="75" y="452"/>
                  </a:lnTo>
                  <a:lnTo>
                    <a:pt x="73" y="457"/>
                  </a:lnTo>
                  <a:lnTo>
                    <a:pt x="69" y="460"/>
                  </a:lnTo>
                  <a:lnTo>
                    <a:pt x="66" y="465"/>
                  </a:lnTo>
                  <a:lnTo>
                    <a:pt x="62" y="469"/>
                  </a:lnTo>
                  <a:lnTo>
                    <a:pt x="59" y="474"/>
                  </a:lnTo>
                  <a:lnTo>
                    <a:pt x="55" y="477"/>
                  </a:lnTo>
                  <a:lnTo>
                    <a:pt x="52" y="482"/>
                  </a:lnTo>
                  <a:lnTo>
                    <a:pt x="47" y="486"/>
                  </a:lnTo>
                  <a:lnTo>
                    <a:pt x="44" y="489"/>
                  </a:lnTo>
                  <a:lnTo>
                    <a:pt x="41" y="494"/>
                  </a:lnTo>
                  <a:lnTo>
                    <a:pt x="38" y="499"/>
                  </a:lnTo>
                  <a:lnTo>
                    <a:pt x="33" y="503"/>
                  </a:lnTo>
                  <a:lnTo>
                    <a:pt x="30" y="508"/>
                  </a:lnTo>
                  <a:lnTo>
                    <a:pt x="25" y="511"/>
                  </a:lnTo>
                  <a:lnTo>
                    <a:pt x="22" y="516"/>
                  </a:lnTo>
                  <a:lnTo>
                    <a:pt x="18" y="519"/>
                  </a:lnTo>
                  <a:lnTo>
                    <a:pt x="16" y="523"/>
                  </a:lnTo>
                  <a:lnTo>
                    <a:pt x="11" y="528"/>
                  </a:lnTo>
                  <a:lnTo>
                    <a:pt x="8" y="531"/>
                  </a:lnTo>
                  <a:lnTo>
                    <a:pt x="4" y="536"/>
                  </a:lnTo>
                  <a:lnTo>
                    <a:pt x="0" y="540"/>
                  </a:lnTo>
                  <a:lnTo>
                    <a:pt x="4" y="542"/>
                  </a:lnTo>
                  <a:lnTo>
                    <a:pt x="8" y="545"/>
                  </a:lnTo>
                  <a:lnTo>
                    <a:pt x="13" y="547"/>
                  </a:lnTo>
                  <a:lnTo>
                    <a:pt x="18" y="550"/>
                  </a:lnTo>
                  <a:lnTo>
                    <a:pt x="21" y="551"/>
                  </a:lnTo>
                  <a:lnTo>
                    <a:pt x="25" y="556"/>
                  </a:lnTo>
                  <a:lnTo>
                    <a:pt x="30" y="559"/>
                  </a:lnTo>
                  <a:lnTo>
                    <a:pt x="35" y="564"/>
                  </a:lnTo>
                  <a:lnTo>
                    <a:pt x="41" y="556"/>
                  </a:lnTo>
                  <a:lnTo>
                    <a:pt x="47" y="550"/>
                  </a:lnTo>
                  <a:lnTo>
                    <a:pt x="53" y="545"/>
                  </a:lnTo>
                  <a:lnTo>
                    <a:pt x="58" y="539"/>
                  </a:lnTo>
                  <a:lnTo>
                    <a:pt x="64" y="533"/>
                  </a:lnTo>
                  <a:lnTo>
                    <a:pt x="70" y="527"/>
                  </a:lnTo>
                  <a:lnTo>
                    <a:pt x="76" y="520"/>
                  </a:lnTo>
                  <a:lnTo>
                    <a:pt x="83" y="514"/>
                  </a:lnTo>
                  <a:lnTo>
                    <a:pt x="87" y="508"/>
                  </a:lnTo>
                  <a:lnTo>
                    <a:pt x="93" y="502"/>
                  </a:lnTo>
                  <a:lnTo>
                    <a:pt x="98" y="496"/>
                  </a:lnTo>
                  <a:lnTo>
                    <a:pt x="104" y="489"/>
                  </a:lnTo>
                  <a:lnTo>
                    <a:pt x="110" y="483"/>
                  </a:lnTo>
                  <a:lnTo>
                    <a:pt x="115" y="477"/>
                  </a:lnTo>
                  <a:lnTo>
                    <a:pt x="120" y="471"/>
                  </a:lnTo>
                  <a:lnTo>
                    <a:pt x="126" y="465"/>
                  </a:lnTo>
                  <a:lnTo>
                    <a:pt x="131" y="458"/>
                  </a:lnTo>
                  <a:lnTo>
                    <a:pt x="135" y="452"/>
                  </a:lnTo>
                  <a:lnTo>
                    <a:pt x="140" y="444"/>
                  </a:lnTo>
                  <a:lnTo>
                    <a:pt x="146" y="438"/>
                  </a:lnTo>
                  <a:lnTo>
                    <a:pt x="151" y="432"/>
                  </a:lnTo>
                  <a:lnTo>
                    <a:pt x="155" y="426"/>
                  </a:lnTo>
                  <a:lnTo>
                    <a:pt x="160" y="420"/>
                  </a:lnTo>
                  <a:lnTo>
                    <a:pt x="166" y="413"/>
                  </a:lnTo>
                  <a:lnTo>
                    <a:pt x="169" y="407"/>
                  </a:lnTo>
                  <a:lnTo>
                    <a:pt x="174" y="399"/>
                  </a:lnTo>
                  <a:lnTo>
                    <a:pt x="179" y="393"/>
                  </a:lnTo>
                  <a:lnTo>
                    <a:pt x="183" y="387"/>
                  </a:lnTo>
                  <a:lnTo>
                    <a:pt x="188" y="379"/>
                  </a:lnTo>
                  <a:lnTo>
                    <a:pt x="193" y="373"/>
                  </a:lnTo>
                  <a:lnTo>
                    <a:pt x="197" y="367"/>
                  </a:lnTo>
                  <a:lnTo>
                    <a:pt x="202" y="359"/>
                  </a:lnTo>
                  <a:lnTo>
                    <a:pt x="207" y="353"/>
                  </a:lnTo>
                  <a:lnTo>
                    <a:pt x="210" y="345"/>
                  </a:lnTo>
                  <a:lnTo>
                    <a:pt x="213" y="337"/>
                  </a:lnTo>
                  <a:lnTo>
                    <a:pt x="217" y="331"/>
                  </a:lnTo>
                  <a:lnTo>
                    <a:pt x="222" y="323"/>
                  </a:lnTo>
                  <a:lnTo>
                    <a:pt x="225" y="317"/>
                  </a:lnTo>
                  <a:lnTo>
                    <a:pt x="228" y="311"/>
                  </a:lnTo>
                  <a:lnTo>
                    <a:pt x="233" y="303"/>
                  </a:lnTo>
                  <a:lnTo>
                    <a:pt x="236" y="297"/>
                  </a:lnTo>
                  <a:lnTo>
                    <a:pt x="241" y="289"/>
                  </a:lnTo>
                  <a:lnTo>
                    <a:pt x="244" y="282"/>
                  </a:lnTo>
                  <a:lnTo>
                    <a:pt x="248" y="275"/>
                  </a:lnTo>
                  <a:lnTo>
                    <a:pt x="251" y="268"/>
                  </a:lnTo>
                  <a:lnTo>
                    <a:pt x="256" y="260"/>
                  </a:lnTo>
                  <a:lnTo>
                    <a:pt x="259" y="252"/>
                  </a:lnTo>
                  <a:lnTo>
                    <a:pt x="264" y="246"/>
                  </a:lnTo>
                  <a:lnTo>
                    <a:pt x="265" y="238"/>
                  </a:lnTo>
                  <a:lnTo>
                    <a:pt x="269" y="230"/>
                  </a:lnTo>
                  <a:lnTo>
                    <a:pt x="272" y="223"/>
                  </a:lnTo>
                  <a:lnTo>
                    <a:pt x="276" y="215"/>
                  </a:lnTo>
                  <a:lnTo>
                    <a:pt x="279" y="207"/>
                  </a:lnTo>
                  <a:lnTo>
                    <a:pt x="281" y="201"/>
                  </a:lnTo>
                  <a:lnTo>
                    <a:pt x="284" y="192"/>
                  </a:lnTo>
                  <a:lnTo>
                    <a:pt x="289" y="186"/>
                  </a:lnTo>
                  <a:lnTo>
                    <a:pt x="290" y="178"/>
                  </a:lnTo>
                  <a:lnTo>
                    <a:pt x="293" y="170"/>
                  </a:lnTo>
                  <a:lnTo>
                    <a:pt x="296" y="161"/>
                  </a:lnTo>
                  <a:lnTo>
                    <a:pt x="300" y="155"/>
                  </a:lnTo>
                  <a:lnTo>
                    <a:pt x="303" y="145"/>
                  </a:lnTo>
                  <a:lnTo>
                    <a:pt x="306" y="139"/>
                  </a:lnTo>
                  <a:lnTo>
                    <a:pt x="309" y="131"/>
                  </a:lnTo>
                  <a:lnTo>
                    <a:pt x="312" y="124"/>
                  </a:lnTo>
                  <a:lnTo>
                    <a:pt x="317" y="116"/>
                  </a:lnTo>
                  <a:lnTo>
                    <a:pt x="321" y="108"/>
                  </a:lnTo>
                  <a:lnTo>
                    <a:pt x="327" y="102"/>
                  </a:lnTo>
                  <a:lnTo>
                    <a:pt x="334" y="96"/>
                  </a:lnTo>
                  <a:lnTo>
                    <a:pt x="338" y="89"/>
                  </a:lnTo>
                  <a:lnTo>
                    <a:pt x="344" y="83"/>
                  </a:lnTo>
                  <a:lnTo>
                    <a:pt x="351" y="80"/>
                  </a:lnTo>
                  <a:lnTo>
                    <a:pt x="357" y="75"/>
                  </a:lnTo>
                  <a:lnTo>
                    <a:pt x="363" y="71"/>
                  </a:lnTo>
                  <a:lnTo>
                    <a:pt x="369" y="66"/>
                  </a:lnTo>
                  <a:lnTo>
                    <a:pt x="375" y="63"/>
                  </a:lnTo>
                  <a:lnTo>
                    <a:pt x="383" y="60"/>
                  </a:lnTo>
                  <a:lnTo>
                    <a:pt x="389" y="57"/>
                  </a:lnTo>
                  <a:lnTo>
                    <a:pt x="396" y="55"/>
                  </a:lnTo>
                  <a:lnTo>
                    <a:pt x="403" y="52"/>
                  </a:lnTo>
                  <a:lnTo>
                    <a:pt x="410" y="51"/>
                  </a:lnTo>
                  <a:lnTo>
                    <a:pt x="416" y="49"/>
                  </a:lnTo>
                  <a:lnTo>
                    <a:pt x="423" y="48"/>
                  </a:lnTo>
                  <a:lnTo>
                    <a:pt x="430" y="46"/>
                  </a:lnTo>
                  <a:lnTo>
                    <a:pt x="436" y="46"/>
                  </a:lnTo>
                  <a:lnTo>
                    <a:pt x="444" y="46"/>
                  </a:lnTo>
                  <a:lnTo>
                    <a:pt x="450" y="46"/>
                  </a:lnTo>
                  <a:lnTo>
                    <a:pt x="456" y="48"/>
                  </a:lnTo>
                  <a:lnTo>
                    <a:pt x="464" y="49"/>
                  </a:lnTo>
                  <a:lnTo>
                    <a:pt x="470" y="49"/>
                  </a:lnTo>
                  <a:lnTo>
                    <a:pt x="478" y="51"/>
                  </a:lnTo>
                  <a:lnTo>
                    <a:pt x="484" y="52"/>
                  </a:lnTo>
                  <a:lnTo>
                    <a:pt x="492" y="54"/>
                  </a:lnTo>
                  <a:lnTo>
                    <a:pt x="498" y="57"/>
                  </a:lnTo>
                  <a:lnTo>
                    <a:pt x="506" y="58"/>
                  </a:lnTo>
                  <a:lnTo>
                    <a:pt x="512" y="62"/>
                  </a:lnTo>
                  <a:lnTo>
                    <a:pt x="520" y="65"/>
                  </a:lnTo>
                  <a:lnTo>
                    <a:pt x="526" y="66"/>
                  </a:lnTo>
                  <a:lnTo>
                    <a:pt x="532" y="69"/>
                  </a:lnTo>
                  <a:lnTo>
                    <a:pt x="540" y="72"/>
                  </a:lnTo>
                  <a:lnTo>
                    <a:pt x="546" y="77"/>
                  </a:lnTo>
                  <a:lnTo>
                    <a:pt x="552" y="80"/>
                  </a:lnTo>
                  <a:lnTo>
                    <a:pt x="558" y="85"/>
                  </a:lnTo>
                  <a:lnTo>
                    <a:pt x="564" y="89"/>
                  </a:lnTo>
                  <a:lnTo>
                    <a:pt x="571" y="94"/>
                  </a:lnTo>
                  <a:lnTo>
                    <a:pt x="577" y="99"/>
                  </a:lnTo>
                  <a:lnTo>
                    <a:pt x="583" y="103"/>
                  </a:lnTo>
                  <a:lnTo>
                    <a:pt x="589" y="108"/>
                  </a:lnTo>
                  <a:lnTo>
                    <a:pt x="595" y="114"/>
                  </a:lnTo>
                  <a:lnTo>
                    <a:pt x="600" y="119"/>
                  </a:lnTo>
                  <a:lnTo>
                    <a:pt x="606" y="124"/>
                  </a:lnTo>
                  <a:lnTo>
                    <a:pt x="612" y="130"/>
                  </a:lnTo>
                  <a:lnTo>
                    <a:pt x="619" y="136"/>
                  </a:lnTo>
                  <a:lnTo>
                    <a:pt x="623" y="142"/>
                  </a:lnTo>
                  <a:lnTo>
                    <a:pt x="628" y="147"/>
                  </a:lnTo>
                  <a:lnTo>
                    <a:pt x="634" y="153"/>
                  </a:lnTo>
                  <a:lnTo>
                    <a:pt x="639" y="161"/>
                  </a:lnTo>
                  <a:lnTo>
                    <a:pt x="643" y="167"/>
                  </a:lnTo>
                  <a:lnTo>
                    <a:pt x="648" y="173"/>
                  </a:lnTo>
                  <a:lnTo>
                    <a:pt x="653" y="181"/>
                  </a:lnTo>
                  <a:lnTo>
                    <a:pt x="656" y="187"/>
                  </a:lnTo>
                  <a:lnTo>
                    <a:pt x="661" y="193"/>
                  </a:lnTo>
                  <a:lnTo>
                    <a:pt x="664" y="201"/>
                  </a:lnTo>
                  <a:lnTo>
                    <a:pt x="668" y="207"/>
                  </a:lnTo>
                  <a:lnTo>
                    <a:pt x="671" y="215"/>
                  </a:lnTo>
                  <a:lnTo>
                    <a:pt x="674" y="221"/>
                  </a:lnTo>
                  <a:lnTo>
                    <a:pt x="678" y="229"/>
                  </a:lnTo>
                  <a:lnTo>
                    <a:pt x="681" y="237"/>
                  </a:lnTo>
                  <a:lnTo>
                    <a:pt x="685" y="243"/>
                  </a:lnTo>
                  <a:lnTo>
                    <a:pt x="691" y="249"/>
                  </a:lnTo>
                  <a:lnTo>
                    <a:pt x="696" y="257"/>
                  </a:lnTo>
                  <a:lnTo>
                    <a:pt x="702" y="263"/>
                  </a:lnTo>
                  <a:lnTo>
                    <a:pt x="710" y="269"/>
                  </a:lnTo>
                  <a:lnTo>
                    <a:pt x="715" y="275"/>
                  </a:lnTo>
                  <a:lnTo>
                    <a:pt x="721" y="282"/>
                  </a:lnTo>
                  <a:lnTo>
                    <a:pt x="727" y="289"/>
                  </a:lnTo>
                  <a:lnTo>
                    <a:pt x="733" y="296"/>
                  </a:lnTo>
                  <a:lnTo>
                    <a:pt x="740" y="302"/>
                  </a:lnTo>
                  <a:lnTo>
                    <a:pt x="746" y="308"/>
                  </a:lnTo>
                  <a:lnTo>
                    <a:pt x="750" y="314"/>
                  </a:lnTo>
                  <a:lnTo>
                    <a:pt x="758" y="320"/>
                  </a:lnTo>
                  <a:lnTo>
                    <a:pt x="764" y="327"/>
                  </a:lnTo>
                  <a:lnTo>
                    <a:pt x="769" y="333"/>
                  </a:lnTo>
                  <a:lnTo>
                    <a:pt x="775" y="339"/>
                  </a:lnTo>
                  <a:lnTo>
                    <a:pt x="783" y="345"/>
                  </a:lnTo>
                  <a:lnTo>
                    <a:pt x="788" y="351"/>
                  </a:lnTo>
                  <a:lnTo>
                    <a:pt x="794" y="356"/>
                  </a:lnTo>
                  <a:lnTo>
                    <a:pt x="802" y="361"/>
                  </a:lnTo>
                  <a:lnTo>
                    <a:pt x="808" y="367"/>
                  </a:lnTo>
                  <a:lnTo>
                    <a:pt x="814" y="372"/>
                  </a:lnTo>
                  <a:lnTo>
                    <a:pt x="820" y="375"/>
                  </a:lnTo>
                  <a:lnTo>
                    <a:pt x="828" y="379"/>
                  </a:lnTo>
                  <a:lnTo>
                    <a:pt x="836" y="384"/>
                  </a:lnTo>
                  <a:lnTo>
                    <a:pt x="842" y="387"/>
                  </a:lnTo>
                  <a:lnTo>
                    <a:pt x="848" y="392"/>
                  </a:lnTo>
                  <a:lnTo>
                    <a:pt x="856" y="395"/>
                  </a:lnTo>
                  <a:lnTo>
                    <a:pt x="863" y="398"/>
                  </a:lnTo>
                  <a:lnTo>
                    <a:pt x="871" y="399"/>
                  </a:lnTo>
                  <a:lnTo>
                    <a:pt x="881" y="403"/>
                  </a:lnTo>
                  <a:lnTo>
                    <a:pt x="884" y="403"/>
                  </a:lnTo>
                  <a:lnTo>
                    <a:pt x="888" y="404"/>
                  </a:lnTo>
                  <a:lnTo>
                    <a:pt x="893" y="404"/>
                  </a:lnTo>
                  <a:lnTo>
                    <a:pt x="898" y="406"/>
                  </a:lnTo>
                  <a:lnTo>
                    <a:pt x="896" y="401"/>
                  </a:lnTo>
                  <a:lnTo>
                    <a:pt x="894" y="396"/>
                  </a:lnTo>
                  <a:lnTo>
                    <a:pt x="893" y="392"/>
                  </a:lnTo>
                  <a:lnTo>
                    <a:pt x="891" y="389"/>
                  </a:lnTo>
                  <a:lnTo>
                    <a:pt x="890" y="384"/>
                  </a:lnTo>
                  <a:lnTo>
                    <a:pt x="888" y="379"/>
                  </a:lnTo>
                  <a:lnTo>
                    <a:pt x="888" y="375"/>
                  </a:lnTo>
                  <a:lnTo>
                    <a:pt x="888" y="370"/>
                  </a:lnTo>
                  <a:lnTo>
                    <a:pt x="882" y="367"/>
                  </a:lnTo>
                  <a:lnTo>
                    <a:pt x="877" y="362"/>
                  </a:lnTo>
                  <a:lnTo>
                    <a:pt x="871" y="359"/>
                  </a:lnTo>
                  <a:lnTo>
                    <a:pt x="867" y="356"/>
                  </a:lnTo>
                  <a:lnTo>
                    <a:pt x="862" y="353"/>
                  </a:lnTo>
                  <a:lnTo>
                    <a:pt x="857" y="350"/>
                  </a:lnTo>
                  <a:lnTo>
                    <a:pt x="853" y="345"/>
                  </a:lnTo>
                  <a:lnTo>
                    <a:pt x="848" y="342"/>
                  </a:lnTo>
                  <a:lnTo>
                    <a:pt x="843" y="337"/>
                  </a:lnTo>
                  <a:lnTo>
                    <a:pt x="839" y="334"/>
                  </a:lnTo>
                  <a:lnTo>
                    <a:pt x="834" y="331"/>
                  </a:lnTo>
                  <a:lnTo>
                    <a:pt x="829" y="327"/>
                  </a:lnTo>
                  <a:lnTo>
                    <a:pt x="825" y="323"/>
                  </a:lnTo>
                  <a:lnTo>
                    <a:pt x="822" y="319"/>
                  </a:lnTo>
                  <a:lnTo>
                    <a:pt x="817" y="316"/>
                  </a:lnTo>
                  <a:lnTo>
                    <a:pt x="812" y="313"/>
                  </a:lnTo>
                  <a:lnTo>
                    <a:pt x="808" y="308"/>
                  </a:lnTo>
                  <a:lnTo>
                    <a:pt x="805" y="303"/>
                  </a:lnTo>
                  <a:lnTo>
                    <a:pt x="800" y="299"/>
                  </a:lnTo>
                  <a:lnTo>
                    <a:pt x="795" y="296"/>
                  </a:lnTo>
                  <a:lnTo>
                    <a:pt x="791" y="291"/>
                  </a:lnTo>
                  <a:lnTo>
                    <a:pt x="786" y="286"/>
                  </a:lnTo>
                  <a:lnTo>
                    <a:pt x="783" y="282"/>
                  </a:lnTo>
                  <a:lnTo>
                    <a:pt x="780" y="279"/>
                  </a:lnTo>
                  <a:lnTo>
                    <a:pt x="775" y="274"/>
                  </a:lnTo>
                  <a:lnTo>
                    <a:pt x="771" y="269"/>
                  </a:lnTo>
                  <a:lnTo>
                    <a:pt x="767" y="265"/>
                  </a:lnTo>
                  <a:lnTo>
                    <a:pt x="764" y="260"/>
                  </a:lnTo>
                  <a:lnTo>
                    <a:pt x="760" y="257"/>
                  </a:lnTo>
                  <a:lnTo>
                    <a:pt x="755" y="252"/>
                  </a:lnTo>
                  <a:lnTo>
                    <a:pt x="752" y="248"/>
                  </a:lnTo>
                  <a:lnTo>
                    <a:pt x="747" y="243"/>
                  </a:lnTo>
                  <a:lnTo>
                    <a:pt x="744" y="238"/>
                  </a:lnTo>
                  <a:lnTo>
                    <a:pt x="740" y="234"/>
                  </a:lnTo>
                  <a:lnTo>
                    <a:pt x="736" y="229"/>
                  </a:lnTo>
                  <a:lnTo>
                    <a:pt x="732" y="224"/>
                  </a:lnTo>
                  <a:lnTo>
                    <a:pt x="729" y="220"/>
                  </a:lnTo>
                  <a:lnTo>
                    <a:pt x="724" y="215"/>
                  </a:lnTo>
                  <a:lnTo>
                    <a:pt x="721" y="210"/>
                  </a:lnTo>
                  <a:lnTo>
                    <a:pt x="718" y="206"/>
                  </a:lnTo>
                  <a:lnTo>
                    <a:pt x="713" y="201"/>
                  </a:lnTo>
                  <a:lnTo>
                    <a:pt x="710" y="195"/>
                  </a:lnTo>
                  <a:lnTo>
                    <a:pt x="705" y="190"/>
                  </a:lnTo>
                  <a:lnTo>
                    <a:pt x="702" y="186"/>
                  </a:lnTo>
                  <a:lnTo>
                    <a:pt x="698" y="181"/>
                  </a:lnTo>
                  <a:lnTo>
                    <a:pt x="695" y="176"/>
                  </a:lnTo>
                  <a:lnTo>
                    <a:pt x="691" y="172"/>
                  </a:lnTo>
                  <a:lnTo>
                    <a:pt x="688" y="167"/>
                  </a:lnTo>
                  <a:lnTo>
                    <a:pt x="684" y="161"/>
                  </a:lnTo>
                  <a:lnTo>
                    <a:pt x="679" y="156"/>
                  </a:lnTo>
                  <a:lnTo>
                    <a:pt x="676" y="151"/>
                  </a:lnTo>
                  <a:lnTo>
                    <a:pt x="673" y="147"/>
                  </a:lnTo>
                  <a:lnTo>
                    <a:pt x="668" y="142"/>
                  </a:lnTo>
                  <a:lnTo>
                    <a:pt x="665" y="137"/>
                  </a:lnTo>
                  <a:lnTo>
                    <a:pt x="661" y="131"/>
                  </a:lnTo>
                  <a:lnTo>
                    <a:pt x="657" y="127"/>
                  </a:lnTo>
                  <a:lnTo>
                    <a:pt x="654" y="122"/>
                  </a:lnTo>
                  <a:lnTo>
                    <a:pt x="650" y="117"/>
                  </a:lnTo>
                  <a:lnTo>
                    <a:pt x="647" y="113"/>
                  </a:lnTo>
                  <a:lnTo>
                    <a:pt x="643" y="108"/>
                  </a:lnTo>
                  <a:lnTo>
                    <a:pt x="639" y="103"/>
                  </a:lnTo>
                  <a:lnTo>
                    <a:pt x="636" y="97"/>
                  </a:lnTo>
                  <a:lnTo>
                    <a:pt x="631" y="93"/>
                  </a:lnTo>
                  <a:lnTo>
                    <a:pt x="628" y="88"/>
                  </a:lnTo>
                  <a:lnTo>
                    <a:pt x="622" y="80"/>
                  </a:lnTo>
                  <a:lnTo>
                    <a:pt x="616" y="74"/>
                  </a:lnTo>
                  <a:lnTo>
                    <a:pt x="609" y="68"/>
                  </a:lnTo>
                  <a:lnTo>
                    <a:pt x="602" y="63"/>
                  </a:lnTo>
                  <a:lnTo>
                    <a:pt x="595" y="58"/>
                  </a:lnTo>
                  <a:lnTo>
                    <a:pt x="588" y="54"/>
                  </a:lnTo>
                  <a:lnTo>
                    <a:pt x="580" y="49"/>
                  </a:lnTo>
                  <a:lnTo>
                    <a:pt x="574" y="46"/>
                  </a:lnTo>
                  <a:lnTo>
                    <a:pt x="566" y="41"/>
                  </a:lnTo>
                  <a:lnTo>
                    <a:pt x="558" y="38"/>
                  </a:lnTo>
                  <a:lnTo>
                    <a:pt x="551" y="34"/>
                  </a:lnTo>
                  <a:lnTo>
                    <a:pt x="543" y="31"/>
                  </a:lnTo>
                  <a:lnTo>
                    <a:pt x="537" y="26"/>
                  </a:lnTo>
                  <a:lnTo>
                    <a:pt x="529" y="21"/>
                  </a:lnTo>
                  <a:lnTo>
                    <a:pt x="523" y="17"/>
                  </a:lnTo>
                  <a:lnTo>
                    <a:pt x="515" y="12"/>
                  </a:lnTo>
                  <a:lnTo>
                    <a:pt x="515" y="12"/>
                  </a:lnTo>
                  <a:close/>
                </a:path>
              </a:pathLst>
            </a:custGeom>
            <a:solidFill>
              <a:srgbClr val="BD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61" name="Freeform 313"/>
            <p:cNvSpPr>
              <a:spLocks/>
            </p:cNvSpPr>
            <p:nvPr/>
          </p:nvSpPr>
          <p:spPr bwMode="auto">
            <a:xfrm>
              <a:off x="4277" y="811"/>
              <a:ext cx="285" cy="478"/>
            </a:xfrm>
            <a:custGeom>
              <a:avLst/>
              <a:gdLst/>
              <a:ahLst/>
              <a:cxnLst>
                <a:cxn ang="0">
                  <a:pos x="391" y="28"/>
                </a:cxn>
                <a:cxn ang="0">
                  <a:pos x="367" y="79"/>
                </a:cxn>
                <a:cxn ang="0">
                  <a:pos x="346" y="134"/>
                </a:cxn>
                <a:cxn ang="0">
                  <a:pos x="310" y="180"/>
                </a:cxn>
                <a:cxn ang="0">
                  <a:pos x="279" y="219"/>
                </a:cxn>
                <a:cxn ang="0">
                  <a:pos x="245" y="253"/>
                </a:cxn>
                <a:cxn ang="0">
                  <a:pos x="206" y="284"/>
                </a:cxn>
                <a:cxn ang="0">
                  <a:pos x="164" y="313"/>
                </a:cxn>
                <a:cxn ang="0">
                  <a:pos x="123" y="343"/>
                </a:cxn>
                <a:cxn ang="0">
                  <a:pos x="85" y="375"/>
                </a:cxn>
                <a:cxn ang="0">
                  <a:pos x="56" y="413"/>
                </a:cxn>
                <a:cxn ang="0">
                  <a:pos x="36" y="459"/>
                </a:cxn>
                <a:cxn ang="0">
                  <a:pos x="11" y="518"/>
                </a:cxn>
                <a:cxn ang="0">
                  <a:pos x="0" y="580"/>
                </a:cxn>
                <a:cxn ang="0">
                  <a:pos x="8" y="645"/>
                </a:cxn>
                <a:cxn ang="0">
                  <a:pos x="30" y="707"/>
                </a:cxn>
                <a:cxn ang="0">
                  <a:pos x="64" y="763"/>
                </a:cxn>
                <a:cxn ang="0">
                  <a:pos x="110" y="809"/>
                </a:cxn>
                <a:cxn ang="0">
                  <a:pos x="166" y="847"/>
                </a:cxn>
                <a:cxn ang="0">
                  <a:pos x="228" y="867"/>
                </a:cxn>
                <a:cxn ang="0">
                  <a:pos x="273" y="879"/>
                </a:cxn>
                <a:cxn ang="0">
                  <a:pos x="316" y="890"/>
                </a:cxn>
                <a:cxn ang="0">
                  <a:pos x="358" y="898"/>
                </a:cxn>
                <a:cxn ang="0">
                  <a:pos x="403" y="907"/>
                </a:cxn>
                <a:cxn ang="0">
                  <a:pos x="445" y="915"/>
                </a:cxn>
                <a:cxn ang="0">
                  <a:pos x="487" y="926"/>
                </a:cxn>
                <a:cxn ang="0">
                  <a:pos x="527" y="938"/>
                </a:cxn>
                <a:cxn ang="0">
                  <a:pos x="566" y="954"/>
                </a:cxn>
                <a:cxn ang="0">
                  <a:pos x="542" y="918"/>
                </a:cxn>
                <a:cxn ang="0">
                  <a:pos x="487" y="892"/>
                </a:cxn>
                <a:cxn ang="0">
                  <a:pos x="450" y="881"/>
                </a:cxn>
                <a:cxn ang="0">
                  <a:pos x="415" y="873"/>
                </a:cxn>
                <a:cxn ang="0">
                  <a:pos x="372" y="864"/>
                </a:cxn>
                <a:cxn ang="0">
                  <a:pos x="318" y="848"/>
                </a:cxn>
                <a:cxn ang="0">
                  <a:pos x="265" y="834"/>
                </a:cxn>
                <a:cxn ang="0">
                  <a:pos x="214" y="816"/>
                </a:cxn>
                <a:cxn ang="0">
                  <a:pos x="166" y="791"/>
                </a:cxn>
                <a:cxn ang="0">
                  <a:pos x="123" y="761"/>
                </a:cxn>
                <a:cxn ang="0">
                  <a:pos x="87" y="724"/>
                </a:cxn>
                <a:cxn ang="0">
                  <a:pos x="64" y="679"/>
                </a:cxn>
                <a:cxn ang="0">
                  <a:pos x="51" y="627"/>
                </a:cxn>
                <a:cxn ang="0">
                  <a:pos x="51" y="574"/>
                </a:cxn>
                <a:cxn ang="0">
                  <a:pos x="59" y="526"/>
                </a:cxn>
                <a:cxn ang="0">
                  <a:pos x="73" y="481"/>
                </a:cxn>
                <a:cxn ang="0">
                  <a:pos x="96" y="441"/>
                </a:cxn>
                <a:cxn ang="0">
                  <a:pos x="126" y="400"/>
                </a:cxn>
                <a:cxn ang="0">
                  <a:pos x="160" y="366"/>
                </a:cxn>
                <a:cxn ang="0">
                  <a:pos x="202" y="335"/>
                </a:cxn>
                <a:cxn ang="0">
                  <a:pos x="247" y="306"/>
                </a:cxn>
                <a:cxn ang="0">
                  <a:pos x="285" y="273"/>
                </a:cxn>
                <a:cxn ang="0">
                  <a:pos x="326" y="222"/>
                </a:cxn>
                <a:cxn ang="0">
                  <a:pos x="353" y="179"/>
                </a:cxn>
                <a:cxn ang="0">
                  <a:pos x="374" y="140"/>
                </a:cxn>
                <a:cxn ang="0">
                  <a:pos x="388" y="106"/>
                </a:cxn>
                <a:cxn ang="0">
                  <a:pos x="402" y="72"/>
                </a:cxn>
                <a:cxn ang="0">
                  <a:pos x="412" y="34"/>
                </a:cxn>
                <a:cxn ang="0">
                  <a:pos x="428" y="2"/>
                </a:cxn>
              </a:cxnLst>
              <a:rect l="0" t="0" r="r" b="b"/>
              <a:pathLst>
                <a:path w="570" h="957">
                  <a:moveTo>
                    <a:pt x="428" y="0"/>
                  </a:moveTo>
                  <a:lnTo>
                    <a:pt x="420" y="2"/>
                  </a:lnTo>
                  <a:lnTo>
                    <a:pt x="414" y="7"/>
                  </a:lnTo>
                  <a:lnTo>
                    <a:pt x="408" y="10"/>
                  </a:lnTo>
                  <a:lnTo>
                    <a:pt x="403" y="14"/>
                  </a:lnTo>
                  <a:lnTo>
                    <a:pt x="398" y="19"/>
                  </a:lnTo>
                  <a:lnTo>
                    <a:pt x="394" y="24"/>
                  </a:lnTo>
                  <a:lnTo>
                    <a:pt x="391" y="28"/>
                  </a:lnTo>
                  <a:lnTo>
                    <a:pt x="388" y="34"/>
                  </a:lnTo>
                  <a:lnTo>
                    <a:pt x="383" y="41"/>
                  </a:lnTo>
                  <a:lnTo>
                    <a:pt x="380" y="47"/>
                  </a:lnTo>
                  <a:lnTo>
                    <a:pt x="377" y="53"/>
                  </a:lnTo>
                  <a:lnTo>
                    <a:pt x="374" y="59"/>
                  </a:lnTo>
                  <a:lnTo>
                    <a:pt x="372" y="65"/>
                  </a:lnTo>
                  <a:lnTo>
                    <a:pt x="369" y="73"/>
                  </a:lnTo>
                  <a:lnTo>
                    <a:pt x="367" y="79"/>
                  </a:lnTo>
                  <a:lnTo>
                    <a:pt x="364" y="87"/>
                  </a:lnTo>
                  <a:lnTo>
                    <a:pt x="361" y="93"/>
                  </a:lnTo>
                  <a:lnTo>
                    <a:pt x="360" y="100"/>
                  </a:lnTo>
                  <a:lnTo>
                    <a:pt x="357" y="107"/>
                  </a:lnTo>
                  <a:lnTo>
                    <a:pt x="353" y="113"/>
                  </a:lnTo>
                  <a:lnTo>
                    <a:pt x="352" y="121"/>
                  </a:lnTo>
                  <a:lnTo>
                    <a:pt x="349" y="127"/>
                  </a:lnTo>
                  <a:lnTo>
                    <a:pt x="346" y="134"/>
                  </a:lnTo>
                  <a:lnTo>
                    <a:pt x="343" y="141"/>
                  </a:lnTo>
                  <a:lnTo>
                    <a:pt x="340" y="148"/>
                  </a:lnTo>
                  <a:lnTo>
                    <a:pt x="336" y="152"/>
                  </a:lnTo>
                  <a:lnTo>
                    <a:pt x="332" y="158"/>
                  </a:lnTo>
                  <a:lnTo>
                    <a:pt x="327" y="165"/>
                  </a:lnTo>
                  <a:lnTo>
                    <a:pt x="321" y="171"/>
                  </a:lnTo>
                  <a:lnTo>
                    <a:pt x="316" y="175"/>
                  </a:lnTo>
                  <a:lnTo>
                    <a:pt x="310" y="180"/>
                  </a:lnTo>
                  <a:lnTo>
                    <a:pt x="304" y="186"/>
                  </a:lnTo>
                  <a:lnTo>
                    <a:pt x="301" y="189"/>
                  </a:lnTo>
                  <a:lnTo>
                    <a:pt x="298" y="196"/>
                  </a:lnTo>
                  <a:lnTo>
                    <a:pt x="295" y="200"/>
                  </a:lnTo>
                  <a:lnTo>
                    <a:pt x="292" y="206"/>
                  </a:lnTo>
                  <a:lnTo>
                    <a:pt x="287" y="210"/>
                  </a:lnTo>
                  <a:lnTo>
                    <a:pt x="284" y="214"/>
                  </a:lnTo>
                  <a:lnTo>
                    <a:pt x="279" y="219"/>
                  </a:lnTo>
                  <a:lnTo>
                    <a:pt x="276" y="225"/>
                  </a:lnTo>
                  <a:lnTo>
                    <a:pt x="271" y="228"/>
                  </a:lnTo>
                  <a:lnTo>
                    <a:pt x="267" y="233"/>
                  </a:lnTo>
                  <a:lnTo>
                    <a:pt x="262" y="237"/>
                  </a:lnTo>
                  <a:lnTo>
                    <a:pt x="259" y="242"/>
                  </a:lnTo>
                  <a:lnTo>
                    <a:pt x="254" y="245"/>
                  </a:lnTo>
                  <a:lnTo>
                    <a:pt x="250" y="250"/>
                  </a:lnTo>
                  <a:lnTo>
                    <a:pt x="245" y="253"/>
                  </a:lnTo>
                  <a:lnTo>
                    <a:pt x="242" y="258"/>
                  </a:lnTo>
                  <a:lnTo>
                    <a:pt x="236" y="261"/>
                  </a:lnTo>
                  <a:lnTo>
                    <a:pt x="231" y="265"/>
                  </a:lnTo>
                  <a:lnTo>
                    <a:pt x="225" y="268"/>
                  </a:lnTo>
                  <a:lnTo>
                    <a:pt x="222" y="273"/>
                  </a:lnTo>
                  <a:lnTo>
                    <a:pt x="216" y="276"/>
                  </a:lnTo>
                  <a:lnTo>
                    <a:pt x="211" y="281"/>
                  </a:lnTo>
                  <a:lnTo>
                    <a:pt x="206" y="284"/>
                  </a:lnTo>
                  <a:lnTo>
                    <a:pt x="202" y="289"/>
                  </a:lnTo>
                  <a:lnTo>
                    <a:pt x="195" y="290"/>
                  </a:lnTo>
                  <a:lnTo>
                    <a:pt x="189" y="295"/>
                  </a:lnTo>
                  <a:lnTo>
                    <a:pt x="185" y="298"/>
                  </a:lnTo>
                  <a:lnTo>
                    <a:pt x="180" y="303"/>
                  </a:lnTo>
                  <a:lnTo>
                    <a:pt x="174" y="306"/>
                  </a:lnTo>
                  <a:lnTo>
                    <a:pt x="169" y="310"/>
                  </a:lnTo>
                  <a:lnTo>
                    <a:pt x="164" y="313"/>
                  </a:lnTo>
                  <a:lnTo>
                    <a:pt x="160" y="318"/>
                  </a:lnTo>
                  <a:lnTo>
                    <a:pt x="154" y="321"/>
                  </a:lnTo>
                  <a:lnTo>
                    <a:pt x="149" y="324"/>
                  </a:lnTo>
                  <a:lnTo>
                    <a:pt x="143" y="327"/>
                  </a:lnTo>
                  <a:lnTo>
                    <a:pt x="138" y="332"/>
                  </a:lnTo>
                  <a:lnTo>
                    <a:pt x="132" y="335"/>
                  </a:lnTo>
                  <a:lnTo>
                    <a:pt x="127" y="340"/>
                  </a:lnTo>
                  <a:lnTo>
                    <a:pt x="123" y="343"/>
                  </a:lnTo>
                  <a:lnTo>
                    <a:pt x="118" y="348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4" y="358"/>
                  </a:lnTo>
                  <a:lnTo>
                    <a:pt x="99" y="363"/>
                  </a:lnTo>
                  <a:lnTo>
                    <a:pt x="95" y="366"/>
                  </a:lnTo>
                  <a:lnTo>
                    <a:pt x="90" y="371"/>
                  </a:lnTo>
                  <a:lnTo>
                    <a:pt x="85" y="375"/>
                  </a:lnTo>
                  <a:lnTo>
                    <a:pt x="82" y="380"/>
                  </a:lnTo>
                  <a:lnTo>
                    <a:pt x="78" y="385"/>
                  </a:lnTo>
                  <a:lnTo>
                    <a:pt x="73" y="389"/>
                  </a:lnTo>
                  <a:lnTo>
                    <a:pt x="70" y="394"/>
                  </a:lnTo>
                  <a:lnTo>
                    <a:pt x="67" y="399"/>
                  </a:lnTo>
                  <a:lnTo>
                    <a:pt x="62" y="403"/>
                  </a:lnTo>
                  <a:lnTo>
                    <a:pt x="59" y="408"/>
                  </a:lnTo>
                  <a:lnTo>
                    <a:pt x="56" y="413"/>
                  </a:lnTo>
                  <a:lnTo>
                    <a:pt x="53" y="419"/>
                  </a:lnTo>
                  <a:lnTo>
                    <a:pt x="50" y="423"/>
                  </a:lnTo>
                  <a:lnTo>
                    <a:pt x="47" y="430"/>
                  </a:lnTo>
                  <a:lnTo>
                    <a:pt x="45" y="434"/>
                  </a:lnTo>
                  <a:lnTo>
                    <a:pt x="42" y="441"/>
                  </a:lnTo>
                  <a:lnTo>
                    <a:pt x="41" y="445"/>
                  </a:lnTo>
                  <a:lnTo>
                    <a:pt x="37" y="451"/>
                  </a:lnTo>
                  <a:lnTo>
                    <a:pt x="36" y="459"/>
                  </a:lnTo>
                  <a:lnTo>
                    <a:pt x="36" y="465"/>
                  </a:lnTo>
                  <a:lnTo>
                    <a:pt x="31" y="472"/>
                  </a:lnTo>
                  <a:lnTo>
                    <a:pt x="27" y="479"/>
                  </a:lnTo>
                  <a:lnTo>
                    <a:pt x="22" y="487"/>
                  </a:lnTo>
                  <a:lnTo>
                    <a:pt x="19" y="495"/>
                  </a:lnTo>
                  <a:lnTo>
                    <a:pt x="16" y="501"/>
                  </a:lnTo>
                  <a:lnTo>
                    <a:pt x="13" y="510"/>
                  </a:lnTo>
                  <a:lnTo>
                    <a:pt x="11" y="518"/>
                  </a:lnTo>
                  <a:lnTo>
                    <a:pt x="10" y="526"/>
                  </a:lnTo>
                  <a:lnTo>
                    <a:pt x="6" y="534"/>
                  </a:lnTo>
                  <a:lnTo>
                    <a:pt x="5" y="541"/>
                  </a:lnTo>
                  <a:lnTo>
                    <a:pt x="3" y="549"/>
                  </a:lnTo>
                  <a:lnTo>
                    <a:pt x="2" y="557"/>
                  </a:lnTo>
                  <a:lnTo>
                    <a:pt x="2" y="565"/>
                  </a:lnTo>
                  <a:lnTo>
                    <a:pt x="0" y="574"/>
                  </a:lnTo>
                  <a:lnTo>
                    <a:pt x="0" y="580"/>
                  </a:lnTo>
                  <a:lnTo>
                    <a:pt x="2" y="589"/>
                  </a:lnTo>
                  <a:lnTo>
                    <a:pt x="2" y="597"/>
                  </a:lnTo>
                  <a:lnTo>
                    <a:pt x="2" y="605"/>
                  </a:lnTo>
                  <a:lnTo>
                    <a:pt x="2" y="614"/>
                  </a:lnTo>
                  <a:lnTo>
                    <a:pt x="3" y="622"/>
                  </a:lnTo>
                  <a:lnTo>
                    <a:pt x="5" y="630"/>
                  </a:lnTo>
                  <a:lnTo>
                    <a:pt x="6" y="637"/>
                  </a:lnTo>
                  <a:lnTo>
                    <a:pt x="8" y="645"/>
                  </a:lnTo>
                  <a:lnTo>
                    <a:pt x="11" y="654"/>
                  </a:lnTo>
                  <a:lnTo>
                    <a:pt x="13" y="661"/>
                  </a:lnTo>
                  <a:lnTo>
                    <a:pt x="14" y="668"/>
                  </a:lnTo>
                  <a:lnTo>
                    <a:pt x="17" y="676"/>
                  </a:lnTo>
                  <a:lnTo>
                    <a:pt x="20" y="684"/>
                  </a:lnTo>
                  <a:lnTo>
                    <a:pt x="22" y="692"/>
                  </a:lnTo>
                  <a:lnTo>
                    <a:pt x="27" y="699"/>
                  </a:lnTo>
                  <a:lnTo>
                    <a:pt x="30" y="707"/>
                  </a:lnTo>
                  <a:lnTo>
                    <a:pt x="34" y="715"/>
                  </a:lnTo>
                  <a:lnTo>
                    <a:pt x="37" y="721"/>
                  </a:lnTo>
                  <a:lnTo>
                    <a:pt x="41" y="729"/>
                  </a:lnTo>
                  <a:lnTo>
                    <a:pt x="45" y="735"/>
                  </a:lnTo>
                  <a:lnTo>
                    <a:pt x="50" y="743"/>
                  </a:lnTo>
                  <a:lnTo>
                    <a:pt x="54" y="749"/>
                  </a:lnTo>
                  <a:lnTo>
                    <a:pt x="59" y="755"/>
                  </a:lnTo>
                  <a:lnTo>
                    <a:pt x="64" y="763"/>
                  </a:lnTo>
                  <a:lnTo>
                    <a:pt x="70" y="769"/>
                  </a:lnTo>
                  <a:lnTo>
                    <a:pt x="75" y="775"/>
                  </a:lnTo>
                  <a:lnTo>
                    <a:pt x="81" y="782"/>
                  </a:lnTo>
                  <a:lnTo>
                    <a:pt x="85" y="788"/>
                  </a:lnTo>
                  <a:lnTo>
                    <a:pt x="93" y="792"/>
                  </a:lnTo>
                  <a:lnTo>
                    <a:pt x="98" y="799"/>
                  </a:lnTo>
                  <a:lnTo>
                    <a:pt x="104" y="805"/>
                  </a:lnTo>
                  <a:lnTo>
                    <a:pt x="110" y="809"/>
                  </a:lnTo>
                  <a:lnTo>
                    <a:pt x="116" y="816"/>
                  </a:lnTo>
                  <a:lnTo>
                    <a:pt x="123" y="820"/>
                  </a:lnTo>
                  <a:lnTo>
                    <a:pt x="130" y="825"/>
                  </a:lnTo>
                  <a:lnTo>
                    <a:pt x="137" y="828"/>
                  </a:lnTo>
                  <a:lnTo>
                    <a:pt x="144" y="834"/>
                  </a:lnTo>
                  <a:lnTo>
                    <a:pt x="151" y="837"/>
                  </a:lnTo>
                  <a:lnTo>
                    <a:pt x="158" y="842"/>
                  </a:lnTo>
                  <a:lnTo>
                    <a:pt x="166" y="847"/>
                  </a:lnTo>
                  <a:lnTo>
                    <a:pt x="174" y="850"/>
                  </a:lnTo>
                  <a:lnTo>
                    <a:pt x="180" y="853"/>
                  </a:lnTo>
                  <a:lnTo>
                    <a:pt x="188" y="856"/>
                  </a:lnTo>
                  <a:lnTo>
                    <a:pt x="195" y="857"/>
                  </a:lnTo>
                  <a:lnTo>
                    <a:pt x="205" y="861"/>
                  </a:lnTo>
                  <a:lnTo>
                    <a:pt x="212" y="864"/>
                  </a:lnTo>
                  <a:lnTo>
                    <a:pt x="220" y="865"/>
                  </a:lnTo>
                  <a:lnTo>
                    <a:pt x="228" y="867"/>
                  </a:lnTo>
                  <a:lnTo>
                    <a:pt x="237" y="868"/>
                  </a:lnTo>
                  <a:lnTo>
                    <a:pt x="242" y="870"/>
                  </a:lnTo>
                  <a:lnTo>
                    <a:pt x="247" y="871"/>
                  </a:lnTo>
                  <a:lnTo>
                    <a:pt x="253" y="873"/>
                  </a:lnTo>
                  <a:lnTo>
                    <a:pt x="257" y="875"/>
                  </a:lnTo>
                  <a:lnTo>
                    <a:pt x="262" y="876"/>
                  </a:lnTo>
                  <a:lnTo>
                    <a:pt x="267" y="878"/>
                  </a:lnTo>
                  <a:lnTo>
                    <a:pt x="273" y="879"/>
                  </a:lnTo>
                  <a:lnTo>
                    <a:pt x="279" y="881"/>
                  </a:lnTo>
                  <a:lnTo>
                    <a:pt x="282" y="882"/>
                  </a:lnTo>
                  <a:lnTo>
                    <a:pt x="288" y="884"/>
                  </a:lnTo>
                  <a:lnTo>
                    <a:pt x="293" y="885"/>
                  </a:lnTo>
                  <a:lnTo>
                    <a:pt x="299" y="885"/>
                  </a:lnTo>
                  <a:lnTo>
                    <a:pt x="304" y="887"/>
                  </a:lnTo>
                  <a:lnTo>
                    <a:pt x="310" y="888"/>
                  </a:lnTo>
                  <a:lnTo>
                    <a:pt x="316" y="890"/>
                  </a:lnTo>
                  <a:lnTo>
                    <a:pt x="321" y="892"/>
                  </a:lnTo>
                  <a:lnTo>
                    <a:pt x="326" y="892"/>
                  </a:lnTo>
                  <a:lnTo>
                    <a:pt x="332" y="893"/>
                  </a:lnTo>
                  <a:lnTo>
                    <a:pt x="336" y="893"/>
                  </a:lnTo>
                  <a:lnTo>
                    <a:pt x="343" y="895"/>
                  </a:lnTo>
                  <a:lnTo>
                    <a:pt x="347" y="896"/>
                  </a:lnTo>
                  <a:lnTo>
                    <a:pt x="353" y="898"/>
                  </a:lnTo>
                  <a:lnTo>
                    <a:pt x="358" y="898"/>
                  </a:lnTo>
                  <a:lnTo>
                    <a:pt x="364" y="899"/>
                  </a:lnTo>
                  <a:lnTo>
                    <a:pt x="369" y="901"/>
                  </a:lnTo>
                  <a:lnTo>
                    <a:pt x="375" y="902"/>
                  </a:lnTo>
                  <a:lnTo>
                    <a:pt x="380" y="902"/>
                  </a:lnTo>
                  <a:lnTo>
                    <a:pt x="386" y="904"/>
                  </a:lnTo>
                  <a:lnTo>
                    <a:pt x="392" y="906"/>
                  </a:lnTo>
                  <a:lnTo>
                    <a:pt x="397" y="906"/>
                  </a:lnTo>
                  <a:lnTo>
                    <a:pt x="403" y="907"/>
                  </a:lnTo>
                  <a:lnTo>
                    <a:pt x="409" y="909"/>
                  </a:lnTo>
                  <a:lnTo>
                    <a:pt x="412" y="909"/>
                  </a:lnTo>
                  <a:lnTo>
                    <a:pt x="419" y="910"/>
                  </a:lnTo>
                  <a:lnTo>
                    <a:pt x="423" y="910"/>
                  </a:lnTo>
                  <a:lnTo>
                    <a:pt x="429" y="912"/>
                  </a:lnTo>
                  <a:lnTo>
                    <a:pt x="434" y="913"/>
                  </a:lnTo>
                  <a:lnTo>
                    <a:pt x="440" y="915"/>
                  </a:lnTo>
                  <a:lnTo>
                    <a:pt x="445" y="915"/>
                  </a:lnTo>
                  <a:lnTo>
                    <a:pt x="450" y="916"/>
                  </a:lnTo>
                  <a:lnTo>
                    <a:pt x="454" y="918"/>
                  </a:lnTo>
                  <a:lnTo>
                    <a:pt x="460" y="919"/>
                  </a:lnTo>
                  <a:lnTo>
                    <a:pt x="465" y="919"/>
                  </a:lnTo>
                  <a:lnTo>
                    <a:pt x="471" y="921"/>
                  </a:lnTo>
                  <a:lnTo>
                    <a:pt x="476" y="923"/>
                  </a:lnTo>
                  <a:lnTo>
                    <a:pt x="482" y="924"/>
                  </a:lnTo>
                  <a:lnTo>
                    <a:pt x="487" y="926"/>
                  </a:lnTo>
                  <a:lnTo>
                    <a:pt x="493" y="927"/>
                  </a:lnTo>
                  <a:lnTo>
                    <a:pt x="498" y="927"/>
                  </a:lnTo>
                  <a:lnTo>
                    <a:pt x="502" y="929"/>
                  </a:lnTo>
                  <a:lnTo>
                    <a:pt x="507" y="930"/>
                  </a:lnTo>
                  <a:lnTo>
                    <a:pt x="512" y="932"/>
                  </a:lnTo>
                  <a:lnTo>
                    <a:pt x="516" y="933"/>
                  </a:lnTo>
                  <a:lnTo>
                    <a:pt x="522" y="935"/>
                  </a:lnTo>
                  <a:lnTo>
                    <a:pt x="527" y="938"/>
                  </a:lnTo>
                  <a:lnTo>
                    <a:pt x="532" y="940"/>
                  </a:lnTo>
                  <a:lnTo>
                    <a:pt x="536" y="941"/>
                  </a:lnTo>
                  <a:lnTo>
                    <a:pt x="542" y="943"/>
                  </a:lnTo>
                  <a:lnTo>
                    <a:pt x="546" y="944"/>
                  </a:lnTo>
                  <a:lnTo>
                    <a:pt x="552" y="947"/>
                  </a:lnTo>
                  <a:lnTo>
                    <a:pt x="556" y="949"/>
                  </a:lnTo>
                  <a:lnTo>
                    <a:pt x="561" y="952"/>
                  </a:lnTo>
                  <a:lnTo>
                    <a:pt x="566" y="954"/>
                  </a:lnTo>
                  <a:lnTo>
                    <a:pt x="570" y="957"/>
                  </a:lnTo>
                  <a:lnTo>
                    <a:pt x="567" y="949"/>
                  </a:lnTo>
                  <a:lnTo>
                    <a:pt x="564" y="943"/>
                  </a:lnTo>
                  <a:lnTo>
                    <a:pt x="561" y="937"/>
                  </a:lnTo>
                  <a:lnTo>
                    <a:pt x="558" y="932"/>
                  </a:lnTo>
                  <a:lnTo>
                    <a:pt x="553" y="926"/>
                  </a:lnTo>
                  <a:lnTo>
                    <a:pt x="549" y="923"/>
                  </a:lnTo>
                  <a:lnTo>
                    <a:pt x="542" y="918"/>
                  </a:lnTo>
                  <a:lnTo>
                    <a:pt x="538" y="913"/>
                  </a:lnTo>
                  <a:lnTo>
                    <a:pt x="530" y="909"/>
                  </a:lnTo>
                  <a:lnTo>
                    <a:pt x="524" y="906"/>
                  </a:lnTo>
                  <a:lnTo>
                    <a:pt x="516" y="902"/>
                  </a:lnTo>
                  <a:lnTo>
                    <a:pt x="510" y="899"/>
                  </a:lnTo>
                  <a:lnTo>
                    <a:pt x="502" y="896"/>
                  </a:lnTo>
                  <a:lnTo>
                    <a:pt x="494" y="893"/>
                  </a:lnTo>
                  <a:lnTo>
                    <a:pt x="487" y="892"/>
                  </a:lnTo>
                  <a:lnTo>
                    <a:pt x="479" y="888"/>
                  </a:lnTo>
                  <a:lnTo>
                    <a:pt x="474" y="887"/>
                  </a:lnTo>
                  <a:lnTo>
                    <a:pt x="470" y="887"/>
                  </a:lnTo>
                  <a:lnTo>
                    <a:pt x="467" y="885"/>
                  </a:lnTo>
                  <a:lnTo>
                    <a:pt x="462" y="885"/>
                  </a:lnTo>
                  <a:lnTo>
                    <a:pt x="457" y="884"/>
                  </a:lnTo>
                  <a:lnTo>
                    <a:pt x="453" y="882"/>
                  </a:lnTo>
                  <a:lnTo>
                    <a:pt x="450" y="881"/>
                  </a:lnTo>
                  <a:lnTo>
                    <a:pt x="445" y="881"/>
                  </a:lnTo>
                  <a:lnTo>
                    <a:pt x="440" y="879"/>
                  </a:lnTo>
                  <a:lnTo>
                    <a:pt x="436" y="878"/>
                  </a:lnTo>
                  <a:lnTo>
                    <a:pt x="431" y="878"/>
                  </a:lnTo>
                  <a:lnTo>
                    <a:pt x="428" y="876"/>
                  </a:lnTo>
                  <a:lnTo>
                    <a:pt x="423" y="875"/>
                  </a:lnTo>
                  <a:lnTo>
                    <a:pt x="420" y="875"/>
                  </a:lnTo>
                  <a:lnTo>
                    <a:pt x="415" y="873"/>
                  </a:lnTo>
                  <a:lnTo>
                    <a:pt x="412" y="873"/>
                  </a:lnTo>
                  <a:lnTo>
                    <a:pt x="408" y="871"/>
                  </a:lnTo>
                  <a:lnTo>
                    <a:pt x="403" y="871"/>
                  </a:lnTo>
                  <a:lnTo>
                    <a:pt x="398" y="870"/>
                  </a:lnTo>
                  <a:lnTo>
                    <a:pt x="394" y="868"/>
                  </a:lnTo>
                  <a:lnTo>
                    <a:pt x="386" y="867"/>
                  </a:lnTo>
                  <a:lnTo>
                    <a:pt x="378" y="865"/>
                  </a:lnTo>
                  <a:lnTo>
                    <a:pt x="372" y="864"/>
                  </a:lnTo>
                  <a:lnTo>
                    <a:pt x="364" y="861"/>
                  </a:lnTo>
                  <a:lnTo>
                    <a:pt x="357" y="859"/>
                  </a:lnTo>
                  <a:lnTo>
                    <a:pt x="350" y="856"/>
                  </a:lnTo>
                  <a:lnTo>
                    <a:pt x="344" y="854"/>
                  </a:lnTo>
                  <a:lnTo>
                    <a:pt x="336" y="853"/>
                  </a:lnTo>
                  <a:lnTo>
                    <a:pt x="330" y="851"/>
                  </a:lnTo>
                  <a:lnTo>
                    <a:pt x="324" y="850"/>
                  </a:lnTo>
                  <a:lnTo>
                    <a:pt x="318" y="848"/>
                  </a:lnTo>
                  <a:lnTo>
                    <a:pt x="312" y="847"/>
                  </a:lnTo>
                  <a:lnTo>
                    <a:pt x="304" y="845"/>
                  </a:lnTo>
                  <a:lnTo>
                    <a:pt x="299" y="845"/>
                  </a:lnTo>
                  <a:lnTo>
                    <a:pt x="292" y="842"/>
                  </a:lnTo>
                  <a:lnTo>
                    <a:pt x="285" y="840"/>
                  </a:lnTo>
                  <a:lnTo>
                    <a:pt x="279" y="839"/>
                  </a:lnTo>
                  <a:lnTo>
                    <a:pt x="273" y="837"/>
                  </a:lnTo>
                  <a:lnTo>
                    <a:pt x="265" y="834"/>
                  </a:lnTo>
                  <a:lnTo>
                    <a:pt x="261" y="833"/>
                  </a:lnTo>
                  <a:lnTo>
                    <a:pt x="253" y="830"/>
                  </a:lnTo>
                  <a:lnTo>
                    <a:pt x="247" y="828"/>
                  </a:lnTo>
                  <a:lnTo>
                    <a:pt x="240" y="826"/>
                  </a:lnTo>
                  <a:lnTo>
                    <a:pt x="234" y="823"/>
                  </a:lnTo>
                  <a:lnTo>
                    <a:pt x="226" y="820"/>
                  </a:lnTo>
                  <a:lnTo>
                    <a:pt x="220" y="819"/>
                  </a:lnTo>
                  <a:lnTo>
                    <a:pt x="214" y="816"/>
                  </a:lnTo>
                  <a:lnTo>
                    <a:pt x="208" y="813"/>
                  </a:lnTo>
                  <a:lnTo>
                    <a:pt x="202" y="809"/>
                  </a:lnTo>
                  <a:lnTo>
                    <a:pt x="195" y="808"/>
                  </a:lnTo>
                  <a:lnTo>
                    <a:pt x="189" y="805"/>
                  </a:lnTo>
                  <a:lnTo>
                    <a:pt x="183" y="802"/>
                  </a:lnTo>
                  <a:lnTo>
                    <a:pt x="177" y="799"/>
                  </a:lnTo>
                  <a:lnTo>
                    <a:pt x="171" y="795"/>
                  </a:lnTo>
                  <a:lnTo>
                    <a:pt x="166" y="791"/>
                  </a:lnTo>
                  <a:lnTo>
                    <a:pt x="160" y="789"/>
                  </a:lnTo>
                  <a:lnTo>
                    <a:pt x="154" y="785"/>
                  </a:lnTo>
                  <a:lnTo>
                    <a:pt x="149" y="782"/>
                  </a:lnTo>
                  <a:lnTo>
                    <a:pt x="144" y="777"/>
                  </a:lnTo>
                  <a:lnTo>
                    <a:pt x="138" y="774"/>
                  </a:lnTo>
                  <a:lnTo>
                    <a:pt x="132" y="769"/>
                  </a:lnTo>
                  <a:lnTo>
                    <a:pt x="129" y="766"/>
                  </a:lnTo>
                  <a:lnTo>
                    <a:pt x="123" y="761"/>
                  </a:lnTo>
                  <a:lnTo>
                    <a:pt x="118" y="757"/>
                  </a:lnTo>
                  <a:lnTo>
                    <a:pt x="113" y="752"/>
                  </a:lnTo>
                  <a:lnTo>
                    <a:pt x="110" y="749"/>
                  </a:lnTo>
                  <a:lnTo>
                    <a:pt x="104" y="743"/>
                  </a:lnTo>
                  <a:lnTo>
                    <a:pt x="99" y="738"/>
                  </a:lnTo>
                  <a:lnTo>
                    <a:pt x="95" y="733"/>
                  </a:lnTo>
                  <a:lnTo>
                    <a:pt x="92" y="729"/>
                  </a:lnTo>
                  <a:lnTo>
                    <a:pt x="87" y="724"/>
                  </a:lnTo>
                  <a:lnTo>
                    <a:pt x="84" y="718"/>
                  </a:lnTo>
                  <a:lnTo>
                    <a:pt x="81" y="713"/>
                  </a:lnTo>
                  <a:lnTo>
                    <a:pt x="78" y="709"/>
                  </a:lnTo>
                  <a:lnTo>
                    <a:pt x="75" y="702"/>
                  </a:lnTo>
                  <a:lnTo>
                    <a:pt x="71" y="696"/>
                  </a:lnTo>
                  <a:lnTo>
                    <a:pt x="68" y="692"/>
                  </a:lnTo>
                  <a:lnTo>
                    <a:pt x="65" y="685"/>
                  </a:lnTo>
                  <a:lnTo>
                    <a:pt x="64" y="679"/>
                  </a:lnTo>
                  <a:lnTo>
                    <a:pt x="61" y="673"/>
                  </a:lnTo>
                  <a:lnTo>
                    <a:pt x="59" y="667"/>
                  </a:lnTo>
                  <a:lnTo>
                    <a:pt x="58" y="661"/>
                  </a:lnTo>
                  <a:lnTo>
                    <a:pt x="56" y="654"/>
                  </a:lnTo>
                  <a:lnTo>
                    <a:pt x="54" y="648"/>
                  </a:lnTo>
                  <a:lnTo>
                    <a:pt x="53" y="640"/>
                  </a:lnTo>
                  <a:lnTo>
                    <a:pt x="53" y="634"/>
                  </a:lnTo>
                  <a:lnTo>
                    <a:pt x="51" y="627"/>
                  </a:lnTo>
                  <a:lnTo>
                    <a:pt x="51" y="619"/>
                  </a:lnTo>
                  <a:lnTo>
                    <a:pt x="51" y="613"/>
                  </a:lnTo>
                  <a:lnTo>
                    <a:pt x="53" y="605"/>
                  </a:lnTo>
                  <a:lnTo>
                    <a:pt x="51" y="599"/>
                  </a:lnTo>
                  <a:lnTo>
                    <a:pt x="51" y="592"/>
                  </a:lnTo>
                  <a:lnTo>
                    <a:pt x="51" y="586"/>
                  </a:lnTo>
                  <a:lnTo>
                    <a:pt x="51" y="580"/>
                  </a:lnTo>
                  <a:lnTo>
                    <a:pt x="51" y="574"/>
                  </a:lnTo>
                  <a:lnTo>
                    <a:pt x="53" y="568"/>
                  </a:lnTo>
                  <a:lnTo>
                    <a:pt x="53" y="561"/>
                  </a:lnTo>
                  <a:lnTo>
                    <a:pt x="54" y="557"/>
                  </a:lnTo>
                  <a:lnTo>
                    <a:pt x="54" y="549"/>
                  </a:lnTo>
                  <a:lnTo>
                    <a:pt x="56" y="543"/>
                  </a:lnTo>
                  <a:lnTo>
                    <a:pt x="56" y="538"/>
                  </a:lnTo>
                  <a:lnTo>
                    <a:pt x="58" y="532"/>
                  </a:lnTo>
                  <a:lnTo>
                    <a:pt x="59" y="526"/>
                  </a:lnTo>
                  <a:lnTo>
                    <a:pt x="61" y="521"/>
                  </a:lnTo>
                  <a:lnTo>
                    <a:pt x="62" y="515"/>
                  </a:lnTo>
                  <a:lnTo>
                    <a:pt x="64" y="510"/>
                  </a:lnTo>
                  <a:lnTo>
                    <a:pt x="65" y="503"/>
                  </a:lnTo>
                  <a:lnTo>
                    <a:pt x="67" y="498"/>
                  </a:lnTo>
                  <a:lnTo>
                    <a:pt x="70" y="492"/>
                  </a:lnTo>
                  <a:lnTo>
                    <a:pt x="71" y="487"/>
                  </a:lnTo>
                  <a:lnTo>
                    <a:pt x="73" y="481"/>
                  </a:lnTo>
                  <a:lnTo>
                    <a:pt x="76" y="476"/>
                  </a:lnTo>
                  <a:lnTo>
                    <a:pt x="79" y="470"/>
                  </a:lnTo>
                  <a:lnTo>
                    <a:pt x="82" y="465"/>
                  </a:lnTo>
                  <a:lnTo>
                    <a:pt x="84" y="461"/>
                  </a:lnTo>
                  <a:lnTo>
                    <a:pt x="87" y="454"/>
                  </a:lnTo>
                  <a:lnTo>
                    <a:pt x="90" y="450"/>
                  </a:lnTo>
                  <a:lnTo>
                    <a:pt x="93" y="445"/>
                  </a:lnTo>
                  <a:lnTo>
                    <a:pt x="96" y="441"/>
                  </a:lnTo>
                  <a:lnTo>
                    <a:pt x="99" y="434"/>
                  </a:lnTo>
                  <a:lnTo>
                    <a:pt x="102" y="430"/>
                  </a:lnTo>
                  <a:lnTo>
                    <a:pt x="107" y="425"/>
                  </a:lnTo>
                  <a:lnTo>
                    <a:pt x="110" y="420"/>
                  </a:lnTo>
                  <a:lnTo>
                    <a:pt x="113" y="416"/>
                  </a:lnTo>
                  <a:lnTo>
                    <a:pt x="116" y="410"/>
                  </a:lnTo>
                  <a:lnTo>
                    <a:pt x="121" y="405"/>
                  </a:lnTo>
                  <a:lnTo>
                    <a:pt x="126" y="400"/>
                  </a:lnTo>
                  <a:lnTo>
                    <a:pt x="129" y="397"/>
                  </a:lnTo>
                  <a:lnTo>
                    <a:pt x="133" y="392"/>
                  </a:lnTo>
                  <a:lnTo>
                    <a:pt x="138" y="388"/>
                  </a:lnTo>
                  <a:lnTo>
                    <a:pt x="143" y="383"/>
                  </a:lnTo>
                  <a:lnTo>
                    <a:pt x="147" y="379"/>
                  </a:lnTo>
                  <a:lnTo>
                    <a:pt x="151" y="374"/>
                  </a:lnTo>
                  <a:lnTo>
                    <a:pt x="155" y="371"/>
                  </a:lnTo>
                  <a:lnTo>
                    <a:pt x="160" y="366"/>
                  </a:lnTo>
                  <a:lnTo>
                    <a:pt x="166" y="363"/>
                  </a:lnTo>
                  <a:lnTo>
                    <a:pt x="171" y="358"/>
                  </a:lnTo>
                  <a:lnTo>
                    <a:pt x="175" y="355"/>
                  </a:lnTo>
                  <a:lnTo>
                    <a:pt x="180" y="351"/>
                  </a:lnTo>
                  <a:lnTo>
                    <a:pt x="186" y="346"/>
                  </a:lnTo>
                  <a:lnTo>
                    <a:pt x="191" y="343"/>
                  </a:lnTo>
                  <a:lnTo>
                    <a:pt x="195" y="338"/>
                  </a:lnTo>
                  <a:lnTo>
                    <a:pt x="202" y="335"/>
                  </a:lnTo>
                  <a:lnTo>
                    <a:pt x="206" y="330"/>
                  </a:lnTo>
                  <a:lnTo>
                    <a:pt x="212" y="327"/>
                  </a:lnTo>
                  <a:lnTo>
                    <a:pt x="219" y="324"/>
                  </a:lnTo>
                  <a:lnTo>
                    <a:pt x="223" y="320"/>
                  </a:lnTo>
                  <a:lnTo>
                    <a:pt x="230" y="317"/>
                  </a:lnTo>
                  <a:lnTo>
                    <a:pt x="234" y="313"/>
                  </a:lnTo>
                  <a:lnTo>
                    <a:pt x="242" y="310"/>
                  </a:lnTo>
                  <a:lnTo>
                    <a:pt x="247" y="306"/>
                  </a:lnTo>
                  <a:lnTo>
                    <a:pt x="253" y="304"/>
                  </a:lnTo>
                  <a:lnTo>
                    <a:pt x="259" y="301"/>
                  </a:lnTo>
                  <a:lnTo>
                    <a:pt x="265" y="298"/>
                  </a:lnTo>
                  <a:lnTo>
                    <a:pt x="268" y="293"/>
                  </a:lnTo>
                  <a:lnTo>
                    <a:pt x="273" y="290"/>
                  </a:lnTo>
                  <a:lnTo>
                    <a:pt x="276" y="286"/>
                  </a:lnTo>
                  <a:lnTo>
                    <a:pt x="279" y="282"/>
                  </a:lnTo>
                  <a:lnTo>
                    <a:pt x="285" y="273"/>
                  </a:lnTo>
                  <a:lnTo>
                    <a:pt x="293" y="267"/>
                  </a:lnTo>
                  <a:lnTo>
                    <a:pt x="299" y="258"/>
                  </a:lnTo>
                  <a:lnTo>
                    <a:pt x="305" y="250"/>
                  </a:lnTo>
                  <a:lnTo>
                    <a:pt x="312" y="242"/>
                  </a:lnTo>
                  <a:lnTo>
                    <a:pt x="318" y="234"/>
                  </a:lnTo>
                  <a:lnTo>
                    <a:pt x="319" y="230"/>
                  </a:lnTo>
                  <a:lnTo>
                    <a:pt x="322" y="227"/>
                  </a:lnTo>
                  <a:lnTo>
                    <a:pt x="326" y="222"/>
                  </a:lnTo>
                  <a:lnTo>
                    <a:pt x="329" y="219"/>
                  </a:lnTo>
                  <a:lnTo>
                    <a:pt x="333" y="210"/>
                  </a:lnTo>
                  <a:lnTo>
                    <a:pt x="340" y="203"/>
                  </a:lnTo>
                  <a:lnTo>
                    <a:pt x="341" y="199"/>
                  </a:lnTo>
                  <a:lnTo>
                    <a:pt x="344" y="194"/>
                  </a:lnTo>
                  <a:lnTo>
                    <a:pt x="346" y="189"/>
                  </a:lnTo>
                  <a:lnTo>
                    <a:pt x="349" y="186"/>
                  </a:lnTo>
                  <a:lnTo>
                    <a:pt x="353" y="179"/>
                  </a:lnTo>
                  <a:lnTo>
                    <a:pt x="358" y="171"/>
                  </a:lnTo>
                  <a:lnTo>
                    <a:pt x="360" y="166"/>
                  </a:lnTo>
                  <a:lnTo>
                    <a:pt x="363" y="162"/>
                  </a:lnTo>
                  <a:lnTo>
                    <a:pt x="364" y="157"/>
                  </a:lnTo>
                  <a:lnTo>
                    <a:pt x="367" y="154"/>
                  </a:lnTo>
                  <a:lnTo>
                    <a:pt x="369" y="149"/>
                  </a:lnTo>
                  <a:lnTo>
                    <a:pt x="371" y="144"/>
                  </a:lnTo>
                  <a:lnTo>
                    <a:pt x="374" y="140"/>
                  </a:lnTo>
                  <a:lnTo>
                    <a:pt x="375" y="137"/>
                  </a:lnTo>
                  <a:lnTo>
                    <a:pt x="377" y="132"/>
                  </a:lnTo>
                  <a:lnTo>
                    <a:pt x="378" y="127"/>
                  </a:lnTo>
                  <a:lnTo>
                    <a:pt x="380" y="123"/>
                  </a:lnTo>
                  <a:lnTo>
                    <a:pt x="383" y="120"/>
                  </a:lnTo>
                  <a:lnTo>
                    <a:pt x="384" y="115"/>
                  </a:lnTo>
                  <a:lnTo>
                    <a:pt x="386" y="110"/>
                  </a:lnTo>
                  <a:lnTo>
                    <a:pt x="388" y="106"/>
                  </a:lnTo>
                  <a:lnTo>
                    <a:pt x="391" y="103"/>
                  </a:lnTo>
                  <a:lnTo>
                    <a:pt x="392" y="98"/>
                  </a:lnTo>
                  <a:lnTo>
                    <a:pt x="392" y="93"/>
                  </a:lnTo>
                  <a:lnTo>
                    <a:pt x="394" y="89"/>
                  </a:lnTo>
                  <a:lnTo>
                    <a:pt x="397" y="84"/>
                  </a:lnTo>
                  <a:lnTo>
                    <a:pt x="398" y="79"/>
                  </a:lnTo>
                  <a:lnTo>
                    <a:pt x="400" y="75"/>
                  </a:lnTo>
                  <a:lnTo>
                    <a:pt x="402" y="72"/>
                  </a:lnTo>
                  <a:lnTo>
                    <a:pt x="403" y="67"/>
                  </a:lnTo>
                  <a:lnTo>
                    <a:pt x="405" y="61"/>
                  </a:lnTo>
                  <a:lnTo>
                    <a:pt x="406" y="56"/>
                  </a:lnTo>
                  <a:lnTo>
                    <a:pt x="408" y="53"/>
                  </a:lnTo>
                  <a:lnTo>
                    <a:pt x="409" y="48"/>
                  </a:lnTo>
                  <a:lnTo>
                    <a:pt x="411" y="44"/>
                  </a:lnTo>
                  <a:lnTo>
                    <a:pt x="412" y="39"/>
                  </a:lnTo>
                  <a:lnTo>
                    <a:pt x="412" y="34"/>
                  </a:lnTo>
                  <a:lnTo>
                    <a:pt x="415" y="30"/>
                  </a:lnTo>
                  <a:lnTo>
                    <a:pt x="414" y="27"/>
                  </a:lnTo>
                  <a:lnTo>
                    <a:pt x="415" y="24"/>
                  </a:lnTo>
                  <a:lnTo>
                    <a:pt x="419" y="19"/>
                  </a:lnTo>
                  <a:lnTo>
                    <a:pt x="422" y="14"/>
                  </a:lnTo>
                  <a:lnTo>
                    <a:pt x="423" y="10"/>
                  </a:lnTo>
                  <a:lnTo>
                    <a:pt x="426" y="5"/>
                  </a:lnTo>
                  <a:lnTo>
                    <a:pt x="428" y="2"/>
                  </a:lnTo>
                  <a:lnTo>
                    <a:pt x="428" y="0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E6CC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62" name="Freeform 314"/>
            <p:cNvSpPr>
              <a:spLocks/>
            </p:cNvSpPr>
            <p:nvPr/>
          </p:nvSpPr>
          <p:spPr bwMode="auto">
            <a:xfrm>
              <a:off x="4965" y="907"/>
              <a:ext cx="29" cy="109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0" y="12"/>
                </a:cxn>
                <a:cxn ang="0">
                  <a:pos x="0" y="23"/>
                </a:cxn>
                <a:cxn ang="0">
                  <a:pos x="3" y="35"/>
                </a:cxn>
                <a:cxn ang="0">
                  <a:pos x="9" y="48"/>
                </a:cxn>
                <a:cxn ang="0">
                  <a:pos x="16" y="60"/>
                </a:cxn>
                <a:cxn ang="0">
                  <a:pos x="20" y="74"/>
                </a:cxn>
                <a:cxn ang="0">
                  <a:pos x="23" y="85"/>
                </a:cxn>
                <a:cxn ang="0">
                  <a:pos x="26" y="97"/>
                </a:cxn>
                <a:cxn ang="0">
                  <a:pos x="28" y="111"/>
                </a:cxn>
                <a:cxn ang="0">
                  <a:pos x="29" y="125"/>
                </a:cxn>
                <a:cxn ang="0">
                  <a:pos x="31" y="141"/>
                </a:cxn>
                <a:cxn ang="0">
                  <a:pos x="31" y="155"/>
                </a:cxn>
                <a:cxn ang="0">
                  <a:pos x="29" y="168"/>
                </a:cxn>
                <a:cxn ang="0">
                  <a:pos x="28" y="182"/>
                </a:cxn>
                <a:cxn ang="0">
                  <a:pos x="26" y="198"/>
                </a:cxn>
                <a:cxn ang="0">
                  <a:pos x="28" y="207"/>
                </a:cxn>
                <a:cxn ang="0">
                  <a:pos x="34" y="215"/>
                </a:cxn>
                <a:cxn ang="0">
                  <a:pos x="40" y="213"/>
                </a:cxn>
                <a:cxn ang="0">
                  <a:pos x="45" y="206"/>
                </a:cxn>
                <a:cxn ang="0">
                  <a:pos x="48" y="195"/>
                </a:cxn>
                <a:cxn ang="0">
                  <a:pos x="53" y="187"/>
                </a:cxn>
                <a:cxn ang="0">
                  <a:pos x="54" y="176"/>
                </a:cxn>
                <a:cxn ang="0">
                  <a:pos x="56" y="167"/>
                </a:cxn>
                <a:cxn ang="0">
                  <a:pos x="57" y="156"/>
                </a:cxn>
                <a:cxn ang="0">
                  <a:pos x="57" y="147"/>
                </a:cxn>
                <a:cxn ang="0">
                  <a:pos x="57" y="136"/>
                </a:cxn>
                <a:cxn ang="0">
                  <a:pos x="56" y="125"/>
                </a:cxn>
                <a:cxn ang="0">
                  <a:pos x="56" y="114"/>
                </a:cxn>
                <a:cxn ang="0">
                  <a:pos x="54" y="105"/>
                </a:cxn>
                <a:cxn ang="0">
                  <a:pos x="51" y="96"/>
                </a:cxn>
                <a:cxn ang="0">
                  <a:pos x="48" y="85"/>
                </a:cxn>
                <a:cxn ang="0">
                  <a:pos x="47" y="75"/>
                </a:cxn>
                <a:cxn ang="0">
                  <a:pos x="43" y="66"/>
                </a:cxn>
                <a:cxn ang="0">
                  <a:pos x="40" y="58"/>
                </a:cxn>
                <a:cxn ang="0">
                  <a:pos x="37" y="49"/>
                </a:cxn>
                <a:cxn ang="0">
                  <a:pos x="34" y="41"/>
                </a:cxn>
                <a:cxn ang="0">
                  <a:pos x="31" y="32"/>
                </a:cxn>
                <a:cxn ang="0">
                  <a:pos x="26" y="20"/>
                </a:cxn>
                <a:cxn ang="0">
                  <a:pos x="19" y="6"/>
                </a:cxn>
                <a:cxn ang="0">
                  <a:pos x="12" y="0"/>
                </a:cxn>
              </a:cxnLst>
              <a:rect l="0" t="0" r="r" b="b"/>
              <a:pathLst>
                <a:path w="59" h="218">
                  <a:moveTo>
                    <a:pt x="12" y="0"/>
                  </a:moveTo>
                  <a:lnTo>
                    <a:pt x="6" y="3"/>
                  </a:lnTo>
                  <a:lnTo>
                    <a:pt x="3" y="7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2" y="29"/>
                  </a:lnTo>
                  <a:lnTo>
                    <a:pt x="3" y="35"/>
                  </a:lnTo>
                  <a:lnTo>
                    <a:pt x="6" y="41"/>
                  </a:lnTo>
                  <a:lnTo>
                    <a:pt x="9" y="48"/>
                  </a:lnTo>
                  <a:lnTo>
                    <a:pt x="12" y="55"/>
                  </a:lnTo>
                  <a:lnTo>
                    <a:pt x="16" y="60"/>
                  </a:lnTo>
                  <a:lnTo>
                    <a:pt x="19" y="68"/>
                  </a:lnTo>
                  <a:lnTo>
                    <a:pt x="20" y="74"/>
                  </a:lnTo>
                  <a:lnTo>
                    <a:pt x="23" y="79"/>
                  </a:lnTo>
                  <a:lnTo>
                    <a:pt x="23" y="85"/>
                  </a:lnTo>
                  <a:lnTo>
                    <a:pt x="25" y="91"/>
                  </a:lnTo>
                  <a:lnTo>
                    <a:pt x="26" y="97"/>
                  </a:lnTo>
                  <a:lnTo>
                    <a:pt x="26" y="105"/>
                  </a:lnTo>
                  <a:lnTo>
                    <a:pt x="28" y="111"/>
                  </a:lnTo>
                  <a:lnTo>
                    <a:pt x="29" y="119"/>
                  </a:lnTo>
                  <a:lnTo>
                    <a:pt x="29" y="125"/>
                  </a:lnTo>
                  <a:lnTo>
                    <a:pt x="31" y="133"/>
                  </a:lnTo>
                  <a:lnTo>
                    <a:pt x="31" y="141"/>
                  </a:lnTo>
                  <a:lnTo>
                    <a:pt x="31" y="148"/>
                  </a:lnTo>
                  <a:lnTo>
                    <a:pt x="31" y="155"/>
                  </a:lnTo>
                  <a:lnTo>
                    <a:pt x="31" y="161"/>
                  </a:lnTo>
                  <a:lnTo>
                    <a:pt x="29" y="168"/>
                  </a:lnTo>
                  <a:lnTo>
                    <a:pt x="29" y="176"/>
                  </a:lnTo>
                  <a:lnTo>
                    <a:pt x="28" y="182"/>
                  </a:lnTo>
                  <a:lnTo>
                    <a:pt x="28" y="190"/>
                  </a:lnTo>
                  <a:lnTo>
                    <a:pt x="26" y="198"/>
                  </a:lnTo>
                  <a:lnTo>
                    <a:pt x="26" y="207"/>
                  </a:lnTo>
                  <a:lnTo>
                    <a:pt x="28" y="207"/>
                  </a:lnTo>
                  <a:lnTo>
                    <a:pt x="31" y="212"/>
                  </a:lnTo>
                  <a:lnTo>
                    <a:pt x="34" y="215"/>
                  </a:lnTo>
                  <a:lnTo>
                    <a:pt x="37" y="218"/>
                  </a:lnTo>
                  <a:lnTo>
                    <a:pt x="40" y="213"/>
                  </a:lnTo>
                  <a:lnTo>
                    <a:pt x="43" y="210"/>
                  </a:lnTo>
                  <a:lnTo>
                    <a:pt x="45" y="206"/>
                  </a:lnTo>
                  <a:lnTo>
                    <a:pt x="47" y="201"/>
                  </a:lnTo>
                  <a:lnTo>
                    <a:pt x="48" y="195"/>
                  </a:lnTo>
                  <a:lnTo>
                    <a:pt x="51" y="190"/>
                  </a:lnTo>
                  <a:lnTo>
                    <a:pt x="53" y="187"/>
                  </a:lnTo>
                  <a:lnTo>
                    <a:pt x="54" y="182"/>
                  </a:lnTo>
                  <a:lnTo>
                    <a:pt x="54" y="176"/>
                  </a:lnTo>
                  <a:lnTo>
                    <a:pt x="56" y="172"/>
                  </a:lnTo>
                  <a:lnTo>
                    <a:pt x="56" y="167"/>
                  </a:lnTo>
                  <a:lnTo>
                    <a:pt x="57" y="162"/>
                  </a:lnTo>
                  <a:lnTo>
                    <a:pt x="57" y="156"/>
                  </a:lnTo>
                  <a:lnTo>
                    <a:pt x="57" y="151"/>
                  </a:lnTo>
                  <a:lnTo>
                    <a:pt x="57" y="147"/>
                  </a:lnTo>
                  <a:lnTo>
                    <a:pt x="59" y="142"/>
                  </a:lnTo>
                  <a:lnTo>
                    <a:pt x="57" y="136"/>
                  </a:lnTo>
                  <a:lnTo>
                    <a:pt x="57" y="131"/>
                  </a:lnTo>
                  <a:lnTo>
                    <a:pt x="56" y="125"/>
                  </a:lnTo>
                  <a:lnTo>
                    <a:pt x="56" y="120"/>
                  </a:lnTo>
                  <a:lnTo>
                    <a:pt x="56" y="114"/>
                  </a:lnTo>
                  <a:lnTo>
                    <a:pt x="54" y="110"/>
                  </a:lnTo>
                  <a:lnTo>
                    <a:pt x="54" y="105"/>
                  </a:lnTo>
                  <a:lnTo>
                    <a:pt x="53" y="100"/>
                  </a:lnTo>
                  <a:lnTo>
                    <a:pt x="51" y="96"/>
                  </a:lnTo>
                  <a:lnTo>
                    <a:pt x="50" y="89"/>
                  </a:lnTo>
                  <a:lnTo>
                    <a:pt x="48" y="85"/>
                  </a:lnTo>
                  <a:lnTo>
                    <a:pt x="48" y="80"/>
                  </a:lnTo>
                  <a:lnTo>
                    <a:pt x="47" y="75"/>
                  </a:lnTo>
                  <a:lnTo>
                    <a:pt x="45" y="71"/>
                  </a:lnTo>
                  <a:lnTo>
                    <a:pt x="43" y="66"/>
                  </a:lnTo>
                  <a:lnTo>
                    <a:pt x="43" y="63"/>
                  </a:lnTo>
                  <a:lnTo>
                    <a:pt x="40" y="58"/>
                  </a:lnTo>
                  <a:lnTo>
                    <a:pt x="39" y="54"/>
                  </a:lnTo>
                  <a:lnTo>
                    <a:pt x="37" y="49"/>
                  </a:lnTo>
                  <a:lnTo>
                    <a:pt x="37" y="46"/>
                  </a:lnTo>
                  <a:lnTo>
                    <a:pt x="34" y="41"/>
                  </a:lnTo>
                  <a:lnTo>
                    <a:pt x="34" y="37"/>
                  </a:lnTo>
                  <a:lnTo>
                    <a:pt x="31" y="32"/>
                  </a:lnTo>
                  <a:lnTo>
                    <a:pt x="31" y="29"/>
                  </a:lnTo>
                  <a:lnTo>
                    <a:pt x="26" y="20"/>
                  </a:lnTo>
                  <a:lnTo>
                    <a:pt x="23" y="13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0FA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63" name="Freeform 315"/>
            <p:cNvSpPr>
              <a:spLocks/>
            </p:cNvSpPr>
            <p:nvPr/>
          </p:nvSpPr>
          <p:spPr bwMode="auto">
            <a:xfrm>
              <a:off x="4749" y="828"/>
              <a:ext cx="108" cy="26"/>
            </a:xfrm>
            <a:custGeom>
              <a:avLst/>
              <a:gdLst/>
              <a:ahLst/>
              <a:cxnLst>
                <a:cxn ang="0">
                  <a:pos x="210" y="5"/>
                </a:cxn>
                <a:cxn ang="0">
                  <a:pos x="197" y="4"/>
                </a:cxn>
                <a:cxn ang="0">
                  <a:pos x="183" y="2"/>
                </a:cxn>
                <a:cxn ang="0">
                  <a:pos x="170" y="0"/>
                </a:cxn>
                <a:cxn ang="0">
                  <a:pos x="158" y="0"/>
                </a:cxn>
                <a:cxn ang="0">
                  <a:pos x="144" y="0"/>
                </a:cxn>
                <a:cxn ang="0">
                  <a:pos x="131" y="0"/>
                </a:cxn>
                <a:cxn ang="0">
                  <a:pos x="121" y="0"/>
                </a:cxn>
                <a:cxn ang="0">
                  <a:pos x="107" y="0"/>
                </a:cxn>
                <a:cxn ang="0">
                  <a:pos x="94" y="4"/>
                </a:cxn>
                <a:cxn ang="0">
                  <a:pos x="82" y="4"/>
                </a:cxn>
                <a:cxn ang="0">
                  <a:pos x="69" y="7"/>
                </a:cxn>
                <a:cxn ang="0">
                  <a:pos x="57" y="10"/>
                </a:cxn>
                <a:cxn ang="0">
                  <a:pos x="46" y="13"/>
                </a:cxn>
                <a:cxn ang="0">
                  <a:pos x="32" y="17"/>
                </a:cxn>
                <a:cxn ang="0">
                  <a:pos x="21" y="21"/>
                </a:cxn>
                <a:cxn ang="0">
                  <a:pos x="11" y="27"/>
                </a:cxn>
                <a:cxn ang="0">
                  <a:pos x="3" y="35"/>
                </a:cxn>
                <a:cxn ang="0">
                  <a:pos x="1" y="42"/>
                </a:cxn>
                <a:cxn ang="0">
                  <a:pos x="8" y="48"/>
                </a:cxn>
                <a:cxn ang="0">
                  <a:pos x="15" y="48"/>
                </a:cxn>
                <a:cxn ang="0">
                  <a:pos x="28" y="41"/>
                </a:cxn>
                <a:cxn ang="0">
                  <a:pos x="40" y="36"/>
                </a:cxn>
                <a:cxn ang="0">
                  <a:pos x="54" y="31"/>
                </a:cxn>
                <a:cxn ang="0">
                  <a:pos x="66" y="28"/>
                </a:cxn>
                <a:cxn ang="0">
                  <a:pos x="79" y="25"/>
                </a:cxn>
                <a:cxn ang="0">
                  <a:pos x="93" y="24"/>
                </a:cxn>
                <a:cxn ang="0">
                  <a:pos x="105" y="22"/>
                </a:cxn>
                <a:cxn ang="0">
                  <a:pos x="119" y="22"/>
                </a:cxn>
                <a:cxn ang="0">
                  <a:pos x="131" y="22"/>
                </a:cxn>
                <a:cxn ang="0">
                  <a:pos x="144" y="22"/>
                </a:cxn>
                <a:cxn ang="0">
                  <a:pos x="158" y="22"/>
                </a:cxn>
                <a:cxn ang="0">
                  <a:pos x="170" y="22"/>
                </a:cxn>
                <a:cxn ang="0">
                  <a:pos x="184" y="22"/>
                </a:cxn>
                <a:cxn ang="0">
                  <a:pos x="198" y="22"/>
                </a:cxn>
                <a:cxn ang="0">
                  <a:pos x="210" y="22"/>
                </a:cxn>
                <a:cxn ang="0">
                  <a:pos x="217" y="19"/>
                </a:cxn>
                <a:cxn ang="0">
                  <a:pos x="217" y="11"/>
                </a:cxn>
                <a:cxn ang="0">
                  <a:pos x="217" y="8"/>
                </a:cxn>
              </a:cxnLst>
              <a:rect l="0" t="0" r="r" b="b"/>
              <a:pathLst>
                <a:path w="217" h="53">
                  <a:moveTo>
                    <a:pt x="217" y="8"/>
                  </a:moveTo>
                  <a:lnTo>
                    <a:pt x="210" y="5"/>
                  </a:lnTo>
                  <a:lnTo>
                    <a:pt x="203" y="5"/>
                  </a:lnTo>
                  <a:lnTo>
                    <a:pt x="197" y="4"/>
                  </a:lnTo>
                  <a:lnTo>
                    <a:pt x="190" y="4"/>
                  </a:lnTo>
                  <a:lnTo>
                    <a:pt x="183" y="2"/>
                  </a:lnTo>
                  <a:lnTo>
                    <a:pt x="176" y="0"/>
                  </a:lnTo>
                  <a:lnTo>
                    <a:pt x="170" y="0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44" y="0"/>
                  </a:lnTo>
                  <a:lnTo>
                    <a:pt x="139" y="0"/>
                  </a:lnTo>
                  <a:lnTo>
                    <a:pt x="131" y="0"/>
                  </a:lnTo>
                  <a:lnTo>
                    <a:pt x="125" y="0"/>
                  </a:lnTo>
                  <a:lnTo>
                    <a:pt x="121" y="0"/>
                  </a:lnTo>
                  <a:lnTo>
                    <a:pt x="114" y="0"/>
                  </a:lnTo>
                  <a:lnTo>
                    <a:pt x="107" y="0"/>
                  </a:lnTo>
                  <a:lnTo>
                    <a:pt x="100" y="2"/>
                  </a:lnTo>
                  <a:lnTo>
                    <a:pt x="94" y="4"/>
                  </a:lnTo>
                  <a:lnTo>
                    <a:pt x="88" y="4"/>
                  </a:lnTo>
                  <a:lnTo>
                    <a:pt x="82" y="4"/>
                  </a:lnTo>
                  <a:lnTo>
                    <a:pt x="76" y="5"/>
                  </a:lnTo>
                  <a:lnTo>
                    <a:pt x="69" y="7"/>
                  </a:lnTo>
                  <a:lnTo>
                    <a:pt x="65" y="8"/>
                  </a:lnTo>
                  <a:lnTo>
                    <a:pt x="57" y="10"/>
                  </a:lnTo>
                  <a:lnTo>
                    <a:pt x="51" y="11"/>
                  </a:lnTo>
                  <a:lnTo>
                    <a:pt x="46" y="13"/>
                  </a:lnTo>
                  <a:lnTo>
                    <a:pt x="40" y="16"/>
                  </a:lnTo>
                  <a:lnTo>
                    <a:pt x="32" y="17"/>
                  </a:lnTo>
                  <a:lnTo>
                    <a:pt x="28" y="19"/>
                  </a:lnTo>
                  <a:lnTo>
                    <a:pt x="21" y="21"/>
                  </a:lnTo>
                  <a:lnTo>
                    <a:pt x="15" y="24"/>
                  </a:lnTo>
                  <a:lnTo>
                    <a:pt x="11" y="27"/>
                  </a:lnTo>
                  <a:lnTo>
                    <a:pt x="8" y="31"/>
                  </a:lnTo>
                  <a:lnTo>
                    <a:pt x="3" y="35"/>
                  </a:lnTo>
                  <a:lnTo>
                    <a:pt x="0" y="39"/>
                  </a:lnTo>
                  <a:lnTo>
                    <a:pt x="1" y="42"/>
                  </a:lnTo>
                  <a:lnTo>
                    <a:pt x="4" y="45"/>
                  </a:lnTo>
                  <a:lnTo>
                    <a:pt x="8" y="48"/>
                  </a:lnTo>
                  <a:lnTo>
                    <a:pt x="9" y="53"/>
                  </a:lnTo>
                  <a:lnTo>
                    <a:pt x="15" y="48"/>
                  </a:lnTo>
                  <a:lnTo>
                    <a:pt x="21" y="45"/>
                  </a:lnTo>
                  <a:lnTo>
                    <a:pt x="28" y="41"/>
                  </a:lnTo>
                  <a:lnTo>
                    <a:pt x="34" y="39"/>
                  </a:lnTo>
                  <a:lnTo>
                    <a:pt x="40" y="36"/>
                  </a:lnTo>
                  <a:lnTo>
                    <a:pt x="48" y="35"/>
                  </a:lnTo>
                  <a:lnTo>
                    <a:pt x="54" y="31"/>
                  </a:lnTo>
                  <a:lnTo>
                    <a:pt x="60" y="30"/>
                  </a:lnTo>
                  <a:lnTo>
                    <a:pt x="66" y="28"/>
                  </a:lnTo>
                  <a:lnTo>
                    <a:pt x="73" y="27"/>
                  </a:lnTo>
                  <a:lnTo>
                    <a:pt x="79" y="25"/>
                  </a:lnTo>
                  <a:lnTo>
                    <a:pt x="85" y="25"/>
                  </a:lnTo>
                  <a:lnTo>
                    <a:pt x="93" y="24"/>
                  </a:lnTo>
                  <a:lnTo>
                    <a:pt x="99" y="22"/>
                  </a:lnTo>
                  <a:lnTo>
                    <a:pt x="105" y="22"/>
                  </a:lnTo>
                  <a:lnTo>
                    <a:pt x="113" y="22"/>
                  </a:lnTo>
                  <a:lnTo>
                    <a:pt x="119" y="22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9" y="22"/>
                  </a:lnTo>
                  <a:lnTo>
                    <a:pt x="144" y="22"/>
                  </a:lnTo>
                  <a:lnTo>
                    <a:pt x="152" y="22"/>
                  </a:lnTo>
                  <a:lnTo>
                    <a:pt x="158" y="22"/>
                  </a:lnTo>
                  <a:lnTo>
                    <a:pt x="164" y="22"/>
                  </a:lnTo>
                  <a:lnTo>
                    <a:pt x="170" y="22"/>
                  </a:lnTo>
                  <a:lnTo>
                    <a:pt x="178" y="22"/>
                  </a:lnTo>
                  <a:lnTo>
                    <a:pt x="184" y="22"/>
                  </a:lnTo>
                  <a:lnTo>
                    <a:pt x="190" y="22"/>
                  </a:lnTo>
                  <a:lnTo>
                    <a:pt x="198" y="22"/>
                  </a:lnTo>
                  <a:lnTo>
                    <a:pt x="204" y="22"/>
                  </a:lnTo>
                  <a:lnTo>
                    <a:pt x="210" y="22"/>
                  </a:lnTo>
                  <a:lnTo>
                    <a:pt x="217" y="22"/>
                  </a:lnTo>
                  <a:lnTo>
                    <a:pt x="217" y="19"/>
                  </a:lnTo>
                  <a:lnTo>
                    <a:pt x="217" y="16"/>
                  </a:lnTo>
                  <a:lnTo>
                    <a:pt x="217" y="11"/>
                  </a:lnTo>
                  <a:lnTo>
                    <a:pt x="217" y="8"/>
                  </a:lnTo>
                  <a:lnTo>
                    <a:pt x="217" y="8"/>
                  </a:lnTo>
                  <a:close/>
                </a:path>
              </a:pathLst>
            </a:custGeom>
            <a:solidFill>
              <a:srgbClr val="CFF7A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</p:grpSp>
      <p:sp>
        <p:nvSpPr>
          <p:cNvPr id="326" name="Rectangle 325"/>
          <p:cNvSpPr/>
          <p:nvPr/>
        </p:nvSpPr>
        <p:spPr>
          <a:xfrm rot="18323213">
            <a:off x="3371534" y="4395186"/>
            <a:ext cx="1151657" cy="1913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 ESSENCE" panose="02000000000000000000" pitchFamily="2" charset="0"/>
              </a:rPr>
              <a:t>Pack 1592</a:t>
            </a:r>
            <a:endParaRPr lang="en-US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 ESSENCE" panose="02000000000000000000" pitchFamily="2" charset="0"/>
            </a:endParaRPr>
          </a:p>
        </p:txBody>
      </p:sp>
      <p:sp>
        <p:nvSpPr>
          <p:cNvPr id="327" name="Rectangle 326"/>
          <p:cNvSpPr/>
          <p:nvPr/>
        </p:nvSpPr>
        <p:spPr>
          <a:xfrm>
            <a:off x="3587619" y="5792728"/>
            <a:ext cx="1950152" cy="2792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2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 ESSENCE" panose="02000000000000000000" pitchFamily="2" charset="0"/>
              </a:rPr>
              <a:t>Raingutter</a:t>
            </a:r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 ESSENCE" panose="02000000000000000000" pitchFamily="2" charset="0"/>
              </a:rPr>
              <a:t> Regatta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 ESSENCE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476518" cy="6858000"/>
            </a:xfrm>
            <a:prstGeom prst="rect">
              <a:avLst/>
            </a:prstGeom>
            <a:solidFill>
              <a:srgbClr val="0000CC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 ESSENCE" panose="02000000000000000000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667482" y="0"/>
              <a:ext cx="476518" cy="6858000"/>
            </a:xfrm>
            <a:prstGeom prst="rect">
              <a:avLst/>
            </a:prstGeom>
            <a:solidFill>
              <a:srgbClr val="0000CC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 ESSENCE" panose="02000000000000000000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4350027" y="2504941"/>
              <a:ext cx="476518" cy="8229600"/>
            </a:xfrm>
            <a:prstGeom prst="rect">
              <a:avLst/>
            </a:prstGeom>
            <a:solidFill>
              <a:srgbClr val="0000CC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 ESSENCE" panose="02000000000000000000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4322123" y="-3876541"/>
              <a:ext cx="476518" cy="8229600"/>
            </a:xfrm>
            <a:prstGeom prst="rect">
              <a:avLst/>
            </a:prstGeom>
            <a:solidFill>
              <a:srgbClr val="0000CC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 ESSENCE" panose="02000000000000000000" pitchFamily="2" charset="0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8077200" cy="685031"/>
          </a:xfrm>
        </p:spPr>
        <p:txBody>
          <a:bodyPr>
            <a:noAutofit/>
          </a:bodyPr>
          <a:lstStyle/>
          <a:p>
            <a:r>
              <a:rPr lang="en-US" sz="5400" dirty="0" smtClean="0">
                <a:ln>
                  <a:solidFill>
                    <a:srgbClr val="FFFF00"/>
                  </a:solidFill>
                </a:ln>
                <a:solidFill>
                  <a:srgbClr val="0000FF"/>
                </a:solidFill>
                <a:latin typeface="AR ESSENCE" panose="02000000000000000000" pitchFamily="2" charset="0"/>
                <a:cs typeface="Aharoni" pitchFamily="2" charset="-79"/>
              </a:rPr>
              <a:t>Cub Scout Pack 1592</a:t>
            </a:r>
            <a:endParaRPr lang="en-US" sz="5400" dirty="0">
              <a:ln>
                <a:solidFill>
                  <a:srgbClr val="FFFF00"/>
                </a:solidFill>
              </a:ln>
              <a:solidFill>
                <a:srgbClr val="0000FF"/>
              </a:solidFill>
              <a:latin typeface="AR ESSENCE" panose="02000000000000000000" pitchFamily="2" charset="0"/>
              <a:cs typeface="Aharoni" pitchFamily="2" charset="-79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533400" y="1633594"/>
            <a:ext cx="8077200" cy="4931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 ESSENCE" panose="02000000000000000000" pitchFamily="2" charset="0"/>
              </a:rPr>
              <a:t>congratulates </a:t>
            </a:r>
            <a:endParaRPr lang="en-US" sz="2400" dirty="0">
              <a:solidFill>
                <a:schemeClr val="tx1"/>
              </a:solidFill>
              <a:latin typeface="AR ESSENCE" panose="02000000000000000000" pitchFamily="2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33400" y="2438400"/>
            <a:ext cx="80772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anose="02000000000000000000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298700" y="2717522"/>
            <a:ext cx="4572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533400" y="2763752"/>
            <a:ext cx="8077200" cy="75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AR ESSENCE" panose="02000000000000000000" pitchFamily="2" charset="0"/>
              </a:rPr>
              <a:t>o</a:t>
            </a:r>
            <a:r>
              <a:rPr lang="en-US" sz="3200" noProof="0" dirty="0" smtClean="0">
                <a:latin typeface="AR ESSENCE" panose="02000000000000000000" pitchFamily="2" charset="0"/>
              </a:rPr>
              <a:t>n winning </a:t>
            </a:r>
            <a:r>
              <a:rPr lang="en-US" sz="4400" noProof="0" dirty="0" smtClean="0">
                <a:ln>
                  <a:solidFill>
                    <a:srgbClr val="FFFF00"/>
                  </a:solidFill>
                </a:ln>
                <a:solidFill>
                  <a:srgbClr val="0000FF"/>
                </a:solidFill>
                <a:latin typeface="AR ESSENCE" panose="02000000000000000000" pitchFamily="2" charset="0"/>
              </a:rPr>
              <a:t>3</a:t>
            </a:r>
            <a:r>
              <a:rPr lang="en-US" sz="4400" baseline="30000" noProof="0" dirty="0" smtClean="0">
                <a:ln>
                  <a:solidFill>
                    <a:srgbClr val="FFFF00"/>
                  </a:solidFill>
                </a:ln>
                <a:solidFill>
                  <a:srgbClr val="0000FF"/>
                </a:solidFill>
                <a:latin typeface="AR ESSENCE" panose="02000000000000000000" pitchFamily="2" charset="0"/>
              </a:rPr>
              <a:t>rd</a:t>
            </a:r>
            <a:r>
              <a:rPr lang="en-US" sz="4400" noProof="0" dirty="0" smtClean="0">
                <a:ln>
                  <a:solidFill>
                    <a:srgbClr val="FFFF00"/>
                  </a:solidFill>
                </a:ln>
                <a:solidFill>
                  <a:srgbClr val="0000FF"/>
                </a:solidFill>
                <a:latin typeface="AR ESSENCE" panose="02000000000000000000" pitchFamily="2" charset="0"/>
              </a:rPr>
              <a:t>  Place </a:t>
            </a:r>
            <a:r>
              <a:rPr lang="en-US" sz="3200" noProof="0" dirty="0" smtClean="0">
                <a:latin typeface="AR ESSENCE" panose="02000000000000000000" pitchFamily="2" charset="0"/>
              </a:rPr>
              <a:t>for </a:t>
            </a:r>
            <a:r>
              <a:rPr lang="en-US" sz="3200" noProof="0" smtClean="0">
                <a:latin typeface="AR ESSENCE" panose="02000000000000000000" pitchFamily="2" charset="0"/>
              </a:rPr>
              <a:t>the Bear </a:t>
            </a:r>
            <a:r>
              <a:rPr lang="en-US" sz="3200" noProof="0" dirty="0" smtClean="0">
                <a:latin typeface="AR ESSENCE" panose="02000000000000000000" pitchFamily="2" charset="0"/>
              </a:rPr>
              <a:t>rank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anose="02000000000000000000" pitchFamily="2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85800" y="5395781"/>
            <a:ext cx="2774092" cy="473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anose="02000000000000000000" pitchFamily="2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5631400" y="5399899"/>
            <a:ext cx="2837098" cy="473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AR ESSENCE" panose="02000000000000000000" pitchFamily="2" charset="0"/>
              </a:rPr>
              <a:t>August 23, 2015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anose="02000000000000000000" pitchFamily="2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689918" y="5955955"/>
            <a:ext cx="2774092" cy="3089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anose="02000000000000000000" pitchFamily="2" charset="0"/>
              </a:rPr>
              <a:t>Cub Master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708798" y="5910645"/>
            <a:ext cx="2743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92785" y="5902404"/>
            <a:ext cx="2743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Frame 24"/>
          <p:cNvSpPr/>
          <p:nvPr/>
        </p:nvSpPr>
        <p:spPr>
          <a:xfrm>
            <a:off x="276726" y="240632"/>
            <a:ext cx="8626642" cy="6424863"/>
          </a:xfrm>
          <a:prstGeom prst="frame">
            <a:avLst>
              <a:gd name="adj1" fmla="val 1451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 ESSENCE" panose="02000000000000000000" pitchFamily="2" charset="0"/>
            </a:endParaRPr>
          </a:p>
        </p:txBody>
      </p:sp>
      <p:pic>
        <p:nvPicPr>
          <p:cNvPr id="2152" name="Picture 104" descr="C:\Users\Beth\AppData\Local\Microsoft\Windows\Temporary Internet Files\Content.IE5\6QX12KF0\MC9003357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728" y="1181522"/>
            <a:ext cx="1342730" cy="1376738"/>
          </a:xfrm>
          <a:prstGeom prst="rect">
            <a:avLst/>
          </a:prstGeom>
          <a:noFill/>
        </p:spPr>
      </p:pic>
      <p:grpSp>
        <p:nvGrpSpPr>
          <p:cNvPr id="3" name="Group 108"/>
          <p:cNvGrpSpPr>
            <a:grpSpLocks noChangeAspect="1"/>
          </p:cNvGrpSpPr>
          <p:nvPr/>
        </p:nvGrpSpPr>
        <p:grpSpPr bwMode="auto">
          <a:xfrm>
            <a:off x="3351750" y="3394580"/>
            <a:ext cx="2224088" cy="2468563"/>
            <a:chOff x="2189" y="2326"/>
            <a:chExt cx="1401" cy="1555"/>
          </a:xfrm>
        </p:grpSpPr>
        <p:sp>
          <p:nvSpPr>
            <p:cNvPr id="2155" name="AutoShape 107"/>
            <p:cNvSpPr>
              <a:spLocks noChangeAspect="1" noChangeArrowheads="1" noTextEdit="1"/>
            </p:cNvSpPr>
            <p:nvPr/>
          </p:nvSpPr>
          <p:spPr bwMode="auto">
            <a:xfrm>
              <a:off x="2190" y="2326"/>
              <a:ext cx="1400" cy="1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57" name="Freeform 109"/>
            <p:cNvSpPr>
              <a:spLocks noEditPoints="1"/>
            </p:cNvSpPr>
            <p:nvPr/>
          </p:nvSpPr>
          <p:spPr bwMode="auto">
            <a:xfrm>
              <a:off x="2327" y="2356"/>
              <a:ext cx="1239" cy="1522"/>
            </a:xfrm>
            <a:custGeom>
              <a:avLst/>
              <a:gdLst/>
              <a:ahLst/>
              <a:cxnLst>
                <a:cxn ang="0">
                  <a:pos x="450" y="3060"/>
                </a:cxn>
                <a:cxn ang="0">
                  <a:pos x="637" y="3290"/>
                </a:cxn>
                <a:cxn ang="0">
                  <a:pos x="551" y="3320"/>
                </a:cxn>
                <a:cxn ang="0">
                  <a:pos x="361" y="3395"/>
                </a:cxn>
                <a:cxn ang="0">
                  <a:pos x="159" y="3484"/>
                </a:cxn>
                <a:cxn ang="0">
                  <a:pos x="42" y="3555"/>
                </a:cxn>
                <a:cxn ang="0">
                  <a:pos x="8" y="3698"/>
                </a:cxn>
                <a:cxn ang="0">
                  <a:pos x="0" y="3940"/>
                </a:cxn>
                <a:cxn ang="0">
                  <a:pos x="11" y="4170"/>
                </a:cxn>
                <a:cxn ang="0">
                  <a:pos x="42" y="4283"/>
                </a:cxn>
                <a:cxn ang="0">
                  <a:pos x="116" y="4303"/>
                </a:cxn>
                <a:cxn ang="0">
                  <a:pos x="235" y="4328"/>
                </a:cxn>
                <a:cxn ang="0">
                  <a:pos x="343" y="4347"/>
                </a:cxn>
                <a:cxn ang="0">
                  <a:pos x="392" y="4357"/>
                </a:cxn>
                <a:cxn ang="0">
                  <a:pos x="457" y="4393"/>
                </a:cxn>
                <a:cxn ang="0">
                  <a:pos x="616" y="4472"/>
                </a:cxn>
                <a:cxn ang="0">
                  <a:pos x="815" y="4544"/>
                </a:cxn>
                <a:cxn ang="0">
                  <a:pos x="999" y="4564"/>
                </a:cxn>
                <a:cxn ang="0">
                  <a:pos x="1248" y="4492"/>
                </a:cxn>
                <a:cxn ang="0">
                  <a:pos x="1597" y="4368"/>
                </a:cxn>
                <a:cxn ang="0">
                  <a:pos x="1907" y="4246"/>
                </a:cxn>
                <a:cxn ang="0">
                  <a:pos x="2041" y="4193"/>
                </a:cxn>
                <a:cxn ang="0">
                  <a:pos x="2142" y="4195"/>
                </a:cxn>
                <a:cxn ang="0">
                  <a:pos x="2369" y="4198"/>
                </a:cxn>
                <a:cxn ang="0">
                  <a:pos x="2604" y="4196"/>
                </a:cxn>
                <a:cxn ang="0">
                  <a:pos x="2733" y="4187"/>
                </a:cxn>
                <a:cxn ang="0">
                  <a:pos x="2831" y="4134"/>
                </a:cxn>
                <a:cxn ang="0">
                  <a:pos x="3009" y="4041"/>
                </a:cxn>
                <a:cxn ang="0">
                  <a:pos x="3175" y="3951"/>
                </a:cxn>
                <a:cxn ang="0">
                  <a:pos x="3251" y="3913"/>
                </a:cxn>
                <a:cxn ang="0">
                  <a:pos x="3060" y="3713"/>
                </a:cxn>
                <a:cxn ang="0">
                  <a:pos x="3436" y="3867"/>
                </a:cxn>
                <a:cxn ang="0">
                  <a:pos x="3673" y="3555"/>
                </a:cxn>
                <a:cxn ang="0">
                  <a:pos x="3584" y="3216"/>
                </a:cxn>
                <a:cxn ang="0">
                  <a:pos x="3509" y="2830"/>
                </a:cxn>
                <a:cxn ang="0">
                  <a:pos x="3050" y="2978"/>
                </a:cxn>
                <a:cxn ang="0">
                  <a:pos x="3473" y="2519"/>
                </a:cxn>
                <a:cxn ang="0">
                  <a:pos x="3244" y="2461"/>
                </a:cxn>
                <a:cxn ang="0">
                  <a:pos x="3271" y="2415"/>
                </a:cxn>
                <a:cxn ang="0">
                  <a:pos x="3328" y="2270"/>
                </a:cxn>
                <a:cxn ang="0">
                  <a:pos x="3367" y="2004"/>
                </a:cxn>
                <a:cxn ang="0">
                  <a:pos x="3346" y="1601"/>
                </a:cxn>
                <a:cxn ang="0">
                  <a:pos x="3237" y="1110"/>
                </a:cxn>
                <a:cxn ang="0">
                  <a:pos x="3056" y="638"/>
                </a:cxn>
                <a:cxn ang="0">
                  <a:pos x="2812" y="248"/>
                </a:cxn>
                <a:cxn ang="0">
                  <a:pos x="2524" y="0"/>
                </a:cxn>
                <a:cxn ang="0">
                  <a:pos x="2573" y="672"/>
                </a:cxn>
                <a:cxn ang="0">
                  <a:pos x="2582" y="966"/>
                </a:cxn>
                <a:cxn ang="0">
                  <a:pos x="2592" y="1377"/>
                </a:cxn>
                <a:cxn ang="0">
                  <a:pos x="2595" y="1720"/>
                </a:cxn>
                <a:cxn ang="0">
                  <a:pos x="2575" y="1874"/>
                </a:cxn>
                <a:cxn ang="0">
                  <a:pos x="2520" y="2080"/>
                </a:cxn>
                <a:cxn ang="0">
                  <a:pos x="2445" y="2298"/>
                </a:cxn>
                <a:cxn ang="0">
                  <a:pos x="2379" y="2421"/>
                </a:cxn>
                <a:cxn ang="0">
                  <a:pos x="2361" y="2318"/>
                </a:cxn>
                <a:cxn ang="0">
                  <a:pos x="2416" y="1820"/>
                </a:cxn>
                <a:cxn ang="0">
                  <a:pos x="2498" y="1175"/>
                </a:cxn>
                <a:cxn ang="0">
                  <a:pos x="2562" y="701"/>
                </a:cxn>
              </a:cxnLst>
              <a:rect l="0" t="0" r="r" b="b"/>
              <a:pathLst>
                <a:path w="3718" h="4564">
                  <a:moveTo>
                    <a:pt x="2524" y="0"/>
                  </a:moveTo>
                  <a:lnTo>
                    <a:pt x="450" y="3060"/>
                  </a:lnTo>
                  <a:lnTo>
                    <a:pt x="775" y="3126"/>
                  </a:lnTo>
                  <a:lnTo>
                    <a:pt x="637" y="3290"/>
                  </a:lnTo>
                  <a:lnTo>
                    <a:pt x="612" y="3297"/>
                  </a:lnTo>
                  <a:lnTo>
                    <a:pt x="551" y="3320"/>
                  </a:lnTo>
                  <a:lnTo>
                    <a:pt x="462" y="3353"/>
                  </a:lnTo>
                  <a:lnTo>
                    <a:pt x="361" y="3395"/>
                  </a:lnTo>
                  <a:lnTo>
                    <a:pt x="255" y="3439"/>
                  </a:lnTo>
                  <a:lnTo>
                    <a:pt x="159" y="3484"/>
                  </a:lnTo>
                  <a:lnTo>
                    <a:pt x="83" y="3522"/>
                  </a:lnTo>
                  <a:lnTo>
                    <a:pt x="42" y="3555"/>
                  </a:lnTo>
                  <a:lnTo>
                    <a:pt x="21" y="3607"/>
                  </a:lnTo>
                  <a:lnTo>
                    <a:pt x="8" y="3698"/>
                  </a:lnTo>
                  <a:lnTo>
                    <a:pt x="0" y="3813"/>
                  </a:lnTo>
                  <a:lnTo>
                    <a:pt x="0" y="3940"/>
                  </a:lnTo>
                  <a:lnTo>
                    <a:pt x="3" y="4063"/>
                  </a:lnTo>
                  <a:lnTo>
                    <a:pt x="11" y="4170"/>
                  </a:lnTo>
                  <a:lnTo>
                    <a:pt x="24" y="4247"/>
                  </a:lnTo>
                  <a:lnTo>
                    <a:pt x="42" y="4283"/>
                  </a:lnTo>
                  <a:lnTo>
                    <a:pt x="71" y="4292"/>
                  </a:lnTo>
                  <a:lnTo>
                    <a:pt x="116" y="4303"/>
                  </a:lnTo>
                  <a:lnTo>
                    <a:pt x="173" y="4315"/>
                  </a:lnTo>
                  <a:lnTo>
                    <a:pt x="235" y="4328"/>
                  </a:lnTo>
                  <a:lnTo>
                    <a:pt x="293" y="4337"/>
                  </a:lnTo>
                  <a:lnTo>
                    <a:pt x="343" y="4347"/>
                  </a:lnTo>
                  <a:lnTo>
                    <a:pt x="378" y="4354"/>
                  </a:lnTo>
                  <a:lnTo>
                    <a:pt x="392" y="4357"/>
                  </a:lnTo>
                  <a:lnTo>
                    <a:pt x="408" y="4366"/>
                  </a:lnTo>
                  <a:lnTo>
                    <a:pt x="457" y="4393"/>
                  </a:lnTo>
                  <a:lnTo>
                    <a:pt x="527" y="4430"/>
                  </a:lnTo>
                  <a:lnTo>
                    <a:pt x="616" y="4472"/>
                  </a:lnTo>
                  <a:lnTo>
                    <a:pt x="713" y="4510"/>
                  </a:lnTo>
                  <a:lnTo>
                    <a:pt x="815" y="4544"/>
                  </a:lnTo>
                  <a:lnTo>
                    <a:pt x="912" y="4563"/>
                  </a:lnTo>
                  <a:lnTo>
                    <a:pt x="999" y="4564"/>
                  </a:lnTo>
                  <a:lnTo>
                    <a:pt x="1102" y="4538"/>
                  </a:lnTo>
                  <a:lnTo>
                    <a:pt x="1248" y="4492"/>
                  </a:lnTo>
                  <a:lnTo>
                    <a:pt x="1418" y="4433"/>
                  </a:lnTo>
                  <a:lnTo>
                    <a:pt x="1597" y="4368"/>
                  </a:lnTo>
                  <a:lnTo>
                    <a:pt x="1764" y="4301"/>
                  </a:lnTo>
                  <a:lnTo>
                    <a:pt x="1907" y="4246"/>
                  </a:lnTo>
                  <a:lnTo>
                    <a:pt x="2004" y="4207"/>
                  </a:lnTo>
                  <a:lnTo>
                    <a:pt x="2041" y="4193"/>
                  </a:lnTo>
                  <a:lnTo>
                    <a:pt x="2069" y="4193"/>
                  </a:lnTo>
                  <a:lnTo>
                    <a:pt x="2142" y="4195"/>
                  </a:lnTo>
                  <a:lnTo>
                    <a:pt x="2246" y="4195"/>
                  </a:lnTo>
                  <a:lnTo>
                    <a:pt x="2369" y="4198"/>
                  </a:lnTo>
                  <a:lnTo>
                    <a:pt x="2492" y="4196"/>
                  </a:lnTo>
                  <a:lnTo>
                    <a:pt x="2604" y="4196"/>
                  </a:lnTo>
                  <a:lnTo>
                    <a:pt x="2689" y="4192"/>
                  </a:lnTo>
                  <a:lnTo>
                    <a:pt x="2733" y="4187"/>
                  </a:lnTo>
                  <a:lnTo>
                    <a:pt x="2768" y="4167"/>
                  </a:lnTo>
                  <a:lnTo>
                    <a:pt x="2831" y="4134"/>
                  </a:lnTo>
                  <a:lnTo>
                    <a:pt x="2916" y="4090"/>
                  </a:lnTo>
                  <a:lnTo>
                    <a:pt x="3009" y="4041"/>
                  </a:lnTo>
                  <a:lnTo>
                    <a:pt x="3097" y="3991"/>
                  </a:lnTo>
                  <a:lnTo>
                    <a:pt x="3175" y="3951"/>
                  </a:lnTo>
                  <a:lnTo>
                    <a:pt x="3229" y="3922"/>
                  </a:lnTo>
                  <a:lnTo>
                    <a:pt x="3251" y="3913"/>
                  </a:lnTo>
                  <a:lnTo>
                    <a:pt x="3213" y="3758"/>
                  </a:lnTo>
                  <a:lnTo>
                    <a:pt x="3060" y="3713"/>
                  </a:lnTo>
                  <a:lnTo>
                    <a:pt x="3198" y="3625"/>
                  </a:lnTo>
                  <a:lnTo>
                    <a:pt x="3436" y="3867"/>
                  </a:lnTo>
                  <a:lnTo>
                    <a:pt x="3630" y="3852"/>
                  </a:lnTo>
                  <a:lnTo>
                    <a:pt x="3673" y="3555"/>
                  </a:lnTo>
                  <a:lnTo>
                    <a:pt x="3666" y="3275"/>
                  </a:lnTo>
                  <a:lnTo>
                    <a:pt x="3584" y="3216"/>
                  </a:lnTo>
                  <a:lnTo>
                    <a:pt x="3718" y="3039"/>
                  </a:lnTo>
                  <a:lnTo>
                    <a:pt x="3509" y="2830"/>
                  </a:lnTo>
                  <a:lnTo>
                    <a:pt x="3280" y="2839"/>
                  </a:lnTo>
                  <a:lnTo>
                    <a:pt x="3050" y="2978"/>
                  </a:lnTo>
                  <a:lnTo>
                    <a:pt x="3065" y="2876"/>
                  </a:lnTo>
                  <a:lnTo>
                    <a:pt x="3473" y="2519"/>
                  </a:lnTo>
                  <a:lnTo>
                    <a:pt x="3436" y="2423"/>
                  </a:lnTo>
                  <a:lnTo>
                    <a:pt x="3244" y="2461"/>
                  </a:lnTo>
                  <a:lnTo>
                    <a:pt x="3251" y="2448"/>
                  </a:lnTo>
                  <a:lnTo>
                    <a:pt x="3271" y="2415"/>
                  </a:lnTo>
                  <a:lnTo>
                    <a:pt x="3298" y="2356"/>
                  </a:lnTo>
                  <a:lnTo>
                    <a:pt x="3328" y="2270"/>
                  </a:lnTo>
                  <a:lnTo>
                    <a:pt x="3352" y="2152"/>
                  </a:lnTo>
                  <a:lnTo>
                    <a:pt x="3367" y="2004"/>
                  </a:lnTo>
                  <a:lnTo>
                    <a:pt x="3367" y="1820"/>
                  </a:lnTo>
                  <a:lnTo>
                    <a:pt x="3346" y="1601"/>
                  </a:lnTo>
                  <a:lnTo>
                    <a:pt x="3302" y="1357"/>
                  </a:lnTo>
                  <a:lnTo>
                    <a:pt x="3237" y="1110"/>
                  </a:lnTo>
                  <a:lnTo>
                    <a:pt x="3154" y="867"/>
                  </a:lnTo>
                  <a:lnTo>
                    <a:pt x="3056" y="638"/>
                  </a:lnTo>
                  <a:lnTo>
                    <a:pt x="2939" y="428"/>
                  </a:lnTo>
                  <a:lnTo>
                    <a:pt x="2812" y="248"/>
                  </a:lnTo>
                  <a:lnTo>
                    <a:pt x="2672" y="101"/>
                  </a:lnTo>
                  <a:lnTo>
                    <a:pt x="2524" y="0"/>
                  </a:lnTo>
                  <a:close/>
                  <a:moveTo>
                    <a:pt x="2573" y="627"/>
                  </a:moveTo>
                  <a:lnTo>
                    <a:pt x="2573" y="672"/>
                  </a:lnTo>
                  <a:lnTo>
                    <a:pt x="2578" y="793"/>
                  </a:lnTo>
                  <a:lnTo>
                    <a:pt x="2582" y="966"/>
                  </a:lnTo>
                  <a:lnTo>
                    <a:pt x="2589" y="1170"/>
                  </a:lnTo>
                  <a:lnTo>
                    <a:pt x="2592" y="1377"/>
                  </a:lnTo>
                  <a:lnTo>
                    <a:pt x="2596" y="1570"/>
                  </a:lnTo>
                  <a:lnTo>
                    <a:pt x="2595" y="1720"/>
                  </a:lnTo>
                  <a:lnTo>
                    <a:pt x="2591" y="1809"/>
                  </a:lnTo>
                  <a:lnTo>
                    <a:pt x="2575" y="1874"/>
                  </a:lnTo>
                  <a:lnTo>
                    <a:pt x="2552" y="1970"/>
                  </a:lnTo>
                  <a:lnTo>
                    <a:pt x="2520" y="2080"/>
                  </a:lnTo>
                  <a:lnTo>
                    <a:pt x="2484" y="2195"/>
                  </a:lnTo>
                  <a:lnTo>
                    <a:pt x="2445" y="2298"/>
                  </a:lnTo>
                  <a:lnTo>
                    <a:pt x="2409" y="2378"/>
                  </a:lnTo>
                  <a:lnTo>
                    <a:pt x="2379" y="2421"/>
                  </a:lnTo>
                  <a:lnTo>
                    <a:pt x="2357" y="2414"/>
                  </a:lnTo>
                  <a:lnTo>
                    <a:pt x="2361" y="2318"/>
                  </a:lnTo>
                  <a:lnTo>
                    <a:pt x="2383" y="2108"/>
                  </a:lnTo>
                  <a:lnTo>
                    <a:pt x="2416" y="1820"/>
                  </a:lnTo>
                  <a:lnTo>
                    <a:pt x="2458" y="1498"/>
                  </a:lnTo>
                  <a:lnTo>
                    <a:pt x="2498" y="1175"/>
                  </a:lnTo>
                  <a:lnTo>
                    <a:pt x="2535" y="897"/>
                  </a:lnTo>
                  <a:lnTo>
                    <a:pt x="2562" y="701"/>
                  </a:lnTo>
                  <a:lnTo>
                    <a:pt x="2573" y="627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58" name="Freeform 110"/>
            <p:cNvSpPr>
              <a:spLocks/>
            </p:cNvSpPr>
            <p:nvPr/>
          </p:nvSpPr>
          <p:spPr bwMode="auto">
            <a:xfrm>
              <a:off x="2364" y="3326"/>
              <a:ext cx="1168" cy="518"/>
            </a:xfrm>
            <a:custGeom>
              <a:avLst/>
              <a:gdLst/>
              <a:ahLst/>
              <a:cxnLst>
                <a:cxn ang="0">
                  <a:pos x="526" y="473"/>
                </a:cxn>
                <a:cxn ang="0">
                  <a:pos x="278" y="584"/>
                </a:cxn>
                <a:cxn ang="0">
                  <a:pos x="59" y="759"/>
                </a:cxn>
                <a:cxn ang="0">
                  <a:pos x="0" y="1022"/>
                </a:cxn>
                <a:cxn ang="0">
                  <a:pos x="94" y="1284"/>
                </a:cxn>
                <a:cxn ang="0">
                  <a:pos x="336" y="1362"/>
                </a:cxn>
                <a:cxn ang="0">
                  <a:pos x="609" y="1460"/>
                </a:cxn>
                <a:cxn ang="0">
                  <a:pos x="855" y="1549"/>
                </a:cxn>
                <a:cxn ang="0">
                  <a:pos x="1108" y="1493"/>
                </a:cxn>
                <a:cxn ang="0">
                  <a:pos x="1458" y="1322"/>
                </a:cxn>
                <a:cxn ang="0">
                  <a:pos x="1770" y="1196"/>
                </a:cxn>
                <a:cxn ang="0">
                  <a:pos x="2084" y="1183"/>
                </a:cxn>
                <a:cxn ang="0">
                  <a:pos x="2477" y="1181"/>
                </a:cxn>
                <a:cxn ang="0">
                  <a:pos x="2834" y="1073"/>
                </a:cxn>
                <a:cxn ang="0">
                  <a:pos x="3033" y="963"/>
                </a:cxn>
                <a:cxn ang="0">
                  <a:pos x="3041" y="894"/>
                </a:cxn>
                <a:cxn ang="0">
                  <a:pos x="2909" y="857"/>
                </a:cxn>
                <a:cxn ang="0">
                  <a:pos x="2820" y="825"/>
                </a:cxn>
                <a:cxn ang="0">
                  <a:pos x="2817" y="785"/>
                </a:cxn>
                <a:cxn ang="0">
                  <a:pos x="2903" y="703"/>
                </a:cxn>
                <a:cxn ang="0">
                  <a:pos x="3039" y="630"/>
                </a:cxn>
                <a:cxn ang="0">
                  <a:pos x="3166" y="653"/>
                </a:cxn>
                <a:cxn ang="0">
                  <a:pos x="3275" y="778"/>
                </a:cxn>
                <a:cxn ang="0">
                  <a:pos x="3390" y="853"/>
                </a:cxn>
                <a:cxn ang="0">
                  <a:pos x="3486" y="725"/>
                </a:cxn>
                <a:cxn ang="0">
                  <a:pos x="3443" y="453"/>
                </a:cxn>
                <a:cxn ang="0">
                  <a:pos x="3339" y="292"/>
                </a:cxn>
                <a:cxn ang="0">
                  <a:pos x="3362" y="245"/>
                </a:cxn>
                <a:cxn ang="0">
                  <a:pos x="3486" y="170"/>
                </a:cxn>
                <a:cxn ang="0">
                  <a:pos x="3462" y="86"/>
                </a:cxn>
                <a:cxn ang="0">
                  <a:pos x="3320" y="17"/>
                </a:cxn>
                <a:cxn ang="0">
                  <a:pos x="3149" y="6"/>
                </a:cxn>
                <a:cxn ang="0">
                  <a:pos x="3005" y="97"/>
                </a:cxn>
                <a:cxn ang="0">
                  <a:pos x="2892" y="241"/>
                </a:cxn>
                <a:cxn ang="0">
                  <a:pos x="2821" y="330"/>
                </a:cxn>
                <a:cxn ang="0">
                  <a:pos x="2700" y="461"/>
                </a:cxn>
                <a:cxn ang="0">
                  <a:pos x="2522" y="667"/>
                </a:cxn>
                <a:cxn ang="0">
                  <a:pos x="2401" y="745"/>
                </a:cxn>
                <a:cxn ang="0">
                  <a:pos x="2154" y="778"/>
                </a:cxn>
                <a:cxn ang="0">
                  <a:pos x="1876" y="833"/>
                </a:cxn>
                <a:cxn ang="0">
                  <a:pos x="1629" y="944"/>
                </a:cxn>
                <a:cxn ang="0">
                  <a:pos x="1216" y="1107"/>
                </a:cxn>
                <a:cxn ang="0">
                  <a:pos x="916" y="1190"/>
                </a:cxn>
                <a:cxn ang="0">
                  <a:pos x="725" y="1136"/>
                </a:cxn>
                <a:cxn ang="0">
                  <a:pos x="534" y="1042"/>
                </a:cxn>
                <a:cxn ang="0">
                  <a:pos x="459" y="970"/>
                </a:cxn>
                <a:cxn ang="0">
                  <a:pos x="461" y="826"/>
                </a:cxn>
                <a:cxn ang="0">
                  <a:pos x="456" y="680"/>
                </a:cxn>
                <a:cxn ang="0">
                  <a:pos x="463" y="605"/>
                </a:cxn>
                <a:cxn ang="0">
                  <a:pos x="542" y="503"/>
                </a:cxn>
                <a:cxn ang="0">
                  <a:pos x="593" y="450"/>
                </a:cxn>
              </a:cxnLst>
              <a:rect l="0" t="0" r="r" b="b"/>
              <a:pathLst>
                <a:path w="3504" h="1553">
                  <a:moveTo>
                    <a:pt x="593" y="450"/>
                  </a:moveTo>
                  <a:lnTo>
                    <a:pt x="574" y="456"/>
                  </a:lnTo>
                  <a:lnTo>
                    <a:pt x="526" y="473"/>
                  </a:lnTo>
                  <a:lnTo>
                    <a:pt x="454" y="501"/>
                  </a:lnTo>
                  <a:lnTo>
                    <a:pt x="369" y="540"/>
                  </a:lnTo>
                  <a:lnTo>
                    <a:pt x="278" y="584"/>
                  </a:lnTo>
                  <a:lnTo>
                    <a:pt x="191" y="637"/>
                  </a:lnTo>
                  <a:lnTo>
                    <a:pt x="115" y="695"/>
                  </a:lnTo>
                  <a:lnTo>
                    <a:pt x="59" y="759"/>
                  </a:lnTo>
                  <a:lnTo>
                    <a:pt x="23" y="832"/>
                  </a:lnTo>
                  <a:lnTo>
                    <a:pt x="4" y="923"/>
                  </a:lnTo>
                  <a:lnTo>
                    <a:pt x="0" y="1022"/>
                  </a:lnTo>
                  <a:lnTo>
                    <a:pt x="15" y="1120"/>
                  </a:lnTo>
                  <a:lnTo>
                    <a:pt x="45" y="1210"/>
                  </a:lnTo>
                  <a:lnTo>
                    <a:pt x="94" y="1284"/>
                  </a:lnTo>
                  <a:lnTo>
                    <a:pt x="160" y="1334"/>
                  </a:lnTo>
                  <a:lnTo>
                    <a:pt x="245" y="1354"/>
                  </a:lnTo>
                  <a:lnTo>
                    <a:pt x="336" y="1362"/>
                  </a:lnTo>
                  <a:lnTo>
                    <a:pt x="429" y="1387"/>
                  </a:lnTo>
                  <a:lnTo>
                    <a:pt x="519" y="1420"/>
                  </a:lnTo>
                  <a:lnTo>
                    <a:pt x="609" y="1460"/>
                  </a:lnTo>
                  <a:lnTo>
                    <a:pt x="694" y="1498"/>
                  </a:lnTo>
                  <a:lnTo>
                    <a:pt x="777" y="1529"/>
                  </a:lnTo>
                  <a:lnTo>
                    <a:pt x="855" y="1549"/>
                  </a:lnTo>
                  <a:lnTo>
                    <a:pt x="928" y="1553"/>
                  </a:lnTo>
                  <a:lnTo>
                    <a:pt x="1007" y="1532"/>
                  </a:lnTo>
                  <a:lnTo>
                    <a:pt x="1108" y="1493"/>
                  </a:lnTo>
                  <a:lnTo>
                    <a:pt x="1219" y="1441"/>
                  </a:lnTo>
                  <a:lnTo>
                    <a:pt x="1339" y="1383"/>
                  </a:lnTo>
                  <a:lnTo>
                    <a:pt x="1458" y="1322"/>
                  </a:lnTo>
                  <a:lnTo>
                    <a:pt x="1575" y="1268"/>
                  </a:lnTo>
                  <a:lnTo>
                    <a:pt x="1680" y="1222"/>
                  </a:lnTo>
                  <a:lnTo>
                    <a:pt x="1770" y="1196"/>
                  </a:lnTo>
                  <a:lnTo>
                    <a:pt x="1858" y="1183"/>
                  </a:lnTo>
                  <a:lnTo>
                    <a:pt x="1965" y="1181"/>
                  </a:lnTo>
                  <a:lnTo>
                    <a:pt x="2084" y="1183"/>
                  </a:lnTo>
                  <a:lnTo>
                    <a:pt x="2212" y="1189"/>
                  </a:lnTo>
                  <a:lnTo>
                    <a:pt x="2344" y="1189"/>
                  </a:lnTo>
                  <a:lnTo>
                    <a:pt x="2477" y="1181"/>
                  </a:lnTo>
                  <a:lnTo>
                    <a:pt x="2607" y="1159"/>
                  </a:lnTo>
                  <a:lnTo>
                    <a:pt x="2729" y="1121"/>
                  </a:lnTo>
                  <a:lnTo>
                    <a:pt x="2834" y="1073"/>
                  </a:lnTo>
                  <a:lnTo>
                    <a:pt x="2921" y="1031"/>
                  </a:lnTo>
                  <a:lnTo>
                    <a:pt x="2987" y="995"/>
                  </a:lnTo>
                  <a:lnTo>
                    <a:pt x="3033" y="963"/>
                  </a:lnTo>
                  <a:lnTo>
                    <a:pt x="3057" y="936"/>
                  </a:lnTo>
                  <a:lnTo>
                    <a:pt x="3059" y="914"/>
                  </a:lnTo>
                  <a:lnTo>
                    <a:pt x="3041" y="894"/>
                  </a:lnTo>
                  <a:lnTo>
                    <a:pt x="3001" y="880"/>
                  </a:lnTo>
                  <a:lnTo>
                    <a:pt x="2951" y="868"/>
                  </a:lnTo>
                  <a:lnTo>
                    <a:pt x="2909" y="857"/>
                  </a:lnTo>
                  <a:lnTo>
                    <a:pt x="2871" y="847"/>
                  </a:lnTo>
                  <a:lnTo>
                    <a:pt x="2842" y="837"/>
                  </a:lnTo>
                  <a:lnTo>
                    <a:pt x="2820" y="825"/>
                  </a:lnTo>
                  <a:lnTo>
                    <a:pt x="2808" y="814"/>
                  </a:lnTo>
                  <a:lnTo>
                    <a:pt x="2806" y="800"/>
                  </a:lnTo>
                  <a:lnTo>
                    <a:pt x="2817" y="785"/>
                  </a:lnTo>
                  <a:lnTo>
                    <a:pt x="2837" y="761"/>
                  </a:lnTo>
                  <a:lnTo>
                    <a:pt x="2867" y="734"/>
                  </a:lnTo>
                  <a:lnTo>
                    <a:pt x="2903" y="703"/>
                  </a:lnTo>
                  <a:lnTo>
                    <a:pt x="2946" y="674"/>
                  </a:lnTo>
                  <a:lnTo>
                    <a:pt x="2990" y="648"/>
                  </a:lnTo>
                  <a:lnTo>
                    <a:pt x="3039" y="630"/>
                  </a:lnTo>
                  <a:lnTo>
                    <a:pt x="3084" y="622"/>
                  </a:lnTo>
                  <a:lnTo>
                    <a:pt x="3129" y="630"/>
                  </a:lnTo>
                  <a:lnTo>
                    <a:pt x="3166" y="653"/>
                  </a:lnTo>
                  <a:lnTo>
                    <a:pt x="3203" y="691"/>
                  </a:lnTo>
                  <a:lnTo>
                    <a:pt x="3239" y="734"/>
                  </a:lnTo>
                  <a:lnTo>
                    <a:pt x="3275" y="778"/>
                  </a:lnTo>
                  <a:lnTo>
                    <a:pt x="3311" y="815"/>
                  </a:lnTo>
                  <a:lnTo>
                    <a:pt x="3350" y="844"/>
                  </a:lnTo>
                  <a:lnTo>
                    <a:pt x="3390" y="853"/>
                  </a:lnTo>
                  <a:lnTo>
                    <a:pt x="3436" y="840"/>
                  </a:lnTo>
                  <a:lnTo>
                    <a:pt x="3470" y="795"/>
                  </a:lnTo>
                  <a:lnTo>
                    <a:pt x="3486" y="725"/>
                  </a:lnTo>
                  <a:lnTo>
                    <a:pt x="3483" y="638"/>
                  </a:lnTo>
                  <a:lnTo>
                    <a:pt x="3469" y="545"/>
                  </a:lnTo>
                  <a:lnTo>
                    <a:pt x="3443" y="453"/>
                  </a:lnTo>
                  <a:lnTo>
                    <a:pt x="3411" y="375"/>
                  </a:lnTo>
                  <a:lnTo>
                    <a:pt x="3375" y="317"/>
                  </a:lnTo>
                  <a:lnTo>
                    <a:pt x="3339" y="292"/>
                  </a:lnTo>
                  <a:lnTo>
                    <a:pt x="3320" y="281"/>
                  </a:lnTo>
                  <a:lnTo>
                    <a:pt x="3331" y="266"/>
                  </a:lnTo>
                  <a:lnTo>
                    <a:pt x="3362" y="245"/>
                  </a:lnTo>
                  <a:lnTo>
                    <a:pt x="3407" y="223"/>
                  </a:lnTo>
                  <a:lnTo>
                    <a:pt x="3450" y="197"/>
                  </a:lnTo>
                  <a:lnTo>
                    <a:pt x="3486" y="170"/>
                  </a:lnTo>
                  <a:lnTo>
                    <a:pt x="3504" y="143"/>
                  </a:lnTo>
                  <a:lnTo>
                    <a:pt x="3495" y="115"/>
                  </a:lnTo>
                  <a:lnTo>
                    <a:pt x="3462" y="86"/>
                  </a:lnTo>
                  <a:lnTo>
                    <a:pt x="3422" y="60"/>
                  </a:lnTo>
                  <a:lnTo>
                    <a:pt x="3372" y="35"/>
                  </a:lnTo>
                  <a:lnTo>
                    <a:pt x="3320" y="17"/>
                  </a:lnTo>
                  <a:lnTo>
                    <a:pt x="3261" y="3"/>
                  </a:lnTo>
                  <a:lnTo>
                    <a:pt x="3205" y="0"/>
                  </a:lnTo>
                  <a:lnTo>
                    <a:pt x="3149" y="6"/>
                  </a:lnTo>
                  <a:lnTo>
                    <a:pt x="3098" y="25"/>
                  </a:lnTo>
                  <a:lnTo>
                    <a:pt x="3050" y="56"/>
                  </a:lnTo>
                  <a:lnTo>
                    <a:pt x="3005" y="97"/>
                  </a:lnTo>
                  <a:lnTo>
                    <a:pt x="2964" y="144"/>
                  </a:lnTo>
                  <a:lnTo>
                    <a:pt x="2927" y="195"/>
                  </a:lnTo>
                  <a:lnTo>
                    <a:pt x="2892" y="241"/>
                  </a:lnTo>
                  <a:lnTo>
                    <a:pt x="2863" y="283"/>
                  </a:lnTo>
                  <a:lnTo>
                    <a:pt x="2838" y="313"/>
                  </a:lnTo>
                  <a:lnTo>
                    <a:pt x="2821" y="330"/>
                  </a:lnTo>
                  <a:lnTo>
                    <a:pt x="2795" y="350"/>
                  </a:lnTo>
                  <a:lnTo>
                    <a:pt x="2754" y="397"/>
                  </a:lnTo>
                  <a:lnTo>
                    <a:pt x="2700" y="461"/>
                  </a:lnTo>
                  <a:lnTo>
                    <a:pt x="2641" y="533"/>
                  </a:lnTo>
                  <a:lnTo>
                    <a:pt x="2579" y="604"/>
                  </a:lnTo>
                  <a:lnTo>
                    <a:pt x="2522" y="667"/>
                  </a:lnTo>
                  <a:lnTo>
                    <a:pt x="2475" y="714"/>
                  </a:lnTo>
                  <a:lnTo>
                    <a:pt x="2442" y="738"/>
                  </a:lnTo>
                  <a:lnTo>
                    <a:pt x="2401" y="745"/>
                  </a:lnTo>
                  <a:lnTo>
                    <a:pt x="2334" y="754"/>
                  </a:lnTo>
                  <a:lnTo>
                    <a:pt x="2248" y="764"/>
                  </a:lnTo>
                  <a:lnTo>
                    <a:pt x="2154" y="778"/>
                  </a:lnTo>
                  <a:lnTo>
                    <a:pt x="2055" y="793"/>
                  </a:lnTo>
                  <a:lnTo>
                    <a:pt x="1961" y="811"/>
                  </a:lnTo>
                  <a:lnTo>
                    <a:pt x="1876" y="833"/>
                  </a:lnTo>
                  <a:lnTo>
                    <a:pt x="1813" y="861"/>
                  </a:lnTo>
                  <a:lnTo>
                    <a:pt x="1736" y="896"/>
                  </a:lnTo>
                  <a:lnTo>
                    <a:pt x="1629" y="944"/>
                  </a:lnTo>
                  <a:lnTo>
                    <a:pt x="1498" y="999"/>
                  </a:lnTo>
                  <a:lnTo>
                    <a:pt x="1357" y="1056"/>
                  </a:lnTo>
                  <a:lnTo>
                    <a:pt x="1216" y="1107"/>
                  </a:lnTo>
                  <a:lnTo>
                    <a:pt x="1089" y="1152"/>
                  </a:lnTo>
                  <a:lnTo>
                    <a:pt x="984" y="1181"/>
                  </a:lnTo>
                  <a:lnTo>
                    <a:pt x="916" y="1190"/>
                  </a:lnTo>
                  <a:lnTo>
                    <a:pt x="859" y="1181"/>
                  </a:lnTo>
                  <a:lnTo>
                    <a:pt x="794" y="1163"/>
                  </a:lnTo>
                  <a:lnTo>
                    <a:pt x="725" y="1136"/>
                  </a:lnTo>
                  <a:lnTo>
                    <a:pt x="656" y="1106"/>
                  </a:lnTo>
                  <a:lnTo>
                    <a:pt x="589" y="1074"/>
                  </a:lnTo>
                  <a:lnTo>
                    <a:pt x="534" y="1042"/>
                  </a:lnTo>
                  <a:lnTo>
                    <a:pt x="491" y="1015"/>
                  </a:lnTo>
                  <a:lnTo>
                    <a:pt x="469" y="997"/>
                  </a:lnTo>
                  <a:lnTo>
                    <a:pt x="459" y="970"/>
                  </a:lnTo>
                  <a:lnTo>
                    <a:pt x="456" y="932"/>
                  </a:lnTo>
                  <a:lnTo>
                    <a:pt x="458" y="880"/>
                  </a:lnTo>
                  <a:lnTo>
                    <a:pt x="461" y="826"/>
                  </a:lnTo>
                  <a:lnTo>
                    <a:pt x="462" y="770"/>
                  </a:lnTo>
                  <a:lnTo>
                    <a:pt x="462" y="720"/>
                  </a:lnTo>
                  <a:lnTo>
                    <a:pt x="456" y="680"/>
                  </a:lnTo>
                  <a:lnTo>
                    <a:pt x="444" y="656"/>
                  </a:lnTo>
                  <a:lnTo>
                    <a:pt x="447" y="634"/>
                  </a:lnTo>
                  <a:lnTo>
                    <a:pt x="463" y="605"/>
                  </a:lnTo>
                  <a:lnTo>
                    <a:pt x="487" y="570"/>
                  </a:lnTo>
                  <a:lnTo>
                    <a:pt x="515" y="537"/>
                  </a:lnTo>
                  <a:lnTo>
                    <a:pt x="542" y="503"/>
                  </a:lnTo>
                  <a:lnTo>
                    <a:pt x="568" y="475"/>
                  </a:lnTo>
                  <a:lnTo>
                    <a:pt x="585" y="456"/>
                  </a:lnTo>
                  <a:lnTo>
                    <a:pt x="593" y="4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59" name="Freeform 111"/>
            <p:cNvSpPr>
              <a:spLocks/>
            </p:cNvSpPr>
            <p:nvPr/>
          </p:nvSpPr>
          <p:spPr bwMode="auto">
            <a:xfrm>
              <a:off x="2503" y="3202"/>
              <a:ext cx="922" cy="536"/>
            </a:xfrm>
            <a:custGeom>
              <a:avLst/>
              <a:gdLst/>
              <a:ahLst/>
              <a:cxnLst>
                <a:cxn ang="0">
                  <a:pos x="302" y="685"/>
                </a:cxn>
                <a:cxn ang="0">
                  <a:pos x="20" y="994"/>
                </a:cxn>
                <a:cxn ang="0">
                  <a:pos x="0" y="1239"/>
                </a:cxn>
                <a:cxn ang="0">
                  <a:pos x="9" y="1390"/>
                </a:cxn>
                <a:cxn ang="0">
                  <a:pos x="27" y="1412"/>
                </a:cxn>
                <a:cxn ang="0">
                  <a:pos x="75" y="1444"/>
                </a:cxn>
                <a:cxn ang="0">
                  <a:pos x="144" y="1478"/>
                </a:cxn>
                <a:cxn ang="0">
                  <a:pos x="226" y="1514"/>
                </a:cxn>
                <a:cxn ang="0">
                  <a:pos x="307" y="1547"/>
                </a:cxn>
                <a:cxn ang="0">
                  <a:pos x="382" y="1577"/>
                </a:cxn>
                <a:cxn ang="0">
                  <a:pos x="440" y="1597"/>
                </a:cxn>
                <a:cxn ang="0">
                  <a:pos x="474" y="1608"/>
                </a:cxn>
                <a:cxn ang="0">
                  <a:pos x="497" y="1608"/>
                </a:cxn>
                <a:cxn ang="0">
                  <a:pos x="537" y="1600"/>
                </a:cxn>
                <a:cxn ang="0">
                  <a:pos x="593" y="1585"/>
                </a:cxn>
                <a:cxn ang="0">
                  <a:pos x="665" y="1565"/>
                </a:cxn>
                <a:cxn ang="0">
                  <a:pos x="749" y="1539"/>
                </a:cxn>
                <a:cxn ang="0">
                  <a:pos x="847" y="1509"/>
                </a:cxn>
                <a:cxn ang="0">
                  <a:pos x="958" y="1474"/>
                </a:cxn>
                <a:cxn ang="0">
                  <a:pos x="1081" y="1438"/>
                </a:cxn>
                <a:cxn ang="0">
                  <a:pos x="1203" y="1399"/>
                </a:cxn>
                <a:cxn ang="0">
                  <a:pos x="1319" y="1366"/>
                </a:cxn>
                <a:cxn ang="0">
                  <a:pos x="1428" y="1333"/>
                </a:cxn>
                <a:cxn ang="0">
                  <a:pos x="1534" y="1304"/>
                </a:cxn>
                <a:cxn ang="0">
                  <a:pos x="1633" y="1273"/>
                </a:cxn>
                <a:cxn ang="0">
                  <a:pos x="1729" y="1244"/>
                </a:cxn>
                <a:cxn ang="0">
                  <a:pos x="1821" y="1214"/>
                </a:cxn>
                <a:cxn ang="0">
                  <a:pos x="1914" y="1184"/>
                </a:cxn>
                <a:cxn ang="0">
                  <a:pos x="1997" y="1149"/>
                </a:cxn>
                <a:cxn ang="0">
                  <a:pos x="2073" y="1114"/>
                </a:cxn>
                <a:cxn ang="0">
                  <a:pos x="2140" y="1074"/>
                </a:cxn>
                <a:cxn ang="0">
                  <a:pos x="2201" y="1029"/>
                </a:cxn>
                <a:cxn ang="0">
                  <a:pos x="2250" y="973"/>
                </a:cxn>
                <a:cxn ang="0">
                  <a:pos x="2297" y="907"/>
                </a:cxn>
                <a:cxn ang="0">
                  <a:pos x="2336" y="827"/>
                </a:cxn>
                <a:cxn ang="0">
                  <a:pos x="2371" y="732"/>
                </a:cxn>
                <a:cxn ang="0">
                  <a:pos x="2396" y="633"/>
                </a:cxn>
                <a:cxn ang="0">
                  <a:pos x="2415" y="544"/>
                </a:cxn>
                <a:cxn ang="0">
                  <a:pos x="2428" y="467"/>
                </a:cxn>
                <a:cxn ang="0">
                  <a:pos x="2437" y="403"/>
                </a:cxn>
                <a:cxn ang="0">
                  <a:pos x="2441" y="349"/>
                </a:cxn>
                <a:cxn ang="0">
                  <a:pos x="2443" y="312"/>
                </a:cxn>
                <a:cxn ang="0">
                  <a:pos x="2443" y="288"/>
                </a:cxn>
                <a:cxn ang="0">
                  <a:pos x="2444" y="281"/>
                </a:cxn>
                <a:cxn ang="0">
                  <a:pos x="2768" y="18"/>
                </a:cxn>
                <a:cxn ang="0">
                  <a:pos x="2756" y="0"/>
                </a:cxn>
                <a:cxn ang="0">
                  <a:pos x="2360" y="213"/>
                </a:cxn>
                <a:cxn ang="0">
                  <a:pos x="2331" y="209"/>
                </a:cxn>
                <a:cxn ang="0">
                  <a:pos x="2252" y="200"/>
                </a:cxn>
                <a:cxn ang="0">
                  <a:pos x="2136" y="189"/>
                </a:cxn>
                <a:cxn ang="0">
                  <a:pos x="1994" y="177"/>
                </a:cxn>
                <a:cxn ang="0">
                  <a:pos x="1841" y="169"/>
                </a:cxn>
                <a:cxn ang="0">
                  <a:pos x="1689" y="168"/>
                </a:cxn>
                <a:cxn ang="0">
                  <a:pos x="1549" y="173"/>
                </a:cxn>
                <a:cxn ang="0">
                  <a:pos x="1435" y="191"/>
                </a:cxn>
                <a:cxn ang="0">
                  <a:pos x="302" y="685"/>
                </a:cxn>
              </a:cxnLst>
              <a:rect l="0" t="0" r="r" b="b"/>
              <a:pathLst>
                <a:path w="2768" h="1608">
                  <a:moveTo>
                    <a:pt x="302" y="685"/>
                  </a:moveTo>
                  <a:lnTo>
                    <a:pt x="20" y="994"/>
                  </a:lnTo>
                  <a:lnTo>
                    <a:pt x="0" y="1239"/>
                  </a:lnTo>
                  <a:lnTo>
                    <a:pt x="9" y="1390"/>
                  </a:lnTo>
                  <a:lnTo>
                    <a:pt x="27" y="1412"/>
                  </a:lnTo>
                  <a:lnTo>
                    <a:pt x="75" y="1444"/>
                  </a:lnTo>
                  <a:lnTo>
                    <a:pt x="144" y="1478"/>
                  </a:lnTo>
                  <a:lnTo>
                    <a:pt x="226" y="1514"/>
                  </a:lnTo>
                  <a:lnTo>
                    <a:pt x="307" y="1547"/>
                  </a:lnTo>
                  <a:lnTo>
                    <a:pt x="382" y="1577"/>
                  </a:lnTo>
                  <a:lnTo>
                    <a:pt x="440" y="1597"/>
                  </a:lnTo>
                  <a:lnTo>
                    <a:pt x="474" y="1608"/>
                  </a:lnTo>
                  <a:lnTo>
                    <a:pt x="497" y="1608"/>
                  </a:lnTo>
                  <a:lnTo>
                    <a:pt x="537" y="1600"/>
                  </a:lnTo>
                  <a:lnTo>
                    <a:pt x="593" y="1585"/>
                  </a:lnTo>
                  <a:lnTo>
                    <a:pt x="665" y="1565"/>
                  </a:lnTo>
                  <a:lnTo>
                    <a:pt x="749" y="1539"/>
                  </a:lnTo>
                  <a:lnTo>
                    <a:pt x="847" y="1509"/>
                  </a:lnTo>
                  <a:lnTo>
                    <a:pt x="958" y="1474"/>
                  </a:lnTo>
                  <a:lnTo>
                    <a:pt x="1081" y="1438"/>
                  </a:lnTo>
                  <a:lnTo>
                    <a:pt x="1203" y="1399"/>
                  </a:lnTo>
                  <a:lnTo>
                    <a:pt x="1319" y="1366"/>
                  </a:lnTo>
                  <a:lnTo>
                    <a:pt x="1428" y="1333"/>
                  </a:lnTo>
                  <a:lnTo>
                    <a:pt x="1534" y="1304"/>
                  </a:lnTo>
                  <a:lnTo>
                    <a:pt x="1633" y="1273"/>
                  </a:lnTo>
                  <a:lnTo>
                    <a:pt x="1729" y="1244"/>
                  </a:lnTo>
                  <a:lnTo>
                    <a:pt x="1821" y="1214"/>
                  </a:lnTo>
                  <a:lnTo>
                    <a:pt x="1914" y="1184"/>
                  </a:lnTo>
                  <a:lnTo>
                    <a:pt x="1997" y="1149"/>
                  </a:lnTo>
                  <a:lnTo>
                    <a:pt x="2073" y="1114"/>
                  </a:lnTo>
                  <a:lnTo>
                    <a:pt x="2140" y="1074"/>
                  </a:lnTo>
                  <a:lnTo>
                    <a:pt x="2201" y="1029"/>
                  </a:lnTo>
                  <a:lnTo>
                    <a:pt x="2250" y="973"/>
                  </a:lnTo>
                  <a:lnTo>
                    <a:pt x="2297" y="907"/>
                  </a:lnTo>
                  <a:lnTo>
                    <a:pt x="2336" y="827"/>
                  </a:lnTo>
                  <a:lnTo>
                    <a:pt x="2371" y="732"/>
                  </a:lnTo>
                  <a:lnTo>
                    <a:pt x="2396" y="633"/>
                  </a:lnTo>
                  <a:lnTo>
                    <a:pt x="2415" y="544"/>
                  </a:lnTo>
                  <a:lnTo>
                    <a:pt x="2428" y="467"/>
                  </a:lnTo>
                  <a:lnTo>
                    <a:pt x="2437" y="403"/>
                  </a:lnTo>
                  <a:lnTo>
                    <a:pt x="2441" y="349"/>
                  </a:lnTo>
                  <a:lnTo>
                    <a:pt x="2443" y="312"/>
                  </a:lnTo>
                  <a:lnTo>
                    <a:pt x="2443" y="288"/>
                  </a:lnTo>
                  <a:lnTo>
                    <a:pt x="2444" y="281"/>
                  </a:lnTo>
                  <a:lnTo>
                    <a:pt x="2768" y="18"/>
                  </a:lnTo>
                  <a:lnTo>
                    <a:pt x="2756" y="0"/>
                  </a:lnTo>
                  <a:lnTo>
                    <a:pt x="2360" y="213"/>
                  </a:lnTo>
                  <a:lnTo>
                    <a:pt x="2331" y="209"/>
                  </a:lnTo>
                  <a:lnTo>
                    <a:pt x="2252" y="200"/>
                  </a:lnTo>
                  <a:lnTo>
                    <a:pt x="2136" y="189"/>
                  </a:lnTo>
                  <a:lnTo>
                    <a:pt x="1994" y="177"/>
                  </a:lnTo>
                  <a:lnTo>
                    <a:pt x="1841" y="169"/>
                  </a:lnTo>
                  <a:lnTo>
                    <a:pt x="1689" y="168"/>
                  </a:lnTo>
                  <a:lnTo>
                    <a:pt x="1549" y="173"/>
                  </a:lnTo>
                  <a:lnTo>
                    <a:pt x="1435" y="191"/>
                  </a:lnTo>
                  <a:lnTo>
                    <a:pt x="302" y="68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0" name="Freeform 112"/>
            <p:cNvSpPr>
              <a:spLocks/>
            </p:cNvSpPr>
            <p:nvPr/>
          </p:nvSpPr>
          <p:spPr bwMode="auto">
            <a:xfrm>
              <a:off x="2516" y="3279"/>
              <a:ext cx="784" cy="383"/>
            </a:xfrm>
            <a:custGeom>
              <a:avLst/>
              <a:gdLst/>
              <a:ahLst/>
              <a:cxnLst>
                <a:cxn ang="0">
                  <a:pos x="227" y="549"/>
                </a:cxn>
                <a:cxn ang="0">
                  <a:pos x="164" y="613"/>
                </a:cxn>
                <a:cxn ang="0">
                  <a:pos x="81" y="704"/>
                </a:cxn>
                <a:cxn ang="0">
                  <a:pos x="21" y="777"/>
                </a:cxn>
                <a:cxn ang="0">
                  <a:pos x="16" y="811"/>
                </a:cxn>
                <a:cxn ang="0">
                  <a:pos x="11" y="874"/>
                </a:cxn>
                <a:cxn ang="0">
                  <a:pos x="6" y="952"/>
                </a:cxn>
                <a:cxn ang="0">
                  <a:pos x="0" y="1007"/>
                </a:cxn>
                <a:cxn ang="0">
                  <a:pos x="13" y="1022"/>
                </a:cxn>
                <a:cxn ang="0">
                  <a:pos x="104" y="1058"/>
                </a:cxn>
                <a:cxn ang="0">
                  <a:pos x="231" y="1107"/>
                </a:cxn>
                <a:cxn ang="0">
                  <a:pos x="334" y="1144"/>
                </a:cxn>
                <a:cxn ang="0">
                  <a:pos x="382" y="1143"/>
                </a:cxn>
                <a:cxn ang="0">
                  <a:pos x="510" y="1092"/>
                </a:cxn>
                <a:cxn ang="0">
                  <a:pos x="695" y="1020"/>
                </a:cxn>
                <a:cxn ang="0">
                  <a:pos x="887" y="955"/>
                </a:cxn>
                <a:cxn ang="0">
                  <a:pos x="1069" y="912"/>
                </a:cxn>
                <a:cxn ang="0">
                  <a:pos x="1365" y="844"/>
                </a:cxn>
                <a:cxn ang="0">
                  <a:pos x="1698" y="761"/>
                </a:cxn>
                <a:cxn ang="0">
                  <a:pos x="1954" y="689"/>
                </a:cxn>
                <a:cxn ang="0">
                  <a:pos x="2057" y="622"/>
                </a:cxn>
                <a:cxn ang="0">
                  <a:pos x="2165" y="449"/>
                </a:cxn>
                <a:cxn ang="0">
                  <a:pos x="2274" y="235"/>
                </a:cxn>
                <a:cxn ang="0">
                  <a:pos x="2345" y="73"/>
                </a:cxn>
                <a:cxn ang="0">
                  <a:pos x="2317" y="32"/>
                </a:cxn>
                <a:cxn ang="0">
                  <a:pos x="2114" y="12"/>
                </a:cxn>
                <a:cxn ang="0">
                  <a:pos x="1823" y="0"/>
                </a:cxn>
                <a:cxn ang="0">
                  <a:pos x="1553" y="8"/>
                </a:cxn>
                <a:cxn ang="0">
                  <a:pos x="1285" y="69"/>
                </a:cxn>
                <a:cxn ang="0">
                  <a:pos x="901" y="214"/>
                </a:cxn>
                <a:cxn ang="0">
                  <a:pos x="543" y="382"/>
                </a:cxn>
                <a:cxn ang="0">
                  <a:pos x="294" y="509"/>
                </a:cxn>
              </a:cxnLst>
              <a:rect l="0" t="0" r="r" b="b"/>
              <a:pathLst>
                <a:path w="2353" h="1151">
                  <a:moveTo>
                    <a:pt x="238" y="539"/>
                  </a:moveTo>
                  <a:lnTo>
                    <a:pt x="227" y="549"/>
                  </a:lnTo>
                  <a:lnTo>
                    <a:pt x="201" y="575"/>
                  </a:lnTo>
                  <a:lnTo>
                    <a:pt x="164" y="613"/>
                  </a:lnTo>
                  <a:lnTo>
                    <a:pt x="124" y="658"/>
                  </a:lnTo>
                  <a:lnTo>
                    <a:pt x="81" y="704"/>
                  </a:lnTo>
                  <a:lnTo>
                    <a:pt x="46" y="746"/>
                  </a:lnTo>
                  <a:lnTo>
                    <a:pt x="21" y="777"/>
                  </a:lnTo>
                  <a:lnTo>
                    <a:pt x="16" y="795"/>
                  </a:lnTo>
                  <a:lnTo>
                    <a:pt x="16" y="811"/>
                  </a:lnTo>
                  <a:lnTo>
                    <a:pt x="14" y="838"/>
                  </a:lnTo>
                  <a:lnTo>
                    <a:pt x="11" y="874"/>
                  </a:lnTo>
                  <a:lnTo>
                    <a:pt x="10" y="914"/>
                  </a:lnTo>
                  <a:lnTo>
                    <a:pt x="6" y="952"/>
                  </a:lnTo>
                  <a:lnTo>
                    <a:pt x="3" y="985"/>
                  </a:lnTo>
                  <a:lnTo>
                    <a:pt x="0" y="1007"/>
                  </a:lnTo>
                  <a:lnTo>
                    <a:pt x="0" y="1017"/>
                  </a:lnTo>
                  <a:lnTo>
                    <a:pt x="13" y="1022"/>
                  </a:lnTo>
                  <a:lnTo>
                    <a:pt x="52" y="1038"/>
                  </a:lnTo>
                  <a:lnTo>
                    <a:pt x="104" y="1058"/>
                  </a:lnTo>
                  <a:lnTo>
                    <a:pt x="168" y="1083"/>
                  </a:lnTo>
                  <a:lnTo>
                    <a:pt x="231" y="1107"/>
                  </a:lnTo>
                  <a:lnTo>
                    <a:pt x="290" y="1129"/>
                  </a:lnTo>
                  <a:lnTo>
                    <a:pt x="334" y="1144"/>
                  </a:lnTo>
                  <a:lnTo>
                    <a:pt x="357" y="1151"/>
                  </a:lnTo>
                  <a:lnTo>
                    <a:pt x="382" y="1143"/>
                  </a:lnTo>
                  <a:lnTo>
                    <a:pt x="436" y="1122"/>
                  </a:lnTo>
                  <a:lnTo>
                    <a:pt x="510" y="1092"/>
                  </a:lnTo>
                  <a:lnTo>
                    <a:pt x="600" y="1057"/>
                  </a:lnTo>
                  <a:lnTo>
                    <a:pt x="695" y="1020"/>
                  </a:lnTo>
                  <a:lnTo>
                    <a:pt x="793" y="985"/>
                  </a:lnTo>
                  <a:lnTo>
                    <a:pt x="887" y="955"/>
                  </a:lnTo>
                  <a:lnTo>
                    <a:pt x="970" y="935"/>
                  </a:lnTo>
                  <a:lnTo>
                    <a:pt x="1069" y="912"/>
                  </a:lnTo>
                  <a:lnTo>
                    <a:pt x="1204" y="881"/>
                  </a:lnTo>
                  <a:lnTo>
                    <a:pt x="1365" y="844"/>
                  </a:lnTo>
                  <a:lnTo>
                    <a:pt x="1535" y="804"/>
                  </a:lnTo>
                  <a:lnTo>
                    <a:pt x="1698" y="761"/>
                  </a:lnTo>
                  <a:lnTo>
                    <a:pt x="1844" y="723"/>
                  </a:lnTo>
                  <a:lnTo>
                    <a:pt x="1954" y="689"/>
                  </a:lnTo>
                  <a:lnTo>
                    <a:pt x="2018" y="664"/>
                  </a:lnTo>
                  <a:lnTo>
                    <a:pt x="2057" y="622"/>
                  </a:lnTo>
                  <a:lnTo>
                    <a:pt x="2108" y="548"/>
                  </a:lnTo>
                  <a:lnTo>
                    <a:pt x="2165" y="449"/>
                  </a:lnTo>
                  <a:lnTo>
                    <a:pt x="2223" y="343"/>
                  </a:lnTo>
                  <a:lnTo>
                    <a:pt x="2274" y="235"/>
                  </a:lnTo>
                  <a:lnTo>
                    <a:pt x="2318" y="142"/>
                  </a:lnTo>
                  <a:lnTo>
                    <a:pt x="2345" y="73"/>
                  </a:lnTo>
                  <a:lnTo>
                    <a:pt x="2353" y="43"/>
                  </a:lnTo>
                  <a:lnTo>
                    <a:pt x="2317" y="32"/>
                  </a:lnTo>
                  <a:lnTo>
                    <a:pt x="2234" y="22"/>
                  </a:lnTo>
                  <a:lnTo>
                    <a:pt x="2114" y="12"/>
                  </a:lnTo>
                  <a:lnTo>
                    <a:pt x="1974" y="5"/>
                  </a:lnTo>
                  <a:lnTo>
                    <a:pt x="1823" y="0"/>
                  </a:lnTo>
                  <a:lnTo>
                    <a:pt x="1679" y="1"/>
                  </a:lnTo>
                  <a:lnTo>
                    <a:pt x="1553" y="8"/>
                  </a:lnTo>
                  <a:lnTo>
                    <a:pt x="1460" y="25"/>
                  </a:lnTo>
                  <a:lnTo>
                    <a:pt x="1285" y="69"/>
                  </a:lnTo>
                  <a:lnTo>
                    <a:pt x="1095" y="135"/>
                  </a:lnTo>
                  <a:lnTo>
                    <a:pt x="901" y="214"/>
                  </a:lnTo>
                  <a:lnTo>
                    <a:pt x="714" y="300"/>
                  </a:lnTo>
                  <a:lnTo>
                    <a:pt x="543" y="382"/>
                  </a:lnTo>
                  <a:lnTo>
                    <a:pt x="400" y="455"/>
                  </a:lnTo>
                  <a:lnTo>
                    <a:pt x="294" y="509"/>
                  </a:lnTo>
                  <a:lnTo>
                    <a:pt x="238" y="539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1" name="Freeform 113"/>
            <p:cNvSpPr>
              <a:spLocks/>
            </p:cNvSpPr>
            <p:nvPr/>
          </p:nvSpPr>
          <p:spPr bwMode="auto">
            <a:xfrm>
              <a:off x="2514" y="3309"/>
              <a:ext cx="791" cy="410"/>
            </a:xfrm>
            <a:custGeom>
              <a:avLst/>
              <a:gdLst/>
              <a:ahLst/>
              <a:cxnLst>
                <a:cxn ang="0">
                  <a:pos x="13" y="961"/>
                </a:cxn>
                <a:cxn ang="0">
                  <a:pos x="104" y="999"/>
                </a:cxn>
                <a:cxn ang="0">
                  <a:pos x="227" y="1050"/>
                </a:cxn>
                <a:cxn ang="0">
                  <a:pos x="330" y="1086"/>
                </a:cxn>
                <a:cxn ang="0">
                  <a:pos x="380" y="1083"/>
                </a:cxn>
                <a:cxn ang="0">
                  <a:pos x="500" y="1044"/>
                </a:cxn>
                <a:cxn ang="0">
                  <a:pos x="661" y="992"/>
                </a:cxn>
                <a:cxn ang="0">
                  <a:pos x="803" y="943"/>
                </a:cxn>
                <a:cxn ang="0">
                  <a:pos x="921" y="906"/>
                </a:cxn>
                <a:cxn ang="0">
                  <a:pos x="1236" y="829"/>
                </a:cxn>
                <a:cxn ang="0">
                  <a:pos x="1640" y="728"/>
                </a:cxn>
                <a:cxn ang="0">
                  <a:pos x="1961" y="636"/>
                </a:cxn>
                <a:cxn ang="0">
                  <a:pos x="2083" y="556"/>
                </a:cxn>
                <a:cxn ang="0">
                  <a:pos x="2190" y="379"/>
                </a:cxn>
                <a:cxn ang="0">
                  <a:pos x="2295" y="170"/>
                </a:cxn>
                <a:cxn ang="0">
                  <a:pos x="2364" y="22"/>
                </a:cxn>
                <a:cxn ang="0">
                  <a:pos x="2375" y="1"/>
                </a:cxn>
                <a:cxn ang="0">
                  <a:pos x="2375" y="15"/>
                </a:cxn>
                <a:cxn ang="0">
                  <a:pos x="2375" y="38"/>
                </a:cxn>
                <a:cxn ang="0">
                  <a:pos x="2375" y="65"/>
                </a:cxn>
                <a:cxn ang="0">
                  <a:pos x="2371" y="105"/>
                </a:cxn>
                <a:cxn ang="0">
                  <a:pos x="2347" y="249"/>
                </a:cxn>
                <a:cxn ang="0">
                  <a:pos x="2289" y="451"/>
                </a:cxn>
                <a:cxn ang="0">
                  <a:pos x="2186" y="643"/>
                </a:cxn>
                <a:cxn ang="0">
                  <a:pos x="2015" y="766"/>
                </a:cxn>
                <a:cxn ang="0">
                  <a:pos x="1741" y="873"/>
                </a:cxn>
                <a:cxn ang="0">
                  <a:pos x="1437" y="966"/>
                </a:cxn>
                <a:cxn ang="0">
                  <a:pos x="1196" y="1033"/>
                </a:cxn>
                <a:cxn ang="0">
                  <a:pos x="1067" y="1074"/>
                </a:cxn>
                <a:cxn ang="0">
                  <a:pos x="878" y="1130"/>
                </a:cxn>
                <a:cxn ang="0">
                  <a:pos x="658" y="1190"/>
                </a:cxn>
                <a:cxn ang="0">
                  <a:pos x="475" y="1227"/>
                </a:cxn>
                <a:cxn ang="0">
                  <a:pos x="373" y="1220"/>
                </a:cxn>
                <a:cxn ang="0">
                  <a:pos x="241" y="1169"/>
                </a:cxn>
                <a:cxn ang="0">
                  <a:pos x="104" y="1103"/>
                </a:cxn>
                <a:cxn ang="0">
                  <a:pos x="13" y="1056"/>
                </a:cxn>
                <a:cxn ang="0">
                  <a:pos x="0" y="956"/>
                </a:cxn>
              </a:cxnLst>
              <a:rect l="0" t="0" r="r" b="b"/>
              <a:pathLst>
                <a:path w="2375" h="1231">
                  <a:moveTo>
                    <a:pt x="0" y="956"/>
                  </a:moveTo>
                  <a:lnTo>
                    <a:pt x="13" y="961"/>
                  </a:lnTo>
                  <a:lnTo>
                    <a:pt x="50" y="977"/>
                  </a:lnTo>
                  <a:lnTo>
                    <a:pt x="104" y="999"/>
                  </a:lnTo>
                  <a:lnTo>
                    <a:pt x="167" y="1025"/>
                  </a:lnTo>
                  <a:lnTo>
                    <a:pt x="227" y="1050"/>
                  </a:lnTo>
                  <a:lnTo>
                    <a:pt x="286" y="1072"/>
                  </a:lnTo>
                  <a:lnTo>
                    <a:pt x="330" y="1086"/>
                  </a:lnTo>
                  <a:lnTo>
                    <a:pt x="355" y="1091"/>
                  </a:lnTo>
                  <a:lnTo>
                    <a:pt x="380" y="1083"/>
                  </a:lnTo>
                  <a:lnTo>
                    <a:pt x="431" y="1068"/>
                  </a:lnTo>
                  <a:lnTo>
                    <a:pt x="500" y="1044"/>
                  </a:lnTo>
                  <a:lnTo>
                    <a:pt x="579" y="1020"/>
                  </a:lnTo>
                  <a:lnTo>
                    <a:pt x="661" y="992"/>
                  </a:lnTo>
                  <a:lnTo>
                    <a:pt x="738" y="967"/>
                  </a:lnTo>
                  <a:lnTo>
                    <a:pt x="803" y="943"/>
                  </a:lnTo>
                  <a:lnTo>
                    <a:pt x="849" y="928"/>
                  </a:lnTo>
                  <a:lnTo>
                    <a:pt x="921" y="906"/>
                  </a:lnTo>
                  <a:lnTo>
                    <a:pt x="1056" y="873"/>
                  </a:lnTo>
                  <a:lnTo>
                    <a:pt x="1236" y="829"/>
                  </a:lnTo>
                  <a:lnTo>
                    <a:pt x="1438" y="780"/>
                  </a:lnTo>
                  <a:lnTo>
                    <a:pt x="1640" y="728"/>
                  </a:lnTo>
                  <a:lnTo>
                    <a:pt x="1822" y="679"/>
                  </a:lnTo>
                  <a:lnTo>
                    <a:pt x="1961" y="636"/>
                  </a:lnTo>
                  <a:lnTo>
                    <a:pt x="2040" y="604"/>
                  </a:lnTo>
                  <a:lnTo>
                    <a:pt x="2083" y="556"/>
                  </a:lnTo>
                  <a:lnTo>
                    <a:pt x="2134" y="478"/>
                  </a:lnTo>
                  <a:lnTo>
                    <a:pt x="2190" y="379"/>
                  </a:lnTo>
                  <a:lnTo>
                    <a:pt x="2245" y="274"/>
                  </a:lnTo>
                  <a:lnTo>
                    <a:pt x="2295" y="170"/>
                  </a:lnTo>
                  <a:lnTo>
                    <a:pt x="2336" y="83"/>
                  </a:lnTo>
                  <a:lnTo>
                    <a:pt x="2364" y="22"/>
                  </a:lnTo>
                  <a:lnTo>
                    <a:pt x="2375" y="0"/>
                  </a:lnTo>
                  <a:lnTo>
                    <a:pt x="2375" y="1"/>
                  </a:lnTo>
                  <a:lnTo>
                    <a:pt x="2375" y="7"/>
                  </a:lnTo>
                  <a:lnTo>
                    <a:pt x="2375" y="15"/>
                  </a:lnTo>
                  <a:lnTo>
                    <a:pt x="2375" y="27"/>
                  </a:lnTo>
                  <a:lnTo>
                    <a:pt x="2375" y="38"/>
                  </a:lnTo>
                  <a:lnTo>
                    <a:pt x="2375" y="52"/>
                  </a:lnTo>
                  <a:lnTo>
                    <a:pt x="2375" y="65"/>
                  </a:lnTo>
                  <a:lnTo>
                    <a:pt x="2375" y="77"/>
                  </a:lnTo>
                  <a:lnTo>
                    <a:pt x="2371" y="105"/>
                  </a:lnTo>
                  <a:lnTo>
                    <a:pt x="2364" y="166"/>
                  </a:lnTo>
                  <a:lnTo>
                    <a:pt x="2347" y="249"/>
                  </a:lnTo>
                  <a:lnTo>
                    <a:pt x="2324" y="348"/>
                  </a:lnTo>
                  <a:lnTo>
                    <a:pt x="2289" y="451"/>
                  </a:lnTo>
                  <a:lnTo>
                    <a:pt x="2244" y="553"/>
                  </a:lnTo>
                  <a:lnTo>
                    <a:pt x="2186" y="643"/>
                  </a:lnTo>
                  <a:lnTo>
                    <a:pt x="2115" y="712"/>
                  </a:lnTo>
                  <a:lnTo>
                    <a:pt x="2015" y="766"/>
                  </a:lnTo>
                  <a:lnTo>
                    <a:pt x="1888" y="822"/>
                  </a:lnTo>
                  <a:lnTo>
                    <a:pt x="1741" y="873"/>
                  </a:lnTo>
                  <a:lnTo>
                    <a:pt x="1588" y="923"/>
                  </a:lnTo>
                  <a:lnTo>
                    <a:pt x="1437" y="966"/>
                  </a:lnTo>
                  <a:lnTo>
                    <a:pt x="1304" y="1003"/>
                  </a:lnTo>
                  <a:lnTo>
                    <a:pt x="1196" y="1033"/>
                  </a:lnTo>
                  <a:lnTo>
                    <a:pt x="1130" y="1056"/>
                  </a:lnTo>
                  <a:lnTo>
                    <a:pt x="1067" y="1074"/>
                  </a:lnTo>
                  <a:lnTo>
                    <a:pt x="982" y="1101"/>
                  </a:lnTo>
                  <a:lnTo>
                    <a:pt x="878" y="1130"/>
                  </a:lnTo>
                  <a:lnTo>
                    <a:pt x="769" y="1162"/>
                  </a:lnTo>
                  <a:lnTo>
                    <a:pt x="658" y="1190"/>
                  </a:lnTo>
                  <a:lnTo>
                    <a:pt x="557" y="1213"/>
                  </a:lnTo>
                  <a:lnTo>
                    <a:pt x="475" y="1227"/>
                  </a:lnTo>
                  <a:lnTo>
                    <a:pt x="421" y="1231"/>
                  </a:lnTo>
                  <a:lnTo>
                    <a:pt x="373" y="1220"/>
                  </a:lnTo>
                  <a:lnTo>
                    <a:pt x="312" y="1198"/>
                  </a:lnTo>
                  <a:lnTo>
                    <a:pt x="241" y="1169"/>
                  </a:lnTo>
                  <a:lnTo>
                    <a:pt x="172" y="1136"/>
                  </a:lnTo>
                  <a:lnTo>
                    <a:pt x="104" y="1103"/>
                  </a:lnTo>
                  <a:lnTo>
                    <a:pt x="50" y="1075"/>
                  </a:lnTo>
                  <a:lnTo>
                    <a:pt x="13" y="1056"/>
                  </a:lnTo>
                  <a:lnTo>
                    <a:pt x="0" y="1049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707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2" name="Freeform 114"/>
            <p:cNvSpPr>
              <a:spLocks/>
            </p:cNvSpPr>
            <p:nvPr/>
          </p:nvSpPr>
          <p:spPr bwMode="auto">
            <a:xfrm>
              <a:off x="2531" y="3464"/>
              <a:ext cx="284" cy="184"/>
            </a:xfrm>
            <a:custGeom>
              <a:avLst/>
              <a:gdLst/>
              <a:ahLst/>
              <a:cxnLst>
                <a:cxn ang="0">
                  <a:pos x="253" y="0"/>
                </a:cxn>
                <a:cxn ang="0">
                  <a:pos x="360" y="66"/>
                </a:cxn>
                <a:cxn ang="0">
                  <a:pos x="851" y="346"/>
                </a:cxn>
                <a:cxn ang="0">
                  <a:pos x="562" y="454"/>
                </a:cxn>
                <a:cxn ang="0">
                  <a:pos x="328" y="553"/>
                </a:cxn>
                <a:cxn ang="0">
                  <a:pos x="0" y="440"/>
                </a:cxn>
                <a:cxn ang="0">
                  <a:pos x="6" y="272"/>
                </a:cxn>
                <a:cxn ang="0">
                  <a:pos x="253" y="0"/>
                </a:cxn>
              </a:cxnLst>
              <a:rect l="0" t="0" r="r" b="b"/>
              <a:pathLst>
                <a:path w="851" h="553">
                  <a:moveTo>
                    <a:pt x="253" y="0"/>
                  </a:moveTo>
                  <a:lnTo>
                    <a:pt x="360" y="66"/>
                  </a:lnTo>
                  <a:lnTo>
                    <a:pt x="851" y="346"/>
                  </a:lnTo>
                  <a:lnTo>
                    <a:pt x="562" y="454"/>
                  </a:lnTo>
                  <a:lnTo>
                    <a:pt x="328" y="553"/>
                  </a:lnTo>
                  <a:lnTo>
                    <a:pt x="0" y="440"/>
                  </a:lnTo>
                  <a:lnTo>
                    <a:pt x="6" y="272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3" name="Freeform 115"/>
            <p:cNvSpPr>
              <a:spLocks/>
            </p:cNvSpPr>
            <p:nvPr/>
          </p:nvSpPr>
          <p:spPr bwMode="auto">
            <a:xfrm>
              <a:off x="2562" y="3452"/>
              <a:ext cx="248" cy="157"/>
            </a:xfrm>
            <a:custGeom>
              <a:avLst/>
              <a:gdLst/>
              <a:ahLst/>
              <a:cxnLst>
                <a:cxn ang="0">
                  <a:pos x="416" y="0"/>
                </a:cxn>
                <a:cxn ang="0">
                  <a:pos x="402" y="0"/>
                </a:cxn>
                <a:cxn ang="0">
                  <a:pos x="380" y="8"/>
                </a:cxn>
                <a:cxn ang="0">
                  <a:pos x="351" y="20"/>
                </a:cxn>
                <a:cxn ang="0">
                  <a:pos x="319" y="37"/>
                </a:cxn>
                <a:cxn ang="0">
                  <a:pos x="285" y="54"/>
                </a:cxn>
                <a:cxn ang="0">
                  <a:pos x="255" y="70"/>
                </a:cxn>
                <a:cxn ang="0">
                  <a:pos x="230" y="84"/>
                </a:cxn>
                <a:cxn ang="0">
                  <a:pos x="215" y="96"/>
                </a:cxn>
                <a:cxn ang="0">
                  <a:pos x="196" y="112"/>
                </a:cxn>
                <a:cxn ang="0">
                  <a:pos x="166" y="141"/>
                </a:cxn>
                <a:cxn ang="0">
                  <a:pos x="130" y="177"/>
                </a:cxn>
                <a:cxn ang="0">
                  <a:pos x="93" y="218"/>
                </a:cxn>
                <a:cxn ang="0">
                  <a:pos x="54" y="258"/>
                </a:cxn>
                <a:cxn ang="0">
                  <a:pos x="25" y="294"/>
                </a:cxn>
                <a:cxn ang="0">
                  <a:pos x="5" y="322"/>
                </a:cxn>
                <a:cxn ang="0">
                  <a:pos x="0" y="339"/>
                </a:cxn>
                <a:cxn ang="0">
                  <a:pos x="14" y="350"/>
                </a:cxn>
                <a:cxn ang="0">
                  <a:pos x="45" y="370"/>
                </a:cxn>
                <a:cxn ang="0">
                  <a:pos x="85" y="393"/>
                </a:cxn>
                <a:cxn ang="0">
                  <a:pos x="132" y="419"/>
                </a:cxn>
                <a:cxn ang="0">
                  <a:pos x="179" y="441"/>
                </a:cxn>
                <a:cxn ang="0">
                  <a:pos x="223" y="459"/>
                </a:cxn>
                <a:cxn ang="0">
                  <a:pos x="258" y="469"/>
                </a:cxn>
                <a:cxn ang="0">
                  <a:pos x="281" y="472"/>
                </a:cxn>
                <a:cxn ang="0">
                  <a:pos x="301" y="459"/>
                </a:cxn>
                <a:cxn ang="0">
                  <a:pos x="334" y="437"/>
                </a:cxn>
                <a:cxn ang="0">
                  <a:pos x="373" y="409"/>
                </a:cxn>
                <a:cxn ang="0">
                  <a:pos x="416" y="379"/>
                </a:cxn>
                <a:cxn ang="0">
                  <a:pos x="457" y="347"/>
                </a:cxn>
                <a:cxn ang="0">
                  <a:pos x="496" y="319"/>
                </a:cxn>
                <a:cxn ang="0">
                  <a:pos x="526" y="297"/>
                </a:cxn>
                <a:cxn ang="0">
                  <a:pos x="544" y="285"/>
                </a:cxn>
                <a:cxn ang="0">
                  <a:pos x="557" y="276"/>
                </a:cxn>
                <a:cxn ang="0">
                  <a:pos x="577" y="265"/>
                </a:cxn>
                <a:cxn ang="0">
                  <a:pos x="602" y="253"/>
                </a:cxn>
                <a:cxn ang="0">
                  <a:pos x="631" y="240"/>
                </a:cxn>
                <a:cxn ang="0">
                  <a:pos x="660" y="225"/>
                </a:cxn>
                <a:cxn ang="0">
                  <a:pos x="692" y="211"/>
                </a:cxn>
                <a:cxn ang="0">
                  <a:pos x="720" y="199"/>
                </a:cxn>
                <a:cxn ang="0">
                  <a:pos x="745" y="188"/>
                </a:cxn>
                <a:cxn ang="0">
                  <a:pos x="732" y="180"/>
                </a:cxn>
                <a:cxn ang="0">
                  <a:pos x="699" y="159"/>
                </a:cxn>
                <a:cxn ang="0">
                  <a:pos x="652" y="130"/>
                </a:cxn>
                <a:cxn ang="0">
                  <a:pos x="598" y="98"/>
                </a:cxn>
                <a:cxn ang="0">
                  <a:pos x="540" y="63"/>
                </a:cxn>
                <a:cxn ang="0">
                  <a:pos x="486" y="33"/>
                </a:cxn>
                <a:cxn ang="0">
                  <a:pos x="442" y="9"/>
                </a:cxn>
                <a:cxn ang="0">
                  <a:pos x="416" y="0"/>
                </a:cxn>
              </a:cxnLst>
              <a:rect l="0" t="0" r="r" b="b"/>
              <a:pathLst>
                <a:path w="745" h="472">
                  <a:moveTo>
                    <a:pt x="416" y="0"/>
                  </a:moveTo>
                  <a:lnTo>
                    <a:pt x="402" y="0"/>
                  </a:lnTo>
                  <a:lnTo>
                    <a:pt x="380" y="8"/>
                  </a:lnTo>
                  <a:lnTo>
                    <a:pt x="351" y="20"/>
                  </a:lnTo>
                  <a:lnTo>
                    <a:pt x="319" y="37"/>
                  </a:lnTo>
                  <a:lnTo>
                    <a:pt x="285" y="54"/>
                  </a:lnTo>
                  <a:lnTo>
                    <a:pt x="255" y="70"/>
                  </a:lnTo>
                  <a:lnTo>
                    <a:pt x="230" y="84"/>
                  </a:lnTo>
                  <a:lnTo>
                    <a:pt x="215" y="96"/>
                  </a:lnTo>
                  <a:lnTo>
                    <a:pt x="196" y="112"/>
                  </a:lnTo>
                  <a:lnTo>
                    <a:pt x="166" y="141"/>
                  </a:lnTo>
                  <a:lnTo>
                    <a:pt x="130" y="177"/>
                  </a:lnTo>
                  <a:lnTo>
                    <a:pt x="93" y="218"/>
                  </a:lnTo>
                  <a:lnTo>
                    <a:pt x="54" y="258"/>
                  </a:lnTo>
                  <a:lnTo>
                    <a:pt x="25" y="294"/>
                  </a:lnTo>
                  <a:lnTo>
                    <a:pt x="5" y="322"/>
                  </a:lnTo>
                  <a:lnTo>
                    <a:pt x="0" y="339"/>
                  </a:lnTo>
                  <a:lnTo>
                    <a:pt x="14" y="350"/>
                  </a:lnTo>
                  <a:lnTo>
                    <a:pt x="45" y="370"/>
                  </a:lnTo>
                  <a:lnTo>
                    <a:pt x="85" y="393"/>
                  </a:lnTo>
                  <a:lnTo>
                    <a:pt x="132" y="419"/>
                  </a:lnTo>
                  <a:lnTo>
                    <a:pt x="179" y="441"/>
                  </a:lnTo>
                  <a:lnTo>
                    <a:pt x="223" y="459"/>
                  </a:lnTo>
                  <a:lnTo>
                    <a:pt x="258" y="469"/>
                  </a:lnTo>
                  <a:lnTo>
                    <a:pt x="281" y="472"/>
                  </a:lnTo>
                  <a:lnTo>
                    <a:pt x="301" y="459"/>
                  </a:lnTo>
                  <a:lnTo>
                    <a:pt x="334" y="437"/>
                  </a:lnTo>
                  <a:lnTo>
                    <a:pt x="373" y="409"/>
                  </a:lnTo>
                  <a:lnTo>
                    <a:pt x="416" y="379"/>
                  </a:lnTo>
                  <a:lnTo>
                    <a:pt x="457" y="347"/>
                  </a:lnTo>
                  <a:lnTo>
                    <a:pt x="496" y="319"/>
                  </a:lnTo>
                  <a:lnTo>
                    <a:pt x="526" y="297"/>
                  </a:lnTo>
                  <a:lnTo>
                    <a:pt x="544" y="285"/>
                  </a:lnTo>
                  <a:lnTo>
                    <a:pt x="557" y="276"/>
                  </a:lnTo>
                  <a:lnTo>
                    <a:pt x="577" y="265"/>
                  </a:lnTo>
                  <a:lnTo>
                    <a:pt x="602" y="253"/>
                  </a:lnTo>
                  <a:lnTo>
                    <a:pt x="631" y="240"/>
                  </a:lnTo>
                  <a:lnTo>
                    <a:pt x="660" y="225"/>
                  </a:lnTo>
                  <a:lnTo>
                    <a:pt x="692" y="211"/>
                  </a:lnTo>
                  <a:lnTo>
                    <a:pt x="720" y="199"/>
                  </a:lnTo>
                  <a:lnTo>
                    <a:pt x="745" y="188"/>
                  </a:lnTo>
                  <a:lnTo>
                    <a:pt x="732" y="180"/>
                  </a:lnTo>
                  <a:lnTo>
                    <a:pt x="699" y="159"/>
                  </a:lnTo>
                  <a:lnTo>
                    <a:pt x="652" y="130"/>
                  </a:lnTo>
                  <a:lnTo>
                    <a:pt x="598" y="98"/>
                  </a:lnTo>
                  <a:lnTo>
                    <a:pt x="540" y="63"/>
                  </a:lnTo>
                  <a:lnTo>
                    <a:pt x="486" y="33"/>
                  </a:lnTo>
                  <a:lnTo>
                    <a:pt x="442" y="9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4" name="Freeform 116"/>
            <p:cNvSpPr>
              <a:spLocks/>
            </p:cNvSpPr>
            <p:nvPr/>
          </p:nvSpPr>
          <p:spPr bwMode="auto">
            <a:xfrm>
              <a:off x="2578" y="3462"/>
              <a:ext cx="211" cy="137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346" y="2"/>
                </a:cxn>
                <a:cxn ang="0">
                  <a:pos x="327" y="9"/>
                </a:cxn>
                <a:cxn ang="0">
                  <a:pos x="302" y="18"/>
                </a:cxn>
                <a:cxn ang="0">
                  <a:pos x="276" y="34"/>
                </a:cxn>
                <a:cxn ang="0">
                  <a:pos x="247" y="46"/>
                </a:cxn>
                <a:cxn ang="0">
                  <a:pos x="222" y="61"/>
                </a:cxn>
                <a:cxn ang="0">
                  <a:pos x="199" y="74"/>
                </a:cxn>
                <a:cxn ang="0">
                  <a:pos x="187" y="85"/>
                </a:cxn>
                <a:cxn ang="0">
                  <a:pos x="169" y="97"/>
                </a:cxn>
                <a:cxn ang="0">
                  <a:pos x="144" y="122"/>
                </a:cxn>
                <a:cxn ang="0">
                  <a:pos x="112" y="154"/>
                </a:cxn>
                <a:cxn ang="0">
                  <a:pos x="79" y="190"/>
                </a:cxn>
                <a:cxn ang="0">
                  <a:pos x="47" y="225"/>
                </a:cxn>
                <a:cxn ang="0">
                  <a:pos x="21" y="256"/>
                </a:cxn>
                <a:cxn ang="0">
                  <a:pos x="3" y="280"/>
                </a:cxn>
                <a:cxn ang="0">
                  <a:pos x="0" y="295"/>
                </a:cxn>
                <a:cxn ang="0">
                  <a:pos x="11" y="305"/>
                </a:cxn>
                <a:cxn ang="0">
                  <a:pos x="38" y="323"/>
                </a:cxn>
                <a:cxn ang="0">
                  <a:pos x="72" y="342"/>
                </a:cxn>
                <a:cxn ang="0">
                  <a:pos x="114" y="364"/>
                </a:cxn>
                <a:cxn ang="0">
                  <a:pos x="154" y="384"/>
                </a:cxn>
                <a:cxn ang="0">
                  <a:pos x="193" y="399"/>
                </a:cxn>
                <a:cxn ang="0">
                  <a:pos x="223" y="409"/>
                </a:cxn>
                <a:cxn ang="0">
                  <a:pos x="242" y="410"/>
                </a:cxn>
                <a:cxn ang="0">
                  <a:pos x="259" y="399"/>
                </a:cxn>
                <a:cxn ang="0">
                  <a:pos x="285" y="380"/>
                </a:cxn>
                <a:cxn ang="0">
                  <a:pos x="316" y="353"/>
                </a:cxn>
                <a:cxn ang="0">
                  <a:pos x="352" y="326"/>
                </a:cxn>
                <a:cxn ang="0">
                  <a:pos x="385" y="295"/>
                </a:cxn>
                <a:cxn ang="0">
                  <a:pos x="417" y="270"/>
                </a:cxn>
                <a:cxn ang="0">
                  <a:pos x="440" y="250"/>
                </a:cxn>
                <a:cxn ang="0">
                  <a:pos x="457" y="238"/>
                </a:cxn>
                <a:cxn ang="0">
                  <a:pos x="468" y="230"/>
                </a:cxn>
                <a:cxn ang="0">
                  <a:pos x="486" y="222"/>
                </a:cxn>
                <a:cxn ang="0">
                  <a:pos x="508" y="211"/>
                </a:cxn>
                <a:cxn ang="0">
                  <a:pos x="533" y="200"/>
                </a:cxn>
                <a:cxn ang="0">
                  <a:pos x="558" y="187"/>
                </a:cxn>
                <a:cxn ang="0">
                  <a:pos x="586" y="176"/>
                </a:cxn>
                <a:cxn ang="0">
                  <a:pos x="609" y="165"/>
                </a:cxn>
                <a:cxn ang="0">
                  <a:pos x="631" y="157"/>
                </a:cxn>
                <a:cxn ang="0">
                  <a:pos x="620" y="150"/>
                </a:cxn>
                <a:cxn ang="0">
                  <a:pos x="594" y="133"/>
                </a:cxn>
                <a:cxn ang="0">
                  <a:pos x="555" y="108"/>
                </a:cxn>
                <a:cxn ang="0">
                  <a:pos x="511" y="82"/>
                </a:cxn>
                <a:cxn ang="0">
                  <a:pos x="462" y="53"/>
                </a:cxn>
                <a:cxn ang="0">
                  <a:pos x="418" y="28"/>
                </a:cxn>
                <a:cxn ang="0">
                  <a:pos x="381" y="10"/>
                </a:cxn>
                <a:cxn ang="0">
                  <a:pos x="359" y="0"/>
                </a:cxn>
              </a:cxnLst>
              <a:rect l="0" t="0" r="r" b="b"/>
              <a:pathLst>
                <a:path w="631" h="410">
                  <a:moveTo>
                    <a:pt x="359" y="0"/>
                  </a:moveTo>
                  <a:lnTo>
                    <a:pt x="346" y="2"/>
                  </a:lnTo>
                  <a:lnTo>
                    <a:pt x="327" y="9"/>
                  </a:lnTo>
                  <a:lnTo>
                    <a:pt x="302" y="18"/>
                  </a:lnTo>
                  <a:lnTo>
                    <a:pt x="276" y="34"/>
                  </a:lnTo>
                  <a:lnTo>
                    <a:pt x="247" y="46"/>
                  </a:lnTo>
                  <a:lnTo>
                    <a:pt x="222" y="61"/>
                  </a:lnTo>
                  <a:lnTo>
                    <a:pt x="199" y="74"/>
                  </a:lnTo>
                  <a:lnTo>
                    <a:pt x="187" y="85"/>
                  </a:lnTo>
                  <a:lnTo>
                    <a:pt x="169" y="97"/>
                  </a:lnTo>
                  <a:lnTo>
                    <a:pt x="144" y="122"/>
                  </a:lnTo>
                  <a:lnTo>
                    <a:pt x="112" y="154"/>
                  </a:lnTo>
                  <a:lnTo>
                    <a:pt x="79" y="190"/>
                  </a:lnTo>
                  <a:lnTo>
                    <a:pt x="47" y="225"/>
                  </a:lnTo>
                  <a:lnTo>
                    <a:pt x="21" y="256"/>
                  </a:lnTo>
                  <a:lnTo>
                    <a:pt x="3" y="280"/>
                  </a:lnTo>
                  <a:lnTo>
                    <a:pt x="0" y="295"/>
                  </a:lnTo>
                  <a:lnTo>
                    <a:pt x="11" y="305"/>
                  </a:lnTo>
                  <a:lnTo>
                    <a:pt x="38" y="323"/>
                  </a:lnTo>
                  <a:lnTo>
                    <a:pt x="72" y="342"/>
                  </a:lnTo>
                  <a:lnTo>
                    <a:pt x="114" y="364"/>
                  </a:lnTo>
                  <a:lnTo>
                    <a:pt x="154" y="384"/>
                  </a:lnTo>
                  <a:lnTo>
                    <a:pt x="193" y="399"/>
                  </a:lnTo>
                  <a:lnTo>
                    <a:pt x="223" y="409"/>
                  </a:lnTo>
                  <a:lnTo>
                    <a:pt x="242" y="410"/>
                  </a:lnTo>
                  <a:lnTo>
                    <a:pt x="259" y="399"/>
                  </a:lnTo>
                  <a:lnTo>
                    <a:pt x="285" y="380"/>
                  </a:lnTo>
                  <a:lnTo>
                    <a:pt x="316" y="353"/>
                  </a:lnTo>
                  <a:lnTo>
                    <a:pt x="352" y="326"/>
                  </a:lnTo>
                  <a:lnTo>
                    <a:pt x="385" y="295"/>
                  </a:lnTo>
                  <a:lnTo>
                    <a:pt x="417" y="270"/>
                  </a:lnTo>
                  <a:lnTo>
                    <a:pt x="440" y="250"/>
                  </a:lnTo>
                  <a:lnTo>
                    <a:pt x="457" y="238"/>
                  </a:lnTo>
                  <a:lnTo>
                    <a:pt x="468" y="230"/>
                  </a:lnTo>
                  <a:lnTo>
                    <a:pt x="486" y="222"/>
                  </a:lnTo>
                  <a:lnTo>
                    <a:pt x="508" y="211"/>
                  </a:lnTo>
                  <a:lnTo>
                    <a:pt x="533" y="200"/>
                  </a:lnTo>
                  <a:lnTo>
                    <a:pt x="558" y="187"/>
                  </a:lnTo>
                  <a:lnTo>
                    <a:pt x="586" y="176"/>
                  </a:lnTo>
                  <a:lnTo>
                    <a:pt x="609" y="165"/>
                  </a:lnTo>
                  <a:lnTo>
                    <a:pt x="631" y="157"/>
                  </a:lnTo>
                  <a:lnTo>
                    <a:pt x="620" y="150"/>
                  </a:lnTo>
                  <a:lnTo>
                    <a:pt x="594" y="133"/>
                  </a:lnTo>
                  <a:lnTo>
                    <a:pt x="555" y="108"/>
                  </a:lnTo>
                  <a:lnTo>
                    <a:pt x="511" y="82"/>
                  </a:lnTo>
                  <a:lnTo>
                    <a:pt x="462" y="53"/>
                  </a:lnTo>
                  <a:lnTo>
                    <a:pt x="418" y="28"/>
                  </a:lnTo>
                  <a:lnTo>
                    <a:pt x="381" y="1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5" name="Freeform 117"/>
            <p:cNvSpPr>
              <a:spLocks/>
            </p:cNvSpPr>
            <p:nvPr/>
          </p:nvSpPr>
          <p:spPr bwMode="auto">
            <a:xfrm>
              <a:off x="3011" y="2386"/>
              <a:ext cx="174" cy="1055"/>
            </a:xfrm>
            <a:custGeom>
              <a:avLst/>
              <a:gdLst/>
              <a:ahLst/>
              <a:cxnLst>
                <a:cxn ang="0">
                  <a:pos x="479" y="0"/>
                </a:cxn>
                <a:cxn ang="0">
                  <a:pos x="0" y="3155"/>
                </a:cxn>
                <a:cxn ang="0">
                  <a:pos x="90" y="3167"/>
                </a:cxn>
                <a:cxn ang="0">
                  <a:pos x="521" y="2"/>
                </a:cxn>
                <a:cxn ang="0">
                  <a:pos x="479" y="0"/>
                </a:cxn>
              </a:cxnLst>
              <a:rect l="0" t="0" r="r" b="b"/>
              <a:pathLst>
                <a:path w="521" h="3167">
                  <a:moveTo>
                    <a:pt x="479" y="0"/>
                  </a:moveTo>
                  <a:lnTo>
                    <a:pt x="0" y="3155"/>
                  </a:lnTo>
                  <a:lnTo>
                    <a:pt x="90" y="3167"/>
                  </a:lnTo>
                  <a:lnTo>
                    <a:pt x="521" y="2"/>
                  </a:lnTo>
                  <a:lnTo>
                    <a:pt x="47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6" name="Freeform 118"/>
            <p:cNvSpPr>
              <a:spLocks/>
            </p:cNvSpPr>
            <p:nvPr/>
          </p:nvSpPr>
          <p:spPr bwMode="auto">
            <a:xfrm>
              <a:off x="3021" y="2397"/>
              <a:ext cx="160" cy="1035"/>
            </a:xfrm>
            <a:custGeom>
              <a:avLst/>
              <a:gdLst/>
              <a:ahLst/>
              <a:cxnLst>
                <a:cxn ang="0">
                  <a:pos x="456" y="1"/>
                </a:cxn>
                <a:cxn ang="0">
                  <a:pos x="0" y="3098"/>
                </a:cxn>
                <a:cxn ang="0">
                  <a:pos x="40" y="3107"/>
                </a:cxn>
                <a:cxn ang="0">
                  <a:pos x="479" y="0"/>
                </a:cxn>
                <a:cxn ang="0">
                  <a:pos x="456" y="1"/>
                </a:cxn>
              </a:cxnLst>
              <a:rect l="0" t="0" r="r" b="b"/>
              <a:pathLst>
                <a:path w="479" h="3107">
                  <a:moveTo>
                    <a:pt x="456" y="1"/>
                  </a:moveTo>
                  <a:lnTo>
                    <a:pt x="0" y="3098"/>
                  </a:lnTo>
                  <a:lnTo>
                    <a:pt x="40" y="3107"/>
                  </a:lnTo>
                  <a:lnTo>
                    <a:pt x="479" y="0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7" name="Freeform 119"/>
            <p:cNvSpPr>
              <a:spLocks/>
            </p:cNvSpPr>
            <p:nvPr/>
          </p:nvSpPr>
          <p:spPr bwMode="auto">
            <a:xfrm>
              <a:off x="2571" y="2385"/>
              <a:ext cx="601" cy="986"/>
            </a:xfrm>
            <a:custGeom>
              <a:avLst/>
              <a:gdLst/>
              <a:ahLst/>
              <a:cxnLst>
                <a:cxn ang="0">
                  <a:pos x="1802" y="0"/>
                </a:cxn>
                <a:cxn ang="0">
                  <a:pos x="0" y="2957"/>
                </a:cxn>
                <a:cxn ang="0">
                  <a:pos x="1367" y="2884"/>
                </a:cxn>
                <a:cxn ang="0">
                  <a:pos x="1802" y="0"/>
                </a:cxn>
              </a:cxnLst>
              <a:rect l="0" t="0" r="r" b="b"/>
              <a:pathLst>
                <a:path w="1802" h="2957">
                  <a:moveTo>
                    <a:pt x="1802" y="0"/>
                  </a:moveTo>
                  <a:lnTo>
                    <a:pt x="0" y="2957"/>
                  </a:lnTo>
                  <a:lnTo>
                    <a:pt x="1367" y="2884"/>
                  </a:lnTo>
                  <a:lnTo>
                    <a:pt x="180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8" name="Freeform 120"/>
            <p:cNvSpPr>
              <a:spLocks/>
            </p:cNvSpPr>
            <p:nvPr/>
          </p:nvSpPr>
          <p:spPr bwMode="auto">
            <a:xfrm>
              <a:off x="2606" y="2423"/>
              <a:ext cx="557" cy="925"/>
            </a:xfrm>
            <a:custGeom>
              <a:avLst/>
              <a:gdLst/>
              <a:ahLst/>
              <a:cxnLst>
                <a:cxn ang="0">
                  <a:pos x="1671" y="0"/>
                </a:cxn>
                <a:cxn ang="0">
                  <a:pos x="0" y="2774"/>
                </a:cxn>
                <a:cxn ang="0">
                  <a:pos x="1229" y="2716"/>
                </a:cxn>
                <a:cxn ang="0">
                  <a:pos x="1671" y="0"/>
                </a:cxn>
              </a:cxnLst>
              <a:rect l="0" t="0" r="r" b="b"/>
              <a:pathLst>
                <a:path w="1671" h="2774">
                  <a:moveTo>
                    <a:pt x="1671" y="0"/>
                  </a:moveTo>
                  <a:lnTo>
                    <a:pt x="0" y="2774"/>
                  </a:lnTo>
                  <a:lnTo>
                    <a:pt x="1229" y="2716"/>
                  </a:lnTo>
                  <a:lnTo>
                    <a:pt x="167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69" name="Freeform 121"/>
            <p:cNvSpPr>
              <a:spLocks/>
            </p:cNvSpPr>
            <p:nvPr/>
          </p:nvSpPr>
          <p:spPr bwMode="auto">
            <a:xfrm>
              <a:off x="2899" y="2386"/>
              <a:ext cx="516" cy="1048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872" y="28"/>
                </a:cxn>
                <a:cxn ang="0">
                  <a:pos x="922" y="112"/>
                </a:cxn>
                <a:cxn ang="0">
                  <a:pos x="997" y="245"/>
                </a:cxn>
                <a:cxn ang="0">
                  <a:pos x="1089" y="425"/>
                </a:cxn>
                <a:cxn ang="0">
                  <a:pos x="1192" y="644"/>
                </a:cxn>
                <a:cxn ang="0">
                  <a:pos x="1300" y="901"/>
                </a:cxn>
                <a:cxn ang="0">
                  <a:pos x="1404" y="1188"/>
                </a:cxn>
                <a:cxn ang="0">
                  <a:pos x="1500" y="1502"/>
                </a:cxn>
                <a:cxn ang="0">
                  <a:pos x="1548" y="1809"/>
                </a:cxn>
                <a:cxn ang="0">
                  <a:pos x="1528" y="2082"/>
                </a:cxn>
                <a:cxn ang="0">
                  <a:pos x="1462" y="2317"/>
                </a:cxn>
                <a:cxn ang="0">
                  <a:pos x="1366" y="2516"/>
                </a:cxn>
                <a:cxn ang="0">
                  <a:pos x="1258" y="2671"/>
                </a:cxn>
                <a:cxn ang="0">
                  <a:pos x="1159" y="2786"/>
                </a:cxn>
                <a:cxn ang="0">
                  <a:pos x="1084" y="2855"/>
                </a:cxn>
                <a:cxn ang="0">
                  <a:pos x="1056" y="2880"/>
                </a:cxn>
                <a:cxn ang="0">
                  <a:pos x="0" y="3144"/>
                </a:cxn>
                <a:cxn ang="0">
                  <a:pos x="32" y="3122"/>
                </a:cxn>
                <a:cxn ang="0">
                  <a:pos x="118" y="3060"/>
                </a:cxn>
                <a:cxn ang="0">
                  <a:pos x="244" y="2956"/>
                </a:cxn>
                <a:cxn ang="0">
                  <a:pos x="395" y="2811"/>
                </a:cxn>
                <a:cxn ang="0">
                  <a:pos x="554" y="2621"/>
                </a:cxn>
                <a:cxn ang="0">
                  <a:pos x="709" y="2392"/>
                </a:cxn>
                <a:cxn ang="0">
                  <a:pos x="845" y="2116"/>
                </a:cxn>
                <a:cxn ang="0">
                  <a:pos x="946" y="1801"/>
                </a:cxn>
                <a:cxn ang="0">
                  <a:pos x="955" y="1565"/>
                </a:cxn>
                <a:cxn ang="0">
                  <a:pos x="954" y="1290"/>
                </a:cxn>
                <a:cxn ang="0">
                  <a:pos x="939" y="993"/>
                </a:cxn>
                <a:cxn ang="0">
                  <a:pos x="921" y="698"/>
                </a:cxn>
                <a:cxn ang="0">
                  <a:pos x="898" y="428"/>
                </a:cxn>
                <a:cxn ang="0">
                  <a:pos x="878" y="206"/>
                </a:cxn>
                <a:cxn ang="0">
                  <a:pos x="861" y="56"/>
                </a:cxn>
                <a:cxn ang="0">
                  <a:pos x="856" y="0"/>
                </a:cxn>
              </a:cxnLst>
              <a:rect l="0" t="0" r="r" b="b"/>
              <a:pathLst>
                <a:path w="1548" h="3144">
                  <a:moveTo>
                    <a:pt x="856" y="0"/>
                  </a:moveTo>
                  <a:lnTo>
                    <a:pt x="872" y="28"/>
                  </a:lnTo>
                  <a:lnTo>
                    <a:pt x="922" y="112"/>
                  </a:lnTo>
                  <a:lnTo>
                    <a:pt x="997" y="245"/>
                  </a:lnTo>
                  <a:lnTo>
                    <a:pt x="1089" y="425"/>
                  </a:lnTo>
                  <a:lnTo>
                    <a:pt x="1192" y="644"/>
                  </a:lnTo>
                  <a:lnTo>
                    <a:pt x="1300" y="901"/>
                  </a:lnTo>
                  <a:lnTo>
                    <a:pt x="1404" y="1188"/>
                  </a:lnTo>
                  <a:lnTo>
                    <a:pt x="1500" y="1502"/>
                  </a:lnTo>
                  <a:lnTo>
                    <a:pt x="1548" y="1809"/>
                  </a:lnTo>
                  <a:lnTo>
                    <a:pt x="1528" y="2082"/>
                  </a:lnTo>
                  <a:lnTo>
                    <a:pt x="1462" y="2317"/>
                  </a:lnTo>
                  <a:lnTo>
                    <a:pt x="1366" y="2516"/>
                  </a:lnTo>
                  <a:lnTo>
                    <a:pt x="1258" y="2671"/>
                  </a:lnTo>
                  <a:lnTo>
                    <a:pt x="1159" y="2786"/>
                  </a:lnTo>
                  <a:lnTo>
                    <a:pt x="1084" y="2855"/>
                  </a:lnTo>
                  <a:lnTo>
                    <a:pt x="1056" y="2880"/>
                  </a:lnTo>
                  <a:lnTo>
                    <a:pt x="0" y="3144"/>
                  </a:lnTo>
                  <a:lnTo>
                    <a:pt x="32" y="3122"/>
                  </a:lnTo>
                  <a:lnTo>
                    <a:pt x="118" y="3060"/>
                  </a:lnTo>
                  <a:lnTo>
                    <a:pt x="244" y="2956"/>
                  </a:lnTo>
                  <a:lnTo>
                    <a:pt x="395" y="2811"/>
                  </a:lnTo>
                  <a:lnTo>
                    <a:pt x="554" y="2621"/>
                  </a:lnTo>
                  <a:lnTo>
                    <a:pt x="709" y="2392"/>
                  </a:lnTo>
                  <a:lnTo>
                    <a:pt x="845" y="2116"/>
                  </a:lnTo>
                  <a:lnTo>
                    <a:pt x="946" y="1801"/>
                  </a:lnTo>
                  <a:lnTo>
                    <a:pt x="955" y="1565"/>
                  </a:lnTo>
                  <a:lnTo>
                    <a:pt x="954" y="1290"/>
                  </a:lnTo>
                  <a:lnTo>
                    <a:pt x="939" y="993"/>
                  </a:lnTo>
                  <a:lnTo>
                    <a:pt x="921" y="698"/>
                  </a:lnTo>
                  <a:lnTo>
                    <a:pt x="898" y="428"/>
                  </a:lnTo>
                  <a:lnTo>
                    <a:pt x="878" y="206"/>
                  </a:lnTo>
                  <a:lnTo>
                    <a:pt x="861" y="56"/>
                  </a:lnTo>
                  <a:lnTo>
                    <a:pt x="8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0" name="Freeform 122"/>
            <p:cNvSpPr>
              <a:spLocks/>
            </p:cNvSpPr>
            <p:nvPr/>
          </p:nvSpPr>
          <p:spPr bwMode="auto">
            <a:xfrm>
              <a:off x="2959" y="2440"/>
              <a:ext cx="447" cy="965"/>
            </a:xfrm>
            <a:custGeom>
              <a:avLst/>
              <a:gdLst/>
              <a:ahLst/>
              <a:cxnLst>
                <a:cxn ang="0">
                  <a:pos x="719" y="0"/>
                </a:cxn>
                <a:cxn ang="0">
                  <a:pos x="735" y="26"/>
                </a:cxn>
                <a:cxn ang="0">
                  <a:pos x="780" y="106"/>
                </a:cxn>
                <a:cxn ang="0">
                  <a:pos x="848" y="231"/>
                </a:cxn>
                <a:cxn ang="0">
                  <a:pos x="933" y="400"/>
                </a:cxn>
                <a:cxn ang="0">
                  <a:pos x="1025" y="602"/>
                </a:cxn>
                <a:cxn ang="0">
                  <a:pos x="1122" y="837"/>
                </a:cxn>
                <a:cxn ang="0">
                  <a:pos x="1216" y="1096"/>
                </a:cxn>
                <a:cxn ang="0">
                  <a:pos x="1302" y="1378"/>
                </a:cxn>
                <a:cxn ang="0">
                  <a:pos x="1341" y="1655"/>
                </a:cxn>
                <a:cxn ang="0">
                  <a:pos x="1317" y="1907"/>
                </a:cxn>
                <a:cxn ang="0">
                  <a:pos x="1247" y="2131"/>
                </a:cxn>
                <a:cxn ang="0">
                  <a:pos x="1148" y="2323"/>
                </a:cxn>
                <a:cxn ang="0">
                  <a:pos x="1041" y="2478"/>
                </a:cxn>
                <a:cxn ang="0">
                  <a:pos x="941" y="2595"/>
                </a:cxn>
                <a:cxn ang="0">
                  <a:pos x="866" y="2665"/>
                </a:cxn>
                <a:cxn ang="0">
                  <a:pos x="839" y="2691"/>
                </a:cxn>
                <a:cxn ang="0">
                  <a:pos x="0" y="2895"/>
                </a:cxn>
                <a:cxn ang="0">
                  <a:pos x="26" y="2873"/>
                </a:cxn>
                <a:cxn ang="0">
                  <a:pos x="100" y="2812"/>
                </a:cxn>
                <a:cxn ang="0">
                  <a:pos x="207" y="2709"/>
                </a:cxn>
                <a:cxn ang="0">
                  <a:pos x="336" y="2571"/>
                </a:cxn>
                <a:cxn ang="0">
                  <a:pos x="472" y="2393"/>
                </a:cxn>
                <a:cxn ang="0">
                  <a:pos x="605" y="2177"/>
                </a:cxn>
                <a:cxn ang="0">
                  <a:pos x="721" y="1926"/>
                </a:cxn>
                <a:cxn ang="0">
                  <a:pos x="809" y="1642"/>
                </a:cxn>
                <a:cxn ang="0">
                  <a:pos x="818" y="1433"/>
                </a:cxn>
                <a:cxn ang="0">
                  <a:pos x="815" y="1183"/>
                </a:cxn>
                <a:cxn ang="0">
                  <a:pos x="801" y="910"/>
                </a:cxn>
                <a:cxn ang="0">
                  <a:pos x="783" y="642"/>
                </a:cxn>
                <a:cxn ang="0">
                  <a:pos x="761" y="394"/>
                </a:cxn>
                <a:cxn ang="0">
                  <a:pos x="742" y="191"/>
                </a:cxn>
                <a:cxn ang="0">
                  <a:pos x="726" y="51"/>
                </a:cxn>
                <a:cxn ang="0">
                  <a:pos x="719" y="0"/>
                </a:cxn>
              </a:cxnLst>
              <a:rect l="0" t="0" r="r" b="b"/>
              <a:pathLst>
                <a:path w="1341" h="2895">
                  <a:moveTo>
                    <a:pt x="719" y="0"/>
                  </a:moveTo>
                  <a:lnTo>
                    <a:pt x="735" y="26"/>
                  </a:lnTo>
                  <a:lnTo>
                    <a:pt x="780" y="106"/>
                  </a:lnTo>
                  <a:lnTo>
                    <a:pt x="848" y="231"/>
                  </a:lnTo>
                  <a:lnTo>
                    <a:pt x="933" y="400"/>
                  </a:lnTo>
                  <a:lnTo>
                    <a:pt x="1025" y="602"/>
                  </a:lnTo>
                  <a:lnTo>
                    <a:pt x="1122" y="837"/>
                  </a:lnTo>
                  <a:lnTo>
                    <a:pt x="1216" y="1096"/>
                  </a:lnTo>
                  <a:lnTo>
                    <a:pt x="1302" y="1378"/>
                  </a:lnTo>
                  <a:lnTo>
                    <a:pt x="1341" y="1655"/>
                  </a:lnTo>
                  <a:lnTo>
                    <a:pt x="1317" y="1907"/>
                  </a:lnTo>
                  <a:lnTo>
                    <a:pt x="1247" y="2131"/>
                  </a:lnTo>
                  <a:lnTo>
                    <a:pt x="1148" y="2323"/>
                  </a:lnTo>
                  <a:lnTo>
                    <a:pt x="1041" y="2478"/>
                  </a:lnTo>
                  <a:lnTo>
                    <a:pt x="941" y="2595"/>
                  </a:lnTo>
                  <a:lnTo>
                    <a:pt x="866" y="2665"/>
                  </a:lnTo>
                  <a:lnTo>
                    <a:pt x="839" y="2691"/>
                  </a:lnTo>
                  <a:lnTo>
                    <a:pt x="0" y="2895"/>
                  </a:lnTo>
                  <a:lnTo>
                    <a:pt x="26" y="2873"/>
                  </a:lnTo>
                  <a:lnTo>
                    <a:pt x="100" y="2812"/>
                  </a:lnTo>
                  <a:lnTo>
                    <a:pt x="207" y="2709"/>
                  </a:lnTo>
                  <a:lnTo>
                    <a:pt x="336" y="2571"/>
                  </a:lnTo>
                  <a:lnTo>
                    <a:pt x="472" y="2393"/>
                  </a:lnTo>
                  <a:lnTo>
                    <a:pt x="605" y="2177"/>
                  </a:lnTo>
                  <a:lnTo>
                    <a:pt x="721" y="1926"/>
                  </a:lnTo>
                  <a:lnTo>
                    <a:pt x="809" y="1642"/>
                  </a:lnTo>
                  <a:lnTo>
                    <a:pt x="818" y="1433"/>
                  </a:lnTo>
                  <a:lnTo>
                    <a:pt x="815" y="1183"/>
                  </a:lnTo>
                  <a:lnTo>
                    <a:pt x="801" y="910"/>
                  </a:lnTo>
                  <a:lnTo>
                    <a:pt x="783" y="642"/>
                  </a:lnTo>
                  <a:lnTo>
                    <a:pt x="761" y="394"/>
                  </a:lnTo>
                  <a:lnTo>
                    <a:pt x="742" y="191"/>
                  </a:lnTo>
                  <a:lnTo>
                    <a:pt x="726" y="51"/>
                  </a:lnTo>
                  <a:lnTo>
                    <a:pt x="719" y="0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1" name="Freeform 123"/>
            <p:cNvSpPr>
              <a:spLocks/>
            </p:cNvSpPr>
            <p:nvPr/>
          </p:nvSpPr>
          <p:spPr bwMode="auto">
            <a:xfrm>
              <a:off x="2695" y="3366"/>
              <a:ext cx="554" cy="198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68" y="217"/>
                </a:cxn>
                <a:cxn ang="0">
                  <a:pos x="172" y="174"/>
                </a:cxn>
                <a:cxn ang="0">
                  <a:pos x="476" y="380"/>
                </a:cxn>
                <a:cxn ang="0">
                  <a:pos x="364" y="506"/>
                </a:cxn>
                <a:cxn ang="0">
                  <a:pos x="446" y="592"/>
                </a:cxn>
                <a:cxn ang="0">
                  <a:pos x="479" y="584"/>
                </a:cxn>
                <a:cxn ang="0">
                  <a:pos x="572" y="564"/>
                </a:cxn>
                <a:cxn ang="0">
                  <a:pos x="702" y="535"/>
                </a:cxn>
                <a:cxn ang="0">
                  <a:pos x="857" y="501"/>
                </a:cxn>
                <a:cxn ang="0">
                  <a:pos x="1016" y="462"/>
                </a:cxn>
                <a:cxn ang="0">
                  <a:pos x="1163" y="426"/>
                </a:cxn>
                <a:cxn ang="0">
                  <a:pos x="1279" y="391"/>
                </a:cxn>
                <a:cxn ang="0">
                  <a:pos x="1350" y="365"/>
                </a:cxn>
                <a:cxn ang="0">
                  <a:pos x="1392" y="330"/>
                </a:cxn>
                <a:cxn ang="0">
                  <a:pos x="1444" y="282"/>
                </a:cxn>
                <a:cxn ang="0">
                  <a:pos x="1495" y="224"/>
                </a:cxn>
                <a:cxn ang="0">
                  <a:pos x="1546" y="164"/>
                </a:cxn>
                <a:cxn ang="0">
                  <a:pos x="1590" y="105"/>
                </a:cxn>
                <a:cxn ang="0">
                  <a:pos x="1626" y="56"/>
                </a:cxn>
                <a:cxn ang="0">
                  <a:pos x="1651" y="23"/>
                </a:cxn>
                <a:cxn ang="0">
                  <a:pos x="1661" y="11"/>
                </a:cxn>
                <a:cxn ang="0">
                  <a:pos x="1127" y="128"/>
                </a:cxn>
                <a:cxn ang="0">
                  <a:pos x="1096" y="267"/>
                </a:cxn>
                <a:cxn ang="0">
                  <a:pos x="914" y="282"/>
                </a:cxn>
                <a:cxn ang="0">
                  <a:pos x="908" y="202"/>
                </a:cxn>
                <a:cxn ang="0">
                  <a:pos x="511" y="276"/>
                </a:cxn>
                <a:cxn ang="0">
                  <a:pos x="826" y="22"/>
                </a:cxn>
                <a:cxn ang="0">
                  <a:pos x="407" y="206"/>
                </a:cxn>
                <a:cxn ang="0">
                  <a:pos x="699" y="9"/>
                </a:cxn>
                <a:cxn ang="0">
                  <a:pos x="316" y="138"/>
                </a:cxn>
                <a:cxn ang="0">
                  <a:pos x="522" y="0"/>
                </a:cxn>
                <a:cxn ang="0">
                  <a:pos x="350" y="2"/>
                </a:cxn>
                <a:cxn ang="0">
                  <a:pos x="335" y="9"/>
                </a:cxn>
                <a:cxn ang="0">
                  <a:pos x="295" y="30"/>
                </a:cxn>
                <a:cxn ang="0">
                  <a:pos x="238" y="58"/>
                </a:cxn>
                <a:cxn ang="0">
                  <a:pos x="175" y="91"/>
                </a:cxn>
                <a:cxn ang="0">
                  <a:pos x="110" y="123"/>
                </a:cxn>
                <a:cxn ang="0">
                  <a:pos x="54" y="150"/>
                </a:cxn>
                <a:cxn ang="0">
                  <a:pos x="14" y="170"/>
                </a:cxn>
                <a:cxn ang="0">
                  <a:pos x="0" y="178"/>
                </a:cxn>
              </a:cxnLst>
              <a:rect l="0" t="0" r="r" b="b"/>
              <a:pathLst>
                <a:path w="1661" h="592">
                  <a:moveTo>
                    <a:pt x="0" y="178"/>
                  </a:moveTo>
                  <a:lnTo>
                    <a:pt x="68" y="217"/>
                  </a:lnTo>
                  <a:lnTo>
                    <a:pt x="172" y="174"/>
                  </a:lnTo>
                  <a:lnTo>
                    <a:pt x="476" y="380"/>
                  </a:lnTo>
                  <a:lnTo>
                    <a:pt x="364" y="506"/>
                  </a:lnTo>
                  <a:lnTo>
                    <a:pt x="446" y="592"/>
                  </a:lnTo>
                  <a:lnTo>
                    <a:pt x="479" y="584"/>
                  </a:lnTo>
                  <a:lnTo>
                    <a:pt x="572" y="564"/>
                  </a:lnTo>
                  <a:lnTo>
                    <a:pt x="702" y="535"/>
                  </a:lnTo>
                  <a:lnTo>
                    <a:pt x="857" y="501"/>
                  </a:lnTo>
                  <a:lnTo>
                    <a:pt x="1016" y="462"/>
                  </a:lnTo>
                  <a:lnTo>
                    <a:pt x="1163" y="426"/>
                  </a:lnTo>
                  <a:lnTo>
                    <a:pt x="1279" y="391"/>
                  </a:lnTo>
                  <a:lnTo>
                    <a:pt x="1350" y="365"/>
                  </a:lnTo>
                  <a:lnTo>
                    <a:pt x="1392" y="330"/>
                  </a:lnTo>
                  <a:lnTo>
                    <a:pt x="1444" y="282"/>
                  </a:lnTo>
                  <a:lnTo>
                    <a:pt x="1495" y="224"/>
                  </a:lnTo>
                  <a:lnTo>
                    <a:pt x="1546" y="164"/>
                  </a:lnTo>
                  <a:lnTo>
                    <a:pt x="1590" y="105"/>
                  </a:lnTo>
                  <a:lnTo>
                    <a:pt x="1626" y="56"/>
                  </a:lnTo>
                  <a:lnTo>
                    <a:pt x="1651" y="23"/>
                  </a:lnTo>
                  <a:lnTo>
                    <a:pt x="1661" y="11"/>
                  </a:lnTo>
                  <a:lnTo>
                    <a:pt x="1127" y="128"/>
                  </a:lnTo>
                  <a:lnTo>
                    <a:pt x="1096" y="267"/>
                  </a:lnTo>
                  <a:lnTo>
                    <a:pt x="914" y="282"/>
                  </a:lnTo>
                  <a:lnTo>
                    <a:pt x="908" y="202"/>
                  </a:lnTo>
                  <a:lnTo>
                    <a:pt x="511" y="276"/>
                  </a:lnTo>
                  <a:lnTo>
                    <a:pt x="826" y="22"/>
                  </a:lnTo>
                  <a:lnTo>
                    <a:pt x="407" y="206"/>
                  </a:lnTo>
                  <a:lnTo>
                    <a:pt x="699" y="9"/>
                  </a:lnTo>
                  <a:lnTo>
                    <a:pt x="316" y="138"/>
                  </a:lnTo>
                  <a:lnTo>
                    <a:pt x="522" y="0"/>
                  </a:lnTo>
                  <a:lnTo>
                    <a:pt x="350" y="2"/>
                  </a:lnTo>
                  <a:lnTo>
                    <a:pt x="335" y="9"/>
                  </a:lnTo>
                  <a:lnTo>
                    <a:pt x="295" y="30"/>
                  </a:lnTo>
                  <a:lnTo>
                    <a:pt x="238" y="58"/>
                  </a:lnTo>
                  <a:lnTo>
                    <a:pt x="175" y="91"/>
                  </a:lnTo>
                  <a:lnTo>
                    <a:pt x="110" y="123"/>
                  </a:lnTo>
                  <a:lnTo>
                    <a:pt x="54" y="150"/>
                  </a:lnTo>
                  <a:lnTo>
                    <a:pt x="14" y="170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2" name="Freeform 124"/>
            <p:cNvSpPr>
              <a:spLocks/>
            </p:cNvSpPr>
            <p:nvPr/>
          </p:nvSpPr>
          <p:spPr bwMode="auto">
            <a:xfrm>
              <a:off x="2521" y="3636"/>
              <a:ext cx="129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60"/>
                </a:cxn>
                <a:cxn ang="0">
                  <a:pos x="386" y="230"/>
                </a:cxn>
                <a:cxn ang="0">
                  <a:pos x="358" y="137"/>
                </a:cxn>
                <a:cxn ang="0">
                  <a:pos x="0" y="0"/>
                </a:cxn>
              </a:cxnLst>
              <a:rect l="0" t="0" r="r" b="b"/>
              <a:pathLst>
                <a:path w="386" h="230">
                  <a:moveTo>
                    <a:pt x="0" y="0"/>
                  </a:moveTo>
                  <a:lnTo>
                    <a:pt x="1" y="60"/>
                  </a:lnTo>
                  <a:lnTo>
                    <a:pt x="386" y="230"/>
                  </a:lnTo>
                  <a:lnTo>
                    <a:pt x="358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3" name="Freeform 125"/>
            <p:cNvSpPr>
              <a:spLocks/>
            </p:cNvSpPr>
            <p:nvPr/>
          </p:nvSpPr>
          <p:spPr bwMode="auto">
            <a:xfrm>
              <a:off x="2703" y="3407"/>
              <a:ext cx="578" cy="287"/>
            </a:xfrm>
            <a:custGeom>
              <a:avLst/>
              <a:gdLst/>
              <a:ahLst/>
              <a:cxnLst>
                <a:cxn ang="0">
                  <a:pos x="3" y="780"/>
                </a:cxn>
                <a:cxn ang="0">
                  <a:pos x="18" y="773"/>
                </a:cxn>
                <a:cxn ang="0">
                  <a:pos x="61" y="758"/>
                </a:cxn>
                <a:cxn ang="0">
                  <a:pos x="123" y="736"/>
                </a:cxn>
                <a:cxn ang="0">
                  <a:pos x="200" y="711"/>
                </a:cxn>
                <a:cxn ang="0">
                  <a:pos x="280" y="683"/>
                </a:cxn>
                <a:cxn ang="0">
                  <a:pos x="359" y="658"/>
                </a:cxn>
                <a:cxn ang="0">
                  <a:pos x="428" y="638"/>
                </a:cxn>
                <a:cxn ang="0">
                  <a:pos x="482" y="627"/>
                </a:cxn>
                <a:cxn ang="0">
                  <a:pos x="552" y="609"/>
                </a:cxn>
                <a:cxn ang="0">
                  <a:pos x="673" y="575"/>
                </a:cxn>
                <a:cxn ang="0">
                  <a:pos x="825" y="531"/>
                </a:cxn>
                <a:cxn ang="0">
                  <a:pos x="994" y="484"/>
                </a:cxn>
                <a:cxn ang="0">
                  <a:pos x="1157" y="436"/>
                </a:cxn>
                <a:cxn ang="0">
                  <a:pos x="1301" y="394"/>
                </a:cxn>
                <a:cxn ang="0">
                  <a:pos x="1408" y="364"/>
                </a:cxn>
                <a:cxn ang="0">
                  <a:pos x="1462" y="350"/>
                </a:cxn>
                <a:cxn ang="0">
                  <a:pos x="1486" y="329"/>
                </a:cxn>
                <a:cxn ang="0">
                  <a:pos x="1522" y="288"/>
                </a:cxn>
                <a:cxn ang="0">
                  <a:pos x="1564" y="231"/>
                </a:cxn>
                <a:cxn ang="0">
                  <a:pos x="1610" y="169"/>
                </a:cxn>
                <a:cxn ang="0">
                  <a:pos x="1651" y="105"/>
                </a:cxn>
                <a:cxn ang="0">
                  <a:pos x="1690" y="51"/>
                </a:cxn>
                <a:cxn ang="0">
                  <a:pos x="1718" y="14"/>
                </a:cxn>
                <a:cxn ang="0">
                  <a:pos x="1733" y="0"/>
                </a:cxn>
                <a:cxn ang="0">
                  <a:pos x="1733" y="9"/>
                </a:cxn>
                <a:cxn ang="0">
                  <a:pos x="1725" y="41"/>
                </a:cxn>
                <a:cxn ang="0">
                  <a:pos x="1708" y="87"/>
                </a:cxn>
                <a:cxn ang="0">
                  <a:pos x="1687" y="145"/>
                </a:cxn>
                <a:cxn ang="0">
                  <a:pos x="1658" y="207"/>
                </a:cxn>
                <a:cxn ang="0">
                  <a:pos x="1625" y="272"/>
                </a:cxn>
                <a:cxn ang="0">
                  <a:pos x="1585" y="332"/>
                </a:cxn>
                <a:cxn ang="0">
                  <a:pos x="1542" y="386"/>
                </a:cxn>
                <a:cxn ang="0">
                  <a:pos x="1507" y="411"/>
                </a:cxn>
                <a:cxn ang="0">
                  <a:pos x="1463" y="437"/>
                </a:cxn>
                <a:cxn ang="0">
                  <a:pos x="1409" y="461"/>
                </a:cxn>
                <a:cxn ang="0">
                  <a:pos x="1348" y="486"/>
                </a:cxn>
                <a:cxn ang="0">
                  <a:pos x="1280" y="508"/>
                </a:cxn>
                <a:cxn ang="0">
                  <a:pos x="1208" y="530"/>
                </a:cxn>
                <a:cxn ang="0">
                  <a:pos x="1134" y="549"/>
                </a:cxn>
                <a:cxn ang="0">
                  <a:pos x="1060" y="570"/>
                </a:cxn>
                <a:cxn ang="0">
                  <a:pos x="896" y="611"/>
                </a:cxn>
                <a:cxn ang="0">
                  <a:pos x="724" y="658"/>
                </a:cxn>
                <a:cxn ang="0">
                  <a:pos x="555" y="708"/>
                </a:cxn>
                <a:cxn ang="0">
                  <a:pos x="397" y="757"/>
                </a:cxn>
                <a:cxn ang="0">
                  <a:pos x="256" y="798"/>
                </a:cxn>
                <a:cxn ang="0">
                  <a:pos x="143" y="833"/>
                </a:cxn>
                <a:cxn ang="0">
                  <a:pos x="65" y="854"/>
                </a:cxn>
                <a:cxn ang="0">
                  <a:pos x="33" y="861"/>
                </a:cxn>
                <a:cxn ang="0">
                  <a:pos x="24" y="854"/>
                </a:cxn>
                <a:cxn ang="0">
                  <a:pos x="17" y="844"/>
                </a:cxn>
                <a:cxn ang="0">
                  <a:pos x="11" y="831"/>
                </a:cxn>
                <a:cxn ang="0">
                  <a:pos x="7" y="820"/>
                </a:cxn>
                <a:cxn ang="0">
                  <a:pos x="3" y="808"/>
                </a:cxn>
                <a:cxn ang="0">
                  <a:pos x="2" y="795"/>
                </a:cxn>
                <a:cxn ang="0">
                  <a:pos x="0" y="786"/>
                </a:cxn>
                <a:cxn ang="0">
                  <a:pos x="3" y="780"/>
                </a:cxn>
              </a:cxnLst>
              <a:rect l="0" t="0" r="r" b="b"/>
              <a:pathLst>
                <a:path w="1733" h="861">
                  <a:moveTo>
                    <a:pt x="3" y="780"/>
                  </a:moveTo>
                  <a:lnTo>
                    <a:pt x="18" y="773"/>
                  </a:lnTo>
                  <a:lnTo>
                    <a:pt x="61" y="758"/>
                  </a:lnTo>
                  <a:lnTo>
                    <a:pt x="123" y="736"/>
                  </a:lnTo>
                  <a:lnTo>
                    <a:pt x="200" y="711"/>
                  </a:lnTo>
                  <a:lnTo>
                    <a:pt x="280" y="683"/>
                  </a:lnTo>
                  <a:lnTo>
                    <a:pt x="359" y="658"/>
                  </a:lnTo>
                  <a:lnTo>
                    <a:pt x="428" y="638"/>
                  </a:lnTo>
                  <a:lnTo>
                    <a:pt x="482" y="627"/>
                  </a:lnTo>
                  <a:lnTo>
                    <a:pt x="552" y="609"/>
                  </a:lnTo>
                  <a:lnTo>
                    <a:pt x="673" y="575"/>
                  </a:lnTo>
                  <a:lnTo>
                    <a:pt x="825" y="531"/>
                  </a:lnTo>
                  <a:lnTo>
                    <a:pt x="994" y="484"/>
                  </a:lnTo>
                  <a:lnTo>
                    <a:pt x="1157" y="436"/>
                  </a:lnTo>
                  <a:lnTo>
                    <a:pt x="1301" y="394"/>
                  </a:lnTo>
                  <a:lnTo>
                    <a:pt x="1408" y="364"/>
                  </a:lnTo>
                  <a:lnTo>
                    <a:pt x="1462" y="350"/>
                  </a:lnTo>
                  <a:lnTo>
                    <a:pt x="1486" y="329"/>
                  </a:lnTo>
                  <a:lnTo>
                    <a:pt x="1522" y="288"/>
                  </a:lnTo>
                  <a:lnTo>
                    <a:pt x="1564" y="231"/>
                  </a:lnTo>
                  <a:lnTo>
                    <a:pt x="1610" y="169"/>
                  </a:lnTo>
                  <a:lnTo>
                    <a:pt x="1651" y="105"/>
                  </a:lnTo>
                  <a:lnTo>
                    <a:pt x="1690" y="51"/>
                  </a:lnTo>
                  <a:lnTo>
                    <a:pt x="1718" y="14"/>
                  </a:lnTo>
                  <a:lnTo>
                    <a:pt x="1733" y="0"/>
                  </a:lnTo>
                  <a:lnTo>
                    <a:pt x="1733" y="9"/>
                  </a:lnTo>
                  <a:lnTo>
                    <a:pt x="1725" y="41"/>
                  </a:lnTo>
                  <a:lnTo>
                    <a:pt x="1708" y="87"/>
                  </a:lnTo>
                  <a:lnTo>
                    <a:pt x="1687" y="145"/>
                  </a:lnTo>
                  <a:lnTo>
                    <a:pt x="1658" y="207"/>
                  </a:lnTo>
                  <a:lnTo>
                    <a:pt x="1625" y="272"/>
                  </a:lnTo>
                  <a:lnTo>
                    <a:pt x="1585" y="332"/>
                  </a:lnTo>
                  <a:lnTo>
                    <a:pt x="1542" y="386"/>
                  </a:lnTo>
                  <a:lnTo>
                    <a:pt x="1507" y="411"/>
                  </a:lnTo>
                  <a:lnTo>
                    <a:pt x="1463" y="437"/>
                  </a:lnTo>
                  <a:lnTo>
                    <a:pt x="1409" y="461"/>
                  </a:lnTo>
                  <a:lnTo>
                    <a:pt x="1348" y="486"/>
                  </a:lnTo>
                  <a:lnTo>
                    <a:pt x="1280" y="508"/>
                  </a:lnTo>
                  <a:lnTo>
                    <a:pt x="1208" y="530"/>
                  </a:lnTo>
                  <a:lnTo>
                    <a:pt x="1134" y="549"/>
                  </a:lnTo>
                  <a:lnTo>
                    <a:pt x="1060" y="570"/>
                  </a:lnTo>
                  <a:lnTo>
                    <a:pt x="896" y="611"/>
                  </a:lnTo>
                  <a:lnTo>
                    <a:pt x="724" y="658"/>
                  </a:lnTo>
                  <a:lnTo>
                    <a:pt x="555" y="708"/>
                  </a:lnTo>
                  <a:lnTo>
                    <a:pt x="397" y="757"/>
                  </a:lnTo>
                  <a:lnTo>
                    <a:pt x="256" y="798"/>
                  </a:lnTo>
                  <a:lnTo>
                    <a:pt x="143" y="833"/>
                  </a:lnTo>
                  <a:lnTo>
                    <a:pt x="65" y="854"/>
                  </a:lnTo>
                  <a:lnTo>
                    <a:pt x="33" y="861"/>
                  </a:lnTo>
                  <a:lnTo>
                    <a:pt x="24" y="854"/>
                  </a:lnTo>
                  <a:lnTo>
                    <a:pt x="17" y="844"/>
                  </a:lnTo>
                  <a:lnTo>
                    <a:pt x="11" y="831"/>
                  </a:lnTo>
                  <a:lnTo>
                    <a:pt x="7" y="820"/>
                  </a:lnTo>
                  <a:lnTo>
                    <a:pt x="3" y="808"/>
                  </a:lnTo>
                  <a:lnTo>
                    <a:pt x="2" y="795"/>
                  </a:lnTo>
                  <a:lnTo>
                    <a:pt x="0" y="786"/>
                  </a:lnTo>
                  <a:lnTo>
                    <a:pt x="3" y="78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4" name="Freeform 126"/>
            <p:cNvSpPr>
              <a:spLocks/>
            </p:cNvSpPr>
            <p:nvPr/>
          </p:nvSpPr>
          <p:spPr bwMode="auto">
            <a:xfrm>
              <a:off x="2389" y="3348"/>
              <a:ext cx="1122" cy="479"/>
            </a:xfrm>
            <a:custGeom>
              <a:avLst/>
              <a:gdLst/>
              <a:ahLst/>
              <a:cxnLst>
                <a:cxn ang="0">
                  <a:pos x="2761" y="314"/>
                </a:cxn>
                <a:cxn ang="0">
                  <a:pos x="2917" y="125"/>
                </a:cxn>
                <a:cxn ang="0">
                  <a:pos x="3061" y="4"/>
                </a:cxn>
                <a:cxn ang="0">
                  <a:pos x="3185" y="3"/>
                </a:cxn>
                <a:cxn ang="0">
                  <a:pos x="3317" y="29"/>
                </a:cxn>
                <a:cxn ang="0">
                  <a:pos x="3347" y="63"/>
                </a:cxn>
                <a:cxn ang="0">
                  <a:pos x="3293" y="116"/>
                </a:cxn>
                <a:cxn ang="0">
                  <a:pos x="3219" y="170"/>
                </a:cxn>
                <a:cxn ang="0">
                  <a:pos x="3154" y="213"/>
                </a:cxn>
                <a:cxn ang="0">
                  <a:pos x="3064" y="260"/>
                </a:cxn>
                <a:cxn ang="0">
                  <a:pos x="3015" y="309"/>
                </a:cxn>
                <a:cxn ang="0">
                  <a:pos x="3078" y="303"/>
                </a:cxn>
                <a:cxn ang="0">
                  <a:pos x="3202" y="277"/>
                </a:cxn>
                <a:cxn ang="0">
                  <a:pos x="3278" y="328"/>
                </a:cxn>
                <a:cxn ang="0">
                  <a:pos x="3345" y="530"/>
                </a:cxn>
                <a:cxn ang="0">
                  <a:pos x="3358" y="705"/>
                </a:cxn>
                <a:cxn ang="0">
                  <a:pos x="3267" y="681"/>
                </a:cxn>
                <a:cxn ang="0">
                  <a:pos x="3145" y="563"/>
                </a:cxn>
                <a:cxn ang="0">
                  <a:pos x="3035" y="490"/>
                </a:cxn>
                <a:cxn ang="0">
                  <a:pos x="2870" y="544"/>
                </a:cxn>
                <a:cxn ang="0">
                  <a:pos x="2687" y="660"/>
                </a:cxn>
                <a:cxn ang="0">
                  <a:pos x="2649" y="739"/>
                </a:cxn>
                <a:cxn ang="0">
                  <a:pos x="2766" y="815"/>
                </a:cxn>
                <a:cxn ang="0">
                  <a:pos x="2870" y="879"/>
                </a:cxn>
                <a:cxn ang="0">
                  <a:pos x="2808" y="927"/>
                </a:cxn>
                <a:cxn ang="0">
                  <a:pos x="2626" y="1004"/>
                </a:cxn>
                <a:cxn ang="0">
                  <a:pos x="2449" y="1055"/>
                </a:cxn>
                <a:cxn ang="0">
                  <a:pos x="2200" y="1051"/>
                </a:cxn>
                <a:cxn ang="0">
                  <a:pos x="1876" y="1045"/>
                </a:cxn>
                <a:cxn ang="0">
                  <a:pos x="1659" y="1077"/>
                </a:cxn>
                <a:cxn ang="0">
                  <a:pos x="1272" y="1261"/>
                </a:cxn>
                <a:cxn ang="0">
                  <a:pos x="906" y="1426"/>
                </a:cxn>
                <a:cxn ang="0">
                  <a:pos x="764" y="1392"/>
                </a:cxn>
                <a:cxn ang="0">
                  <a:pos x="548" y="1282"/>
                </a:cxn>
                <a:cxn ang="0">
                  <a:pos x="373" y="1213"/>
                </a:cxn>
                <a:cxn ang="0">
                  <a:pos x="243" y="1197"/>
                </a:cxn>
                <a:cxn ang="0">
                  <a:pos x="108" y="1192"/>
                </a:cxn>
                <a:cxn ang="0">
                  <a:pos x="29" y="1175"/>
                </a:cxn>
                <a:cxn ang="0">
                  <a:pos x="1" y="997"/>
                </a:cxn>
                <a:cxn ang="0">
                  <a:pos x="15" y="790"/>
                </a:cxn>
                <a:cxn ang="0">
                  <a:pos x="101" y="682"/>
                </a:cxn>
                <a:cxn ang="0">
                  <a:pos x="252" y="561"/>
                </a:cxn>
                <a:cxn ang="0">
                  <a:pos x="329" y="539"/>
                </a:cxn>
                <a:cxn ang="0">
                  <a:pos x="318" y="698"/>
                </a:cxn>
                <a:cxn ang="0">
                  <a:pos x="321" y="918"/>
                </a:cxn>
                <a:cxn ang="0">
                  <a:pos x="373" y="1016"/>
                </a:cxn>
                <a:cxn ang="0">
                  <a:pos x="570" y="1107"/>
                </a:cxn>
                <a:cxn ang="0">
                  <a:pos x="773" y="1178"/>
                </a:cxn>
                <a:cxn ang="0">
                  <a:pos x="1009" y="1132"/>
                </a:cxn>
                <a:cxn ang="0">
                  <a:pos x="1593" y="965"/>
                </a:cxn>
                <a:cxn ang="0">
                  <a:pos x="2022" y="846"/>
                </a:cxn>
                <a:cxn ang="0">
                  <a:pos x="2246" y="771"/>
                </a:cxn>
                <a:cxn ang="0">
                  <a:pos x="2495" y="659"/>
                </a:cxn>
                <a:cxn ang="0">
                  <a:pos x="2619" y="554"/>
                </a:cxn>
                <a:cxn ang="0">
                  <a:pos x="2667" y="480"/>
                </a:cxn>
                <a:cxn ang="0">
                  <a:pos x="2701" y="402"/>
                </a:cxn>
              </a:cxnLst>
              <a:rect l="0" t="0" r="r" b="b"/>
              <a:pathLst>
                <a:path w="3365" h="1437">
                  <a:moveTo>
                    <a:pt x="2719" y="371"/>
                  </a:moveTo>
                  <a:lnTo>
                    <a:pt x="2729" y="355"/>
                  </a:lnTo>
                  <a:lnTo>
                    <a:pt x="2761" y="314"/>
                  </a:lnTo>
                  <a:lnTo>
                    <a:pt x="2805" y="258"/>
                  </a:lnTo>
                  <a:lnTo>
                    <a:pt x="2860" y="193"/>
                  </a:lnTo>
                  <a:lnTo>
                    <a:pt x="2917" y="125"/>
                  </a:lnTo>
                  <a:lnTo>
                    <a:pt x="2972" y="67"/>
                  </a:lnTo>
                  <a:lnTo>
                    <a:pt x="3022" y="22"/>
                  </a:lnTo>
                  <a:lnTo>
                    <a:pt x="3061" y="4"/>
                  </a:lnTo>
                  <a:lnTo>
                    <a:pt x="3096" y="0"/>
                  </a:lnTo>
                  <a:lnTo>
                    <a:pt x="3138" y="0"/>
                  </a:lnTo>
                  <a:lnTo>
                    <a:pt x="3185" y="3"/>
                  </a:lnTo>
                  <a:lnTo>
                    <a:pt x="3235" y="11"/>
                  </a:lnTo>
                  <a:lnTo>
                    <a:pt x="3280" y="18"/>
                  </a:lnTo>
                  <a:lnTo>
                    <a:pt x="3317" y="29"/>
                  </a:lnTo>
                  <a:lnTo>
                    <a:pt x="3343" y="40"/>
                  </a:lnTo>
                  <a:lnTo>
                    <a:pt x="3353" y="51"/>
                  </a:lnTo>
                  <a:lnTo>
                    <a:pt x="3347" y="63"/>
                  </a:lnTo>
                  <a:lnTo>
                    <a:pt x="3335" y="79"/>
                  </a:lnTo>
                  <a:lnTo>
                    <a:pt x="3316" y="97"/>
                  </a:lnTo>
                  <a:lnTo>
                    <a:pt x="3293" y="116"/>
                  </a:lnTo>
                  <a:lnTo>
                    <a:pt x="3267" y="134"/>
                  </a:lnTo>
                  <a:lnTo>
                    <a:pt x="3242" y="154"/>
                  </a:lnTo>
                  <a:lnTo>
                    <a:pt x="3219" y="170"/>
                  </a:lnTo>
                  <a:lnTo>
                    <a:pt x="3201" y="187"/>
                  </a:lnTo>
                  <a:lnTo>
                    <a:pt x="3180" y="198"/>
                  </a:lnTo>
                  <a:lnTo>
                    <a:pt x="3154" y="213"/>
                  </a:lnTo>
                  <a:lnTo>
                    <a:pt x="3123" y="229"/>
                  </a:lnTo>
                  <a:lnTo>
                    <a:pt x="3094" y="245"/>
                  </a:lnTo>
                  <a:lnTo>
                    <a:pt x="3064" y="260"/>
                  </a:lnTo>
                  <a:lnTo>
                    <a:pt x="3040" y="277"/>
                  </a:lnTo>
                  <a:lnTo>
                    <a:pt x="3022" y="292"/>
                  </a:lnTo>
                  <a:lnTo>
                    <a:pt x="3015" y="309"/>
                  </a:lnTo>
                  <a:lnTo>
                    <a:pt x="3021" y="314"/>
                  </a:lnTo>
                  <a:lnTo>
                    <a:pt x="3044" y="313"/>
                  </a:lnTo>
                  <a:lnTo>
                    <a:pt x="3078" y="303"/>
                  </a:lnTo>
                  <a:lnTo>
                    <a:pt x="3119" y="294"/>
                  </a:lnTo>
                  <a:lnTo>
                    <a:pt x="3161" y="283"/>
                  </a:lnTo>
                  <a:lnTo>
                    <a:pt x="3202" y="277"/>
                  </a:lnTo>
                  <a:lnTo>
                    <a:pt x="3237" y="280"/>
                  </a:lnTo>
                  <a:lnTo>
                    <a:pt x="3260" y="295"/>
                  </a:lnTo>
                  <a:lnTo>
                    <a:pt x="3278" y="328"/>
                  </a:lnTo>
                  <a:lnTo>
                    <a:pt x="3300" y="385"/>
                  </a:lnTo>
                  <a:lnTo>
                    <a:pt x="3322" y="454"/>
                  </a:lnTo>
                  <a:lnTo>
                    <a:pt x="3345" y="530"/>
                  </a:lnTo>
                  <a:lnTo>
                    <a:pt x="3358" y="602"/>
                  </a:lnTo>
                  <a:lnTo>
                    <a:pt x="3365" y="665"/>
                  </a:lnTo>
                  <a:lnTo>
                    <a:pt x="3358" y="705"/>
                  </a:lnTo>
                  <a:lnTo>
                    <a:pt x="3338" y="720"/>
                  </a:lnTo>
                  <a:lnTo>
                    <a:pt x="3303" y="706"/>
                  </a:lnTo>
                  <a:lnTo>
                    <a:pt x="3267" y="681"/>
                  </a:lnTo>
                  <a:lnTo>
                    <a:pt x="3227" y="645"/>
                  </a:lnTo>
                  <a:lnTo>
                    <a:pt x="3187" y="605"/>
                  </a:lnTo>
                  <a:lnTo>
                    <a:pt x="3145" y="563"/>
                  </a:lnTo>
                  <a:lnTo>
                    <a:pt x="3105" y="528"/>
                  </a:lnTo>
                  <a:lnTo>
                    <a:pt x="3068" y="501"/>
                  </a:lnTo>
                  <a:lnTo>
                    <a:pt x="3035" y="490"/>
                  </a:lnTo>
                  <a:lnTo>
                    <a:pt x="2992" y="494"/>
                  </a:lnTo>
                  <a:lnTo>
                    <a:pt x="2935" y="515"/>
                  </a:lnTo>
                  <a:lnTo>
                    <a:pt x="2870" y="544"/>
                  </a:lnTo>
                  <a:lnTo>
                    <a:pt x="2804" y="581"/>
                  </a:lnTo>
                  <a:lnTo>
                    <a:pt x="2740" y="620"/>
                  </a:lnTo>
                  <a:lnTo>
                    <a:pt x="2687" y="660"/>
                  </a:lnTo>
                  <a:lnTo>
                    <a:pt x="2650" y="694"/>
                  </a:lnTo>
                  <a:lnTo>
                    <a:pt x="2637" y="720"/>
                  </a:lnTo>
                  <a:lnTo>
                    <a:pt x="2649" y="739"/>
                  </a:lnTo>
                  <a:lnTo>
                    <a:pt x="2678" y="764"/>
                  </a:lnTo>
                  <a:lnTo>
                    <a:pt x="2719" y="789"/>
                  </a:lnTo>
                  <a:lnTo>
                    <a:pt x="2766" y="815"/>
                  </a:lnTo>
                  <a:lnTo>
                    <a:pt x="2810" y="839"/>
                  </a:lnTo>
                  <a:lnTo>
                    <a:pt x="2848" y="861"/>
                  </a:lnTo>
                  <a:lnTo>
                    <a:pt x="2870" y="879"/>
                  </a:lnTo>
                  <a:lnTo>
                    <a:pt x="2873" y="893"/>
                  </a:lnTo>
                  <a:lnTo>
                    <a:pt x="2848" y="907"/>
                  </a:lnTo>
                  <a:lnTo>
                    <a:pt x="2808" y="927"/>
                  </a:lnTo>
                  <a:lnTo>
                    <a:pt x="2754" y="952"/>
                  </a:lnTo>
                  <a:lnTo>
                    <a:pt x="2693" y="980"/>
                  </a:lnTo>
                  <a:lnTo>
                    <a:pt x="2626" y="1004"/>
                  </a:lnTo>
                  <a:lnTo>
                    <a:pt x="2561" y="1027"/>
                  </a:lnTo>
                  <a:lnTo>
                    <a:pt x="2500" y="1044"/>
                  </a:lnTo>
                  <a:lnTo>
                    <a:pt x="2449" y="1055"/>
                  </a:lnTo>
                  <a:lnTo>
                    <a:pt x="2388" y="1055"/>
                  </a:lnTo>
                  <a:lnTo>
                    <a:pt x="2303" y="1055"/>
                  </a:lnTo>
                  <a:lnTo>
                    <a:pt x="2200" y="1051"/>
                  </a:lnTo>
                  <a:lnTo>
                    <a:pt x="2089" y="1048"/>
                  </a:lnTo>
                  <a:lnTo>
                    <a:pt x="1979" y="1044"/>
                  </a:lnTo>
                  <a:lnTo>
                    <a:pt x="1876" y="1045"/>
                  </a:lnTo>
                  <a:lnTo>
                    <a:pt x="1791" y="1046"/>
                  </a:lnTo>
                  <a:lnTo>
                    <a:pt x="1731" y="1055"/>
                  </a:lnTo>
                  <a:lnTo>
                    <a:pt x="1659" y="1077"/>
                  </a:lnTo>
                  <a:lnTo>
                    <a:pt x="1551" y="1125"/>
                  </a:lnTo>
                  <a:lnTo>
                    <a:pt x="1416" y="1189"/>
                  </a:lnTo>
                  <a:lnTo>
                    <a:pt x="1272" y="1261"/>
                  </a:lnTo>
                  <a:lnTo>
                    <a:pt x="1128" y="1329"/>
                  </a:lnTo>
                  <a:lnTo>
                    <a:pt x="1002" y="1388"/>
                  </a:lnTo>
                  <a:lnTo>
                    <a:pt x="906" y="1426"/>
                  </a:lnTo>
                  <a:lnTo>
                    <a:pt x="855" y="1437"/>
                  </a:lnTo>
                  <a:lnTo>
                    <a:pt x="818" y="1419"/>
                  </a:lnTo>
                  <a:lnTo>
                    <a:pt x="764" y="1392"/>
                  </a:lnTo>
                  <a:lnTo>
                    <a:pt x="696" y="1358"/>
                  </a:lnTo>
                  <a:lnTo>
                    <a:pt x="623" y="1320"/>
                  </a:lnTo>
                  <a:lnTo>
                    <a:pt x="548" y="1282"/>
                  </a:lnTo>
                  <a:lnTo>
                    <a:pt x="477" y="1250"/>
                  </a:lnTo>
                  <a:lnTo>
                    <a:pt x="416" y="1224"/>
                  </a:lnTo>
                  <a:lnTo>
                    <a:pt x="373" y="1213"/>
                  </a:lnTo>
                  <a:lnTo>
                    <a:pt x="335" y="1206"/>
                  </a:lnTo>
                  <a:lnTo>
                    <a:pt x="292" y="1201"/>
                  </a:lnTo>
                  <a:lnTo>
                    <a:pt x="243" y="1197"/>
                  </a:lnTo>
                  <a:lnTo>
                    <a:pt x="196" y="1196"/>
                  </a:lnTo>
                  <a:lnTo>
                    <a:pt x="149" y="1193"/>
                  </a:lnTo>
                  <a:lnTo>
                    <a:pt x="108" y="1192"/>
                  </a:lnTo>
                  <a:lnTo>
                    <a:pt x="72" y="1192"/>
                  </a:lnTo>
                  <a:lnTo>
                    <a:pt x="48" y="1192"/>
                  </a:lnTo>
                  <a:lnTo>
                    <a:pt x="29" y="1175"/>
                  </a:lnTo>
                  <a:lnTo>
                    <a:pt x="16" y="1132"/>
                  </a:lnTo>
                  <a:lnTo>
                    <a:pt x="5" y="1070"/>
                  </a:lnTo>
                  <a:lnTo>
                    <a:pt x="1" y="997"/>
                  </a:lnTo>
                  <a:lnTo>
                    <a:pt x="0" y="919"/>
                  </a:lnTo>
                  <a:lnTo>
                    <a:pt x="5" y="849"/>
                  </a:lnTo>
                  <a:lnTo>
                    <a:pt x="15" y="790"/>
                  </a:lnTo>
                  <a:lnTo>
                    <a:pt x="33" y="753"/>
                  </a:lnTo>
                  <a:lnTo>
                    <a:pt x="59" y="721"/>
                  </a:lnTo>
                  <a:lnTo>
                    <a:pt x="101" y="682"/>
                  </a:lnTo>
                  <a:lnTo>
                    <a:pt x="149" y="640"/>
                  </a:lnTo>
                  <a:lnTo>
                    <a:pt x="203" y="598"/>
                  </a:lnTo>
                  <a:lnTo>
                    <a:pt x="252" y="561"/>
                  </a:lnTo>
                  <a:lnTo>
                    <a:pt x="293" y="537"/>
                  </a:lnTo>
                  <a:lnTo>
                    <a:pt x="319" y="528"/>
                  </a:lnTo>
                  <a:lnTo>
                    <a:pt x="329" y="539"/>
                  </a:lnTo>
                  <a:lnTo>
                    <a:pt x="325" y="572"/>
                  </a:lnTo>
                  <a:lnTo>
                    <a:pt x="321" y="629"/>
                  </a:lnTo>
                  <a:lnTo>
                    <a:pt x="318" y="698"/>
                  </a:lnTo>
                  <a:lnTo>
                    <a:pt x="317" y="775"/>
                  </a:lnTo>
                  <a:lnTo>
                    <a:pt x="317" y="850"/>
                  </a:lnTo>
                  <a:lnTo>
                    <a:pt x="321" y="918"/>
                  </a:lnTo>
                  <a:lnTo>
                    <a:pt x="329" y="969"/>
                  </a:lnTo>
                  <a:lnTo>
                    <a:pt x="344" y="998"/>
                  </a:lnTo>
                  <a:lnTo>
                    <a:pt x="373" y="1016"/>
                  </a:lnTo>
                  <a:lnTo>
                    <a:pt x="426" y="1042"/>
                  </a:lnTo>
                  <a:lnTo>
                    <a:pt x="492" y="1074"/>
                  </a:lnTo>
                  <a:lnTo>
                    <a:pt x="570" y="1107"/>
                  </a:lnTo>
                  <a:lnTo>
                    <a:pt x="645" y="1136"/>
                  </a:lnTo>
                  <a:lnTo>
                    <a:pt x="717" y="1163"/>
                  </a:lnTo>
                  <a:lnTo>
                    <a:pt x="773" y="1178"/>
                  </a:lnTo>
                  <a:lnTo>
                    <a:pt x="812" y="1183"/>
                  </a:lnTo>
                  <a:lnTo>
                    <a:pt x="877" y="1167"/>
                  </a:lnTo>
                  <a:lnTo>
                    <a:pt x="1009" y="1132"/>
                  </a:lnTo>
                  <a:lnTo>
                    <a:pt x="1186" y="1082"/>
                  </a:lnTo>
                  <a:lnTo>
                    <a:pt x="1388" y="1024"/>
                  </a:lnTo>
                  <a:lnTo>
                    <a:pt x="1593" y="965"/>
                  </a:lnTo>
                  <a:lnTo>
                    <a:pt x="1781" y="912"/>
                  </a:lnTo>
                  <a:lnTo>
                    <a:pt x="1930" y="869"/>
                  </a:lnTo>
                  <a:lnTo>
                    <a:pt x="2022" y="846"/>
                  </a:lnTo>
                  <a:lnTo>
                    <a:pt x="2083" y="826"/>
                  </a:lnTo>
                  <a:lnTo>
                    <a:pt x="2160" y="802"/>
                  </a:lnTo>
                  <a:lnTo>
                    <a:pt x="2246" y="771"/>
                  </a:lnTo>
                  <a:lnTo>
                    <a:pt x="2334" y="736"/>
                  </a:lnTo>
                  <a:lnTo>
                    <a:pt x="2419" y="698"/>
                  </a:lnTo>
                  <a:lnTo>
                    <a:pt x="2495" y="659"/>
                  </a:lnTo>
                  <a:lnTo>
                    <a:pt x="2556" y="620"/>
                  </a:lnTo>
                  <a:lnTo>
                    <a:pt x="2597" y="586"/>
                  </a:lnTo>
                  <a:lnTo>
                    <a:pt x="2619" y="554"/>
                  </a:lnTo>
                  <a:lnTo>
                    <a:pt x="2639" y="528"/>
                  </a:lnTo>
                  <a:lnTo>
                    <a:pt x="2653" y="503"/>
                  </a:lnTo>
                  <a:lnTo>
                    <a:pt x="2667" y="480"/>
                  </a:lnTo>
                  <a:lnTo>
                    <a:pt x="2676" y="456"/>
                  </a:lnTo>
                  <a:lnTo>
                    <a:pt x="2689" y="431"/>
                  </a:lnTo>
                  <a:lnTo>
                    <a:pt x="2701" y="402"/>
                  </a:lnTo>
                  <a:lnTo>
                    <a:pt x="2719" y="371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5" name="Freeform 127"/>
            <p:cNvSpPr>
              <a:spLocks/>
            </p:cNvSpPr>
            <p:nvPr/>
          </p:nvSpPr>
          <p:spPr bwMode="auto">
            <a:xfrm>
              <a:off x="3307" y="3369"/>
              <a:ext cx="169" cy="157"/>
            </a:xfrm>
            <a:custGeom>
              <a:avLst/>
              <a:gdLst/>
              <a:ahLst/>
              <a:cxnLst>
                <a:cxn ang="0">
                  <a:pos x="50" y="302"/>
                </a:cxn>
                <a:cxn ang="0">
                  <a:pos x="58" y="289"/>
                </a:cxn>
                <a:cxn ang="0">
                  <a:pos x="81" y="256"/>
                </a:cxn>
                <a:cxn ang="0">
                  <a:pos x="116" y="209"/>
                </a:cxn>
                <a:cxn ang="0">
                  <a:pos x="159" y="156"/>
                </a:cxn>
                <a:cxn ang="0">
                  <a:pos x="202" y="101"/>
                </a:cxn>
                <a:cxn ang="0">
                  <a:pos x="246" y="54"/>
                </a:cxn>
                <a:cxn ang="0">
                  <a:pos x="283" y="19"/>
                </a:cxn>
                <a:cxn ang="0">
                  <a:pos x="314" y="7"/>
                </a:cxn>
                <a:cxn ang="0">
                  <a:pos x="337" y="4"/>
                </a:cxn>
                <a:cxn ang="0">
                  <a:pos x="368" y="1"/>
                </a:cxn>
                <a:cxn ang="0">
                  <a:pos x="398" y="0"/>
                </a:cxn>
                <a:cxn ang="0">
                  <a:pos x="429" y="1"/>
                </a:cxn>
                <a:cxn ang="0">
                  <a:pos x="455" y="3"/>
                </a:cxn>
                <a:cxn ang="0">
                  <a:pos x="474" y="8"/>
                </a:cxn>
                <a:cxn ang="0">
                  <a:pos x="485" y="17"/>
                </a:cxn>
                <a:cxn ang="0">
                  <a:pos x="485" y="29"/>
                </a:cxn>
                <a:cxn ang="0">
                  <a:pos x="462" y="48"/>
                </a:cxn>
                <a:cxn ang="0">
                  <a:pos x="420" y="79"/>
                </a:cxn>
                <a:cxn ang="0">
                  <a:pos x="365" y="115"/>
                </a:cxn>
                <a:cxn ang="0">
                  <a:pos x="308" y="155"/>
                </a:cxn>
                <a:cxn ang="0">
                  <a:pos x="253" y="194"/>
                </a:cxn>
                <a:cxn ang="0">
                  <a:pos x="211" y="232"/>
                </a:cxn>
                <a:cxn ang="0">
                  <a:pos x="192" y="264"/>
                </a:cxn>
                <a:cxn ang="0">
                  <a:pos x="202" y="288"/>
                </a:cxn>
                <a:cxn ang="0">
                  <a:pos x="229" y="299"/>
                </a:cxn>
                <a:cxn ang="0">
                  <a:pos x="263" y="300"/>
                </a:cxn>
                <a:cxn ang="0">
                  <a:pos x="297" y="295"/>
                </a:cxn>
                <a:cxn ang="0">
                  <a:pos x="332" y="285"/>
                </a:cxn>
                <a:cxn ang="0">
                  <a:pos x="364" y="274"/>
                </a:cxn>
                <a:cxn ang="0">
                  <a:pos x="393" y="268"/>
                </a:cxn>
                <a:cxn ang="0">
                  <a:pos x="416" y="267"/>
                </a:cxn>
                <a:cxn ang="0">
                  <a:pos x="431" y="278"/>
                </a:cxn>
                <a:cxn ang="0">
                  <a:pos x="444" y="297"/>
                </a:cxn>
                <a:cxn ang="0">
                  <a:pos x="462" y="328"/>
                </a:cxn>
                <a:cxn ang="0">
                  <a:pos x="479" y="362"/>
                </a:cxn>
                <a:cxn ang="0">
                  <a:pos x="494" y="398"/>
                </a:cxn>
                <a:cxn ang="0">
                  <a:pos x="502" y="430"/>
                </a:cxn>
                <a:cxn ang="0">
                  <a:pos x="505" y="457"/>
                </a:cxn>
                <a:cxn ang="0">
                  <a:pos x="497" y="470"/>
                </a:cxn>
                <a:cxn ang="0">
                  <a:pos x="477" y="470"/>
                </a:cxn>
                <a:cxn ang="0">
                  <a:pos x="445" y="457"/>
                </a:cxn>
                <a:cxn ang="0">
                  <a:pos x="411" y="440"/>
                </a:cxn>
                <a:cxn ang="0">
                  <a:pos x="373" y="421"/>
                </a:cxn>
                <a:cxn ang="0">
                  <a:pos x="332" y="403"/>
                </a:cxn>
                <a:cxn ang="0">
                  <a:pos x="286" y="387"/>
                </a:cxn>
                <a:cxn ang="0">
                  <a:pos x="239" y="379"/>
                </a:cxn>
                <a:cxn ang="0">
                  <a:pos x="188" y="378"/>
                </a:cxn>
                <a:cxn ang="0">
                  <a:pos x="135" y="389"/>
                </a:cxn>
                <a:cxn ang="0">
                  <a:pos x="84" y="404"/>
                </a:cxn>
                <a:cxn ang="0">
                  <a:pos x="47" y="416"/>
                </a:cxn>
                <a:cxn ang="0">
                  <a:pos x="19" y="423"/>
                </a:cxn>
                <a:cxn ang="0">
                  <a:pos x="5" y="423"/>
                </a:cxn>
                <a:cxn ang="0">
                  <a:pos x="0" y="412"/>
                </a:cxn>
                <a:cxn ang="0">
                  <a:pos x="5" y="390"/>
                </a:cxn>
                <a:cxn ang="0">
                  <a:pos x="22" y="353"/>
                </a:cxn>
                <a:cxn ang="0">
                  <a:pos x="50" y="302"/>
                </a:cxn>
              </a:cxnLst>
              <a:rect l="0" t="0" r="r" b="b"/>
              <a:pathLst>
                <a:path w="505" h="470">
                  <a:moveTo>
                    <a:pt x="50" y="302"/>
                  </a:moveTo>
                  <a:lnTo>
                    <a:pt x="58" y="289"/>
                  </a:lnTo>
                  <a:lnTo>
                    <a:pt x="81" y="256"/>
                  </a:lnTo>
                  <a:lnTo>
                    <a:pt x="116" y="209"/>
                  </a:lnTo>
                  <a:lnTo>
                    <a:pt x="159" y="156"/>
                  </a:lnTo>
                  <a:lnTo>
                    <a:pt x="202" y="101"/>
                  </a:lnTo>
                  <a:lnTo>
                    <a:pt x="246" y="54"/>
                  </a:lnTo>
                  <a:lnTo>
                    <a:pt x="283" y="19"/>
                  </a:lnTo>
                  <a:lnTo>
                    <a:pt x="314" y="7"/>
                  </a:lnTo>
                  <a:lnTo>
                    <a:pt x="337" y="4"/>
                  </a:lnTo>
                  <a:lnTo>
                    <a:pt x="368" y="1"/>
                  </a:lnTo>
                  <a:lnTo>
                    <a:pt x="398" y="0"/>
                  </a:lnTo>
                  <a:lnTo>
                    <a:pt x="429" y="1"/>
                  </a:lnTo>
                  <a:lnTo>
                    <a:pt x="455" y="3"/>
                  </a:lnTo>
                  <a:lnTo>
                    <a:pt x="474" y="8"/>
                  </a:lnTo>
                  <a:lnTo>
                    <a:pt x="485" y="17"/>
                  </a:lnTo>
                  <a:lnTo>
                    <a:pt x="485" y="29"/>
                  </a:lnTo>
                  <a:lnTo>
                    <a:pt x="462" y="48"/>
                  </a:lnTo>
                  <a:lnTo>
                    <a:pt x="420" y="79"/>
                  </a:lnTo>
                  <a:lnTo>
                    <a:pt x="365" y="115"/>
                  </a:lnTo>
                  <a:lnTo>
                    <a:pt x="308" y="155"/>
                  </a:lnTo>
                  <a:lnTo>
                    <a:pt x="253" y="194"/>
                  </a:lnTo>
                  <a:lnTo>
                    <a:pt x="211" y="232"/>
                  </a:lnTo>
                  <a:lnTo>
                    <a:pt x="192" y="264"/>
                  </a:lnTo>
                  <a:lnTo>
                    <a:pt x="202" y="288"/>
                  </a:lnTo>
                  <a:lnTo>
                    <a:pt x="229" y="299"/>
                  </a:lnTo>
                  <a:lnTo>
                    <a:pt x="263" y="300"/>
                  </a:lnTo>
                  <a:lnTo>
                    <a:pt x="297" y="295"/>
                  </a:lnTo>
                  <a:lnTo>
                    <a:pt x="332" y="285"/>
                  </a:lnTo>
                  <a:lnTo>
                    <a:pt x="364" y="274"/>
                  </a:lnTo>
                  <a:lnTo>
                    <a:pt x="393" y="268"/>
                  </a:lnTo>
                  <a:lnTo>
                    <a:pt x="416" y="267"/>
                  </a:lnTo>
                  <a:lnTo>
                    <a:pt x="431" y="278"/>
                  </a:lnTo>
                  <a:lnTo>
                    <a:pt x="444" y="297"/>
                  </a:lnTo>
                  <a:lnTo>
                    <a:pt x="462" y="328"/>
                  </a:lnTo>
                  <a:lnTo>
                    <a:pt x="479" y="362"/>
                  </a:lnTo>
                  <a:lnTo>
                    <a:pt x="494" y="398"/>
                  </a:lnTo>
                  <a:lnTo>
                    <a:pt x="502" y="430"/>
                  </a:lnTo>
                  <a:lnTo>
                    <a:pt x="505" y="457"/>
                  </a:lnTo>
                  <a:lnTo>
                    <a:pt x="497" y="470"/>
                  </a:lnTo>
                  <a:lnTo>
                    <a:pt x="477" y="470"/>
                  </a:lnTo>
                  <a:lnTo>
                    <a:pt x="445" y="457"/>
                  </a:lnTo>
                  <a:lnTo>
                    <a:pt x="411" y="440"/>
                  </a:lnTo>
                  <a:lnTo>
                    <a:pt x="373" y="421"/>
                  </a:lnTo>
                  <a:lnTo>
                    <a:pt x="332" y="403"/>
                  </a:lnTo>
                  <a:lnTo>
                    <a:pt x="286" y="387"/>
                  </a:lnTo>
                  <a:lnTo>
                    <a:pt x="239" y="379"/>
                  </a:lnTo>
                  <a:lnTo>
                    <a:pt x="188" y="378"/>
                  </a:lnTo>
                  <a:lnTo>
                    <a:pt x="135" y="389"/>
                  </a:lnTo>
                  <a:lnTo>
                    <a:pt x="84" y="404"/>
                  </a:lnTo>
                  <a:lnTo>
                    <a:pt x="47" y="416"/>
                  </a:lnTo>
                  <a:lnTo>
                    <a:pt x="19" y="423"/>
                  </a:lnTo>
                  <a:lnTo>
                    <a:pt x="5" y="423"/>
                  </a:lnTo>
                  <a:lnTo>
                    <a:pt x="0" y="412"/>
                  </a:lnTo>
                  <a:lnTo>
                    <a:pt x="5" y="390"/>
                  </a:lnTo>
                  <a:lnTo>
                    <a:pt x="22" y="353"/>
                  </a:lnTo>
                  <a:lnTo>
                    <a:pt x="50" y="302"/>
                  </a:lnTo>
                  <a:close/>
                </a:path>
              </a:pathLst>
            </a:custGeom>
            <a:solidFill>
              <a:srgbClr val="C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6" name="Freeform 128"/>
            <p:cNvSpPr>
              <a:spLocks/>
            </p:cNvSpPr>
            <p:nvPr/>
          </p:nvSpPr>
          <p:spPr bwMode="auto">
            <a:xfrm>
              <a:off x="2993" y="3583"/>
              <a:ext cx="296" cy="95"/>
            </a:xfrm>
            <a:custGeom>
              <a:avLst/>
              <a:gdLst/>
              <a:ahLst/>
              <a:cxnLst>
                <a:cxn ang="0">
                  <a:pos x="746" y="10"/>
                </a:cxn>
                <a:cxn ang="0">
                  <a:pos x="743" y="13"/>
                </a:cxn>
                <a:cxn ang="0">
                  <a:pos x="742" y="23"/>
                </a:cxn>
                <a:cxn ang="0">
                  <a:pos x="739" y="36"/>
                </a:cxn>
                <a:cxn ang="0">
                  <a:pos x="741" y="56"/>
                </a:cxn>
                <a:cxn ang="0">
                  <a:pos x="742" y="74"/>
                </a:cxn>
                <a:cxn ang="0">
                  <a:pos x="749" y="93"/>
                </a:cxn>
                <a:cxn ang="0">
                  <a:pos x="761" y="108"/>
                </a:cxn>
                <a:cxn ang="0">
                  <a:pos x="782" y="124"/>
                </a:cxn>
                <a:cxn ang="0">
                  <a:pos x="806" y="133"/>
                </a:cxn>
                <a:cxn ang="0">
                  <a:pos x="829" y="143"/>
                </a:cxn>
                <a:cxn ang="0">
                  <a:pos x="850" y="153"/>
                </a:cxn>
                <a:cxn ang="0">
                  <a:pos x="869" y="162"/>
                </a:cxn>
                <a:cxn ang="0">
                  <a:pos x="880" y="172"/>
                </a:cxn>
                <a:cxn ang="0">
                  <a:pos x="887" y="183"/>
                </a:cxn>
                <a:cxn ang="0">
                  <a:pos x="883" y="196"/>
                </a:cxn>
                <a:cxn ang="0">
                  <a:pos x="871" y="209"/>
                </a:cxn>
                <a:cxn ang="0">
                  <a:pos x="849" y="220"/>
                </a:cxn>
                <a:cxn ang="0">
                  <a:pos x="821" y="230"/>
                </a:cxn>
                <a:cxn ang="0">
                  <a:pos x="786" y="236"/>
                </a:cxn>
                <a:cxn ang="0">
                  <a:pos x="746" y="243"/>
                </a:cxn>
                <a:cxn ang="0">
                  <a:pos x="698" y="245"/>
                </a:cxn>
                <a:cxn ang="0">
                  <a:pos x="645" y="250"/>
                </a:cxn>
                <a:cxn ang="0">
                  <a:pos x="583" y="255"/>
                </a:cxn>
                <a:cxn ang="0">
                  <a:pos x="516" y="262"/>
                </a:cxn>
                <a:cxn ang="0">
                  <a:pos x="440" y="267"/>
                </a:cxn>
                <a:cxn ang="0">
                  <a:pos x="363" y="273"/>
                </a:cxn>
                <a:cxn ang="0">
                  <a:pos x="284" y="277"/>
                </a:cxn>
                <a:cxn ang="0">
                  <a:pos x="211" y="281"/>
                </a:cxn>
                <a:cxn ang="0">
                  <a:pos x="141" y="283"/>
                </a:cxn>
                <a:cxn ang="0">
                  <a:pos x="82" y="283"/>
                </a:cxn>
                <a:cxn ang="0">
                  <a:pos x="34" y="280"/>
                </a:cxn>
                <a:cxn ang="0">
                  <a:pos x="0" y="276"/>
                </a:cxn>
                <a:cxn ang="0">
                  <a:pos x="0" y="265"/>
                </a:cxn>
                <a:cxn ang="0">
                  <a:pos x="46" y="250"/>
                </a:cxn>
                <a:cxn ang="0">
                  <a:pos x="126" y="233"/>
                </a:cxn>
                <a:cxn ang="0">
                  <a:pos x="227" y="216"/>
                </a:cxn>
                <a:cxn ang="0">
                  <a:pos x="335" y="200"/>
                </a:cxn>
                <a:cxn ang="0">
                  <a:pos x="440" y="189"/>
                </a:cxn>
                <a:cxn ang="0">
                  <a:pos x="528" y="182"/>
                </a:cxn>
                <a:cxn ang="0">
                  <a:pos x="587" y="184"/>
                </a:cxn>
                <a:cxn ang="0">
                  <a:pos x="611" y="182"/>
                </a:cxn>
                <a:cxn ang="0">
                  <a:pos x="615" y="175"/>
                </a:cxn>
                <a:cxn ang="0">
                  <a:pos x="602" y="161"/>
                </a:cxn>
                <a:cxn ang="0">
                  <a:pos x="582" y="146"/>
                </a:cxn>
                <a:cxn ang="0">
                  <a:pos x="559" y="126"/>
                </a:cxn>
                <a:cxn ang="0">
                  <a:pos x="544" y="108"/>
                </a:cxn>
                <a:cxn ang="0">
                  <a:pos x="540" y="92"/>
                </a:cxn>
                <a:cxn ang="0">
                  <a:pos x="557" y="81"/>
                </a:cxn>
                <a:cxn ang="0">
                  <a:pos x="583" y="67"/>
                </a:cxn>
                <a:cxn ang="0">
                  <a:pos x="612" y="53"/>
                </a:cxn>
                <a:cxn ang="0">
                  <a:pos x="640" y="36"/>
                </a:cxn>
                <a:cxn ang="0">
                  <a:pos x="667" y="21"/>
                </a:cxn>
                <a:cxn ang="0">
                  <a:pos x="691" y="9"/>
                </a:cxn>
                <a:cxn ang="0">
                  <a:pos x="713" y="2"/>
                </a:cxn>
                <a:cxn ang="0">
                  <a:pos x="731" y="0"/>
                </a:cxn>
                <a:cxn ang="0">
                  <a:pos x="746" y="10"/>
                </a:cxn>
              </a:cxnLst>
              <a:rect l="0" t="0" r="r" b="b"/>
              <a:pathLst>
                <a:path w="887" h="283">
                  <a:moveTo>
                    <a:pt x="746" y="10"/>
                  </a:moveTo>
                  <a:lnTo>
                    <a:pt x="743" y="13"/>
                  </a:lnTo>
                  <a:lnTo>
                    <a:pt x="742" y="23"/>
                  </a:lnTo>
                  <a:lnTo>
                    <a:pt x="739" y="36"/>
                  </a:lnTo>
                  <a:lnTo>
                    <a:pt x="741" y="56"/>
                  </a:lnTo>
                  <a:lnTo>
                    <a:pt x="742" y="74"/>
                  </a:lnTo>
                  <a:lnTo>
                    <a:pt x="749" y="93"/>
                  </a:lnTo>
                  <a:lnTo>
                    <a:pt x="761" y="108"/>
                  </a:lnTo>
                  <a:lnTo>
                    <a:pt x="782" y="124"/>
                  </a:lnTo>
                  <a:lnTo>
                    <a:pt x="806" y="133"/>
                  </a:lnTo>
                  <a:lnTo>
                    <a:pt x="829" y="143"/>
                  </a:lnTo>
                  <a:lnTo>
                    <a:pt x="850" y="153"/>
                  </a:lnTo>
                  <a:lnTo>
                    <a:pt x="869" y="162"/>
                  </a:lnTo>
                  <a:lnTo>
                    <a:pt x="880" y="172"/>
                  </a:lnTo>
                  <a:lnTo>
                    <a:pt x="887" y="183"/>
                  </a:lnTo>
                  <a:lnTo>
                    <a:pt x="883" y="196"/>
                  </a:lnTo>
                  <a:lnTo>
                    <a:pt x="871" y="209"/>
                  </a:lnTo>
                  <a:lnTo>
                    <a:pt x="849" y="220"/>
                  </a:lnTo>
                  <a:lnTo>
                    <a:pt x="821" y="230"/>
                  </a:lnTo>
                  <a:lnTo>
                    <a:pt x="786" y="236"/>
                  </a:lnTo>
                  <a:lnTo>
                    <a:pt x="746" y="243"/>
                  </a:lnTo>
                  <a:lnTo>
                    <a:pt x="698" y="245"/>
                  </a:lnTo>
                  <a:lnTo>
                    <a:pt x="645" y="250"/>
                  </a:lnTo>
                  <a:lnTo>
                    <a:pt x="583" y="255"/>
                  </a:lnTo>
                  <a:lnTo>
                    <a:pt x="516" y="262"/>
                  </a:lnTo>
                  <a:lnTo>
                    <a:pt x="440" y="267"/>
                  </a:lnTo>
                  <a:lnTo>
                    <a:pt x="363" y="273"/>
                  </a:lnTo>
                  <a:lnTo>
                    <a:pt x="284" y="277"/>
                  </a:lnTo>
                  <a:lnTo>
                    <a:pt x="211" y="281"/>
                  </a:lnTo>
                  <a:lnTo>
                    <a:pt x="141" y="283"/>
                  </a:lnTo>
                  <a:lnTo>
                    <a:pt x="82" y="283"/>
                  </a:lnTo>
                  <a:lnTo>
                    <a:pt x="34" y="280"/>
                  </a:lnTo>
                  <a:lnTo>
                    <a:pt x="0" y="276"/>
                  </a:lnTo>
                  <a:lnTo>
                    <a:pt x="0" y="265"/>
                  </a:lnTo>
                  <a:lnTo>
                    <a:pt x="46" y="250"/>
                  </a:lnTo>
                  <a:lnTo>
                    <a:pt x="126" y="233"/>
                  </a:lnTo>
                  <a:lnTo>
                    <a:pt x="227" y="216"/>
                  </a:lnTo>
                  <a:lnTo>
                    <a:pt x="335" y="200"/>
                  </a:lnTo>
                  <a:lnTo>
                    <a:pt x="440" y="189"/>
                  </a:lnTo>
                  <a:lnTo>
                    <a:pt x="528" y="182"/>
                  </a:lnTo>
                  <a:lnTo>
                    <a:pt x="587" y="184"/>
                  </a:lnTo>
                  <a:lnTo>
                    <a:pt x="611" y="182"/>
                  </a:lnTo>
                  <a:lnTo>
                    <a:pt x="615" y="175"/>
                  </a:lnTo>
                  <a:lnTo>
                    <a:pt x="602" y="161"/>
                  </a:lnTo>
                  <a:lnTo>
                    <a:pt x="582" y="146"/>
                  </a:lnTo>
                  <a:lnTo>
                    <a:pt x="559" y="126"/>
                  </a:lnTo>
                  <a:lnTo>
                    <a:pt x="544" y="108"/>
                  </a:lnTo>
                  <a:lnTo>
                    <a:pt x="540" y="92"/>
                  </a:lnTo>
                  <a:lnTo>
                    <a:pt x="557" y="81"/>
                  </a:lnTo>
                  <a:lnTo>
                    <a:pt x="583" y="67"/>
                  </a:lnTo>
                  <a:lnTo>
                    <a:pt x="612" y="53"/>
                  </a:lnTo>
                  <a:lnTo>
                    <a:pt x="640" y="36"/>
                  </a:lnTo>
                  <a:lnTo>
                    <a:pt x="667" y="21"/>
                  </a:lnTo>
                  <a:lnTo>
                    <a:pt x="691" y="9"/>
                  </a:lnTo>
                  <a:lnTo>
                    <a:pt x="713" y="2"/>
                  </a:lnTo>
                  <a:lnTo>
                    <a:pt x="731" y="0"/>
                  </a:lnTo>
                  <a:lnTo>
                    <a:pt x="746" y="10"/>
                  </a:lnTo>
                  <a:close/>
                </a:path>
              </a:pathLst>
            </a:custGeom>
            <a:solidFill>
              <a:srgbClr val="C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7" name="Freeform 129"/>
            <p:cNvSpPr>
              <a:spLocks/>
            </p:cNvSpPr>
            <p:nvPr/>
          </p:nvSpPr>
          <p:spPr bwMode="auto">
            <a:xfrm>
              <a:off x="2413" y="3582"/>
              <a:ext cx="419" cy="227"/>
            </a:xfrm>
            <a:custGeom>
              <a:avLst/>
              <a:gdLst/>
              <a:ahLst/>
              <a:cxnLst>
                <a:cxn ang="0">
                  <a:pos x="158" y="3"/>
                </a:cxn>
                <a:cxn ang="0">
                  <a:pos x="119" y="26"/>
                </a:cxn>
                <a:cxn ang="0">
                  <a:pos x="66" y="64"/>
                </a:cxn>
                <a:cxn ang="0">
                  <a:pos x="25" y="104"/>
                </a:cxn>
                <a:cxn ang="0">
                  <a:pos x="11" y="148"/>
                </a:cxn>
                <a:cxn ang="0">
                  <a:pos x="3" y="225"/>
                </a:cxn>
                <a:cxn ang="0">
                  <a:pos x="0" y="313"/>
                </a:cxn>
                <a:cxn ang="0">
                  <a:pos x="11" y="382"/>
                </a:cxn>
                <a:cxn ang="0">
                  <a:pos x="44" y="407"/>
                </a:cxn>
                <a:cxn ang="0">
                  <a:pos x="120" y="416"/>
                </a:cxn>
                <a:cxn ang="0">
                  <a:pos x="210" y="422"/>
                </a:cxn>
                <a:cxn ang="0">
                  <a:pos x="279" y="427"/>
                </a:cxn>
                <a:cxn ang="0">
                  <a:pos x="322" y="447"/>
                </a:cxn>
                <a:cxn ang="0">
                  <a:pos x="452" y="519"/>
                </a:cxn>
                <a:cxn ang="0">
                  <a:pos x="624" y="609"/>
                </a:cxn>
                <a:cxn ang="0">
                  <a:pos x="762" y="672"/>
                </a:cxn>
                <a:cxn ang="0">
                  <a:pos x="831" y="667"/>
                </a:cxn>
                <a:cxn ang="0">
                  <a:pos x="968" y="603"/>
                </a:cxn>
                <a:cxn ang="0">
                  <a:pos x="1133" y="517"/>
                </a:cxn>
                <a:cxn ang="0">
                  <a:pos x="1244" y="448"/>
                </a:cxn>
                <a:cxn ang="0">
                  <a:pos x="1227" y="429"/>
                </a:cxn>
                <a:cxn ang="0">
                  <a:pos x="1107" y="455"/>
                </a:cxn>
                <a:cxn ang="0">
                  <a:pos x="946" y="499"/>
                </a:cxn>
                <a:cxn ang="0">
                  <a:pos x="815" y="534"/>
                </a:cxn>
                <a:cxn ang="0">
                  <a:pos x="746" y="534"/>
                </a:cxn>
                <a:cxn ang="0">
                  <a:pos x="624" y="494"/>
                </a:cxn>
                <a:cxn ang="0">
                  <a:pos x="474" y="439"/>
                </a:cxn>
                <a:cxn ang="0">
                  <a:pos x="351" y="394"/>
                </a:cxn>
                <a:cxn ang="0">
                  <a:pos x="290" y="378"/>
                </a:cxn>
                <a:cxn ang="0">
                  <a:pos x="227" y="367"/>
                </a:cxn>
                <a:cxn ang="0">
                  <a:pos x="164" y="356"/>
                </a:cxn>
                <a:cxn ang="0">
                  <a:pos x="123" y="340"/>
                </a:cxn>
                <a:cxn ang="0">
                  <a:pos x="117" y="322"/>
                </a:cxn>
                <a:cxn ang="0">
                  <a:pos x="131" y="302"/>
                </a:cxn>
                <a:cxn ang="0">
                  <a:pos x="153" y="279"/>
                </a:cxn>
                <a:cxn ang="0">
                  <a:pos x="171" y="253"/>
                </a:cxn>
                <a:cxn ang="0">
                  <a:pos x="177" y="217"/>
                </a:cxn>
                <a:cxn ang="0">
                  <a:pos x="182" y="144"/>
                </a:cxn>
                <a:cxn ang="0">
                  <a:pos x="184" y="62"/>
                </a:cxn>
                <a:cxn ang="0">
                  <a:pos x="174" y="5"/>
                </a:cxn>
              </a:cxnLst>
              <a:rect l="0" t="0" r="r" b="b"/>
              <a:pathLst>
                <a:path w="1255" h="681">
                  <a:moveTo>
                    <a:pt x="164" y="0"/>
                  </a:moveTo>
                  <a:lnTo>
                    <a:pt x="158" y="3"/>
                  </a:lnTo>
                  <a:lnTo>
                    <a:pt x="142" y="12"/>
                  </a:lnTo>
                  <a:lnTo>
                    <a:pt x="119" y="26"/>
                  </a:lnTo>
                  <a:lnTo>
                    <a:pt x="94" y="44"/>
                  </a:lnTo>
                  <a:lnTo>
                    <a:pt x="66" y="64"/>
                  </a:lnTo>
                  <a:lnTo>
                    <a:pt x="43" y="84"/>
                  </a:lnTo>
                  <a:lnTo>
                    <a:pt x="25" y="104"/>
                  </a:lnTo>
                  <a:lnTo>
                    <a:pt x="16" y="124"/>
                  </a:lnTo>
                  <a:lnTo>
                    <a:pt x="11" y="148"/>
                  </a:lnTo>
                  <a:lnTo>
                    <a:pt x="7" y="184"/>
                  </a:lnTo>
                  <a:lnTo>
                    <a:pt x="3" y="225"/>
                  </a:lnTo>
                  <a:lnTo>
                    <a:pt x="1" y="270"/>
                  </a:lnTo>
                  <a:lnTo>
                    <a:pt x="0" y="313"/>
                  </a:lnTo>
                  <a:lnTo>
                    <a:pt x="4" y="351"/>
                  </a:lnTo>
                  <a:lnTo>
                    <a:pt x="11" y="382"/>
                  </a:lnTo>
                  <a:lnTo>
                    <a:pt x="23" y="400"/>
                  </a:lnTo>
                  <a:lnTo>
                    <a:pt x="44" y="407"/>
                  </a:lnTo>
                  <a:lnTo>
                    <a:pt x="79" y="412"/>
                  </a:lnTo>
                  <a:lnTo>
                    <a:pt x="120" y="416"/>
                  </a:lnTo>
                  <a:lnTo>
                    <a:pt x="166" y="421"/>
                  </a:lnTo>
                  <a:lnTo>
                    <a:pt x="210" y="422"/>
                  </a:lnTo>
                  <a:lnTo>
                    <a:pt x="250" y="425"/>
                  </a:lnTo>
                  <a:lnTo>
                    <a:pt x="279" y="427"/>
                  </a:lnTo>
                  <a:lnTo>
                    <a:pt x="297" y="433"/>
                  </a:lnTo>
                  <a:lnTo>
                    <a:pt x="322" y="447"/>
                  </a:lnTo>
                  <a:lnTo>
                    <a:pt x="378" y="477"/>
                  </a:lnTo>
                  <a:lnTo>
                    <a:pt x="452" y="519"/>
                  </a:lnTo>
                  <a:lnTo>
                    <a:pt x="538" y="564"/>
                  </a:lnTo>
                  <a:lnTo>
                    <a:pt x="624" y="609"/>
                  </a:lnTo>
                  <a:lnTo>
                    <a:pt x="703" y="648"/>
                  </a:lnTo>
                  <a:lnTo>
                    <a:pt x="762" y="672"/>
                  </a:lnTo>
                  <a:lnTo>
                    <a:pt x="798" y="681"/>
                  </a:lnTo>
                  <a:lnTo>
                    <a:pt x="831" y="667"/>
                  </a:lnTo>
                  <a:lnTo>
                    <a:pt x="892" y="641"/>
                  </a:lnTo>
                  <a:lnTo>
                    <a:pt x="968" y="603"/>
                  </a:lnTo>
                  <a:lnTo>
                    <a:pt x="1054" y="562"/>
                  </a:lnTo>
                  <a:lnTo>
                    <a:pt x="1133" y="517"/>
                  </a:lnTo>
                  <a:lnTo>
                    <a:pt x="1200" y="479"/>
                  </a:lnTo>
                  <a:lnTo>
                    <a:pt x="1244" y="448"/>
                  </a:lnTo>
                  <a:lnTo>
                    <a:pt x="1255" y="433"/>
                  </a:lnTo>
                  <a:lnTo>
                    <a:pt x="1227" y="429"/>
                  </a:lnTo>
                  <a:lnTo>
                    <a:pt x="1176" y="439"/>
                  </a:lnTo>
                  <a:lnTo>
                    <a:pt x="1107" y="455"/>
                  </a:lnTo>
                  <a:lnTo>
                    <a:pt x="1028" y="477"/>
                  </a:lnTo>
                  <a:lnTo>
                    <a:pt x="946" y="499"/>
                  </a:lnTo>
                  <a:lnTo>
                    <a:pt x="873" y="520"/>
                  </a:lnTo>
                  <a:lnTo>
                    <a:pt x="815" y="534"/>
                  </a:lnTo>
                  <a:lnTo>
                    <a:pt x="780" y="541"/>
                  </a:lnTo>
                  <a:lnTo>
                    <a:pt x="746" y="534"/>
                  </a:lnTo>
                  <a:lnTo>
                    <a:pt x="692" y="517"/>
                  </a:lnTo>
                  <a:lnTo>
                    <a:pt x="624" y="494"/>
                  </a:lnTo>
                  <a:lnTo>
                    <a:pt x="551" y="468"/>
                  </a:lnTo>
                  <a:lnTo>
                    <a:pt x="474" y="439"/>
                  </a:lnTo>
                  <a:lnTo>
                    <a:pt x="407" y="414"/>
                  </a:lnTo>
                  <a:lnTo>
                    <a:pt x="351" y="394"/>
                  </a:lnTo>
                  <a:lnTo>
                    <a:pt x="317" y="385"/>
                  </a:lnTo>
                  <a:lnTo>
                    <a:pt x="290" y="378"/>
                  </a:lnTo>
                  <a:lnTo>
                    <a:pt x="260" y="372"/>
                  </a:lnTo>
                  <a:lnTo>
                    <a:pt x="227" y="367"/>
                  </a:lnTo>
                  <a:lnTo>
                    <a:pt x="195" y="362"/>
                  </a:lnTo>
                  <a:lnTo>
                    <a:pt x="164" y="356"/>
                  </a:lnTo>
                  <a:lnTo>
                    <a:pt x="141" y="349"/>
                  </a:lnTo>
                  <a:lnTo>
                    <a:pt x="123" y="340"/>
                  </a:lnTo>
                  <a:lnTo>
                    <a:pt x="117" y="333"/>
                  </a:lnTo>
                  <a:lnTo>
                    <a:pt x="117" y="322"/>
                  </a:lnTo>
                  <a:lnTo>
                    <a:pt x="123" y="313"/>
                  </a:lnTo>
                  <a:lnTo>
                    <a:pt x="131" y="302"/>
                  </a:lnTo>
                  <a:lnTo>
                    <a:pt x="144" y="292"/>
                  </a:lnTo>
                  <a:lnTo>
                    <a:pt x="153" y="279"/>
                  </a:lnTo>
                  <a:lnTo>
                    <a:pt x="163" y="267"/>
                  </a:lnTo>
                  <a:lnTo>
                    <a:pt x="171" y="253"/>
                  </a:lnTo>
                  <a:lnTo>
                    <a:pt x="176" y="241"/>
                  </a:lnTo>
                  <a:lnTo>
                    <a:pt x="177" y="217"/>
                  </a:lnTo>
                  <a:lnTo>
                    <a:pt x="180" y="184"/>
                  </a:lnTo>
                  <a:lnTo>
                    <a:pt x="182" y="144"/>
                  </a:lnTo>
                  <a:lnTo>
                    <a:pt x="185" y="102"/>
                  </a:lnTo>
                  <a:lnTo>
                    <a:pt x="184" y="62"/>
                  </a:lnTo>
                  <a:lnTo>
                    <a:pt x="181" y="29"/>
                  </a:lnTo>
                  <a:lnTo>
                    <a:pt x="174" y="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8" name="Freeform 130"/>
            <p:cNvSpPr>
              <a:spLocks/>
            </p:cNvSpPr>
            <p:nvPr/>
          </p:nvSpPr>
          <p:spPr bwMode="auto">
            <a:xfrm>
              <a:off x="2672" y="2562"/>
              <a:ext cx="447" cy="747"/>
            </a:xfrm>
            <a:custGeom>
              <a:avLst/>
              <a:gdLst/>
              <a:ahLst/>
              <a:cxnLst>
                <a:cxn ang="0">
                  <a:pos x="0" y="2241"/>
                </a:cxn>
                <a:cxn ang="0">
                  <a:pos x="940" y="2230"/>
                </a:cxn>
                <a:cxn ang="0">
                  <a:pos x="1341" y="0"/>
                </a:cxn>
                <a:cxn ang="0">
                  <a:pos x="1111" y="378"/>
                </a:cxn>
                <a:cxn ang="0">
                  <a:pos x="1169" y="429"/>
                </a:cxn>
                <a:cxn ang="0">
                  <a:pos x="1037" y="496"/>
                </a:cxn>
                <a:cxn ang="0">
                  <a:pos x="1142" y="526"/>
                </a:cxn>
                <a:cxn ang="0">
                  <a:pos x="955" y="592"/>
                </a:cxn>
                <a:cxn ang="0">
                  <a:pos x="1127" y="623"/>
                </a:cxn>
                <a:cxn ang="0">
                  <a:pos x="897" y="703"/>
                </a:cxn>
                <a:cxn ang="0">
                  <a:pos x="1103" y="732"/>
                </a:cxn>
                <a:cxn ang="0">
                  <a:pos x="830" y="814"/>
                </a:cxn>
                <a:cxn ang="0">
                  <a:pos x="1060" y="851"/>
                </a:cxn>
                <a:cxn ang="0">
                  <a:pos x="786" y="919"/>
                </a:cxn>
                <a:cxn ang="0">
                  <a:pos x="1031" y="963"/>
                </a:cxn>
                <a:cxn ang="0">
                  <a:pos x="728" y="1037"/>
                </a:cxn>
                <a:cxn ang="0">
                  <a:pos x="1001" y="1081"/>
                </a:cxn>
                <a:cxn ang="0">
                  <a:pos x="662" y="1147"/>
                </a:cxn>
                <a:cxn ang="0">
                  <a:pos x="992" y="1208"/>
                </a:cxn>
                <a:cxn ang="0">
                  <a:pos x="587" y="1266"/>
                </a:cxn>
                <a:cxn ang="0">
                  <a:pos x="940" y="1333"/>
                </a:cxn>
                <a:cxn ang="0">
                  <a:pos x="526" y="1408"/>
                </a:cxn>
                <a:cxn ang="0">
                  <a:pos x="926" y="1466"/>
                </a:cxn>
                <a:cxn ang="0">
                  <a:pos x="414" y="1532"/>
                </a:cxn>
                <a:cxn ang="0">
                  <a:pos x="919" y="1586"/>
                </a:cxn>
                <a:cxn ang="0">
                  <a:pos x="363" y="1683"/>
                </a:cxn>
                <a:cxn ang="0">
                  <a:pos x="883" y="1740"/>
                </a:cxn>
                <a:cxn ang="0">
                  <a:pos x="281" y="1831"/>
                </a:cxn>
                <a:cxn ang="0">
                  <a:pos x="837" y="1882"/>
                </a:cxn>
                <a:cxn ang="0">
                  <a:pos x="803" y="1886"/>
                </a:cxn>
                <a:cxn ang="0">
                  <a:pos x="716" y="1900"/>
                </a:cxn>
                <a:cxn ang="0">
                  <a:pos x="594" y="1920"/>
                </a:cxn>
                <a:cxn ang="0">
                  <a:pos x="457" y="1944"/>
                </a:cxn>
                <a:cxn ang="0">
                  <a:pos x="321" y="1967"/>
                </a:cxn>
                <a:cxn ang="0">
                  <a:pos x="209" y="1987"/>
                </a:cxn>
                <a:cxn ang="0">
                  <a:pos x="139" y="2001"/>
                </a:cxn>
                <a:cxn ang="0">
                  <a:pos x="127" y="2008"/>
                </a:cxn>
                <a:cxn ang="0">
                  <a:pos x="174" y="2008"/>
                </a:cxn>
                <a:cxn ang="0">
                  <a:pos x="262" y="2014"/>
                </a:cxn>
                <a:cxn ang="0">
                  <a:pos x="371" y="2021"/>
                </a:cxn>
                <a:cxn ang="0">
                  <a:pos x="493" y="2029"/>
                </a:cxn>
                <a:cxn ang="0">
                  <a:pos x="609" y="2036"/>
                </a:cxn>
                <a:cxn ang="0">
                  <a:pos x="711" y="2044"/>
                </a:cxn>
                <a:cxn ang="0">
                  <a:pos x="782" y="2048"/>
                </a:cxn>
                <a:cxn ang="0">
                  <a:pos x="810" y="2051"/>
                </a:cxn>
                <a:cxn ang="0">
                  <a:pos x="774" y="2058"/>
                </a:cxn>
                <a:cxn ang="0">
                  <a:pos x="682" y="2079"/>
                </a:cxn>
                <a:cxn ang="0">
                  <a:pos x="552" y="2106"/>
                </a:cxn>
                <a:cxn ang="0">
                  <a:pos x="404" y="2141"/>
                </a:cxn>
                <a:cxn ang="0">
                  <a:pos x="255" y="2174"/>
                </a:cxn>
                <a:cxn ang="0">
                  <a:pos x="126" y="2205"/>
                </a:cxn>
                <a:cxn ang="0">
                  <a:pos x="33" y="2228"/>
                </a:cxn>
                <a:cxn ang="0">
                  <a:pos x="0" y="2241"/>
                </a:cxn>
              </a:cxnLst>
              <a:rect l="0" t="0" r="r" b="b"/>
              <a:pathLst>
                <a:path w="1341" h="2241">
                  <a:moveTo>
                    <a:pt x="0" y="2241"/>
                  </a:moveTo>
                  <a:lnTo>
                    <a:pt x="940" y="2230"/>
                  </a:lnTo>
                  <a:lnTo>
                    <a:pt x="1341" y="0"/>
                  </a:lnTo>
                  <a:lnTo>
                    <a:pt x="1111" y="378"/>
                  </a:lnTo>
                  <a:lnTo>
                    <a:pt x="1169" y="429"/>
                  </a:lnTo>
                  <a:lnTo>
                    <a:pt x="1037" y="496"/>
                  </a:lnTo>
                  <a:lnTo>
                    <a:pt x="1142" y="526"/>
                  </a:lnTo>
                  <a:lnTo>
                    <a:pt x="955" y="592"/>
                  </a:lnTo>
                  <a:lnTo>
                    <a:pt x="1127" y="623"/>
                  </a:lnTo>
                  <a:lnTo>
                    <a:pt x="897" y="703"/>
                  </a:lnTo>
                  <a:lnTo>
                    <a:pt x="1103" y="732"/>
                  </a:lnTo>
                  <a:lnTo>
                    <a:pt x="830" y="814"/>
                  </a:lnTo>
                  <a:lnTo>
                    <a:pt x="1060" y="851"/>
                  </a:lnTo>
                  <a:lnTo>
                    <a:pt x="786" y="919"/>
                  </a:lnTo>
                  <a:lnTo>
                    <a:pt x="1031" y="963"/>
                  </a:lnTo>
                  <a:lnTo>
                    <a:pt x="728" y="1037"/>
                  </a:lnTo>
                  <a:lnTo>
                    <a:pt x="1001" y="1081"/>
                  </a:lnTo>
                  <a:lnTo>
                    <a:pt x="662" y="1147"/>
                  </a:lnTo>
                  <a:lnTo>
                    <a:pt x="992" y="1208"/>
                  </a:lnTo>
                  <a:lnTo>
                    <a:pt x="587" y="1266"/>
                  </a:lnTo>
                  <a:lnTo>
                    <a:pt x="940" y="1333"/>
                  </a:lnTo>
                  <a:lnTo>
                    <a:pt x="526" y="1408"/>
                  </a:lnTo>
                  <a:lnTo>
                    <a:pt x="926" y="1466"/>
                  </a:lnTo>
                  <a:lnTo>
                    <a:pt x="414" y="1532"/>
                  </a:lnTo>
                  <a:lnTo>
                    <a:pt x="919" y="1586"/>
                  </a:lnTo>
                  <a:lnTo>
                    <a:pt x="363" y="1683"/>
                  </a:lnTo>
                  <a:lnTo>
                    <a:pt x="883" y="1740"/>
                  </a:lnTo>
                  <a:lnTo>
                    <a:pt x="281" y="1831"/>
                  </a:lnTo>
                  <a:lnTo>
                    <a:pt x="837" y="1882"/>
                  </a:lnTo>
                  <a:lnTo>
                    <a:pt x="803" y="1886"/>
                  </a:lnTo>
                  <a:lnTo>
                    <a:pt x="716" y="1900"/>
                  </a:lnTo>
                  <a:lnTo>
                    <a:pt x="594" y="1920"/>
                  </a:lnTo>
                  <a:lnTo>
                    <a:pt x="457" y="1944"/>
                  </a:lnTo>
                  <a:lnTo>
                    <a:pt x="321" y="1967"/>
                  </a:lnTo>
                  <a:lnTo>
                    <a:pt x="209" y="1987"/>
                  </a:lnTo>
                  <a:lnTo>
                    <a:pt x="139" y="2001"/>
                  </a:lnTo>
                  <a:lnTo>
                    <a:pt x="127" y="2008"/>
                  </a:lnTo>
                  <a:lnTo>
                    <a:pt x="174" y="2008"/>
                  </a:lnTo>
                  <a:lnTo>
                    <a:pt x="262" y="2014"/>
                  </a:lnTo>
                  <a:lnTo>
                    <a:pt x="371" y="2021"/>
                  </a:lnTo>
                  <a:lnTo>
                    <a:pt x="493" y="2029"/>
                  </a:lnTo>
                  <a:lnTo>
                    <a:pt x="609" y="2036"/>
                  </a:lnTo>
                  <a:lnTo>
                    <a:pt x="711" y="2044"/>
                  </a:lnTo>
                  <a:lnTo>
                    <a:pt x="782" y="2048"/>
                  </a:lnTo>
                  <a:lnTo>
                    <a:pt x="810" y="2051"/>
                  </a:lnTo>
                  <a:lnTo>
                    <a:pt x="774" y="2058"/>
                  </a:lnTo>
                  <a:lnTo>
                    <a:pt x="682" y="2079"/>
                  </a:lnTo>
                  <a:lnTo>
                    <a:pt x="552" y="2106"/>
                  </a:lnTo>
                  <a:lnTo>
                    <a:pt x="404" y="2141"/>
                  </a:lnTo>
                  <a:lnTo>
                    <a:pt x="255" y="2174"/>
                  </a:lnTo>
                  <a:lnTo>
                    <a:pt x="126" y="2205"/>
                  </a:lnTo>
                  <a:lnTo>
                    <a:pt x="33" y="2228"/>
                  </a:lnTo>
                  <a:lnTo>
                    <a:pt x="0" y="2241"/>
                  </a:lnTo>
                  <a:close/>
                </a:path>
              </a:pathLst>
            </a:cu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79" name="Freeform 131"/>
            <p:cNvSpPr>
              <a:spLocks/>
            </p:cNvSpPr>
            <p:nvPr/>
          </p:nvSpPr>
          <p:spPr bwMode="auto">
            <a:xfrm>
              <a:off x="3219" y="2618"/>
              <a:ext cx="157" cy="640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37" y="32"/>
                </a:cxn>
                <a:cxn ang="0">
                  <a:pos x="178" y="119"/>
                </a:cxn>
                <a:cxn ang="0">
                  <a:pos x="234" y="249"/>
                </a:cxn>
                <a:cxn ang="0">
                  <a:pos x="299" y="410"/>
                </a:cxn>
                <a:cxn ang="0">
                  <a:pos x="363" y="585"/>
                </a:cxn>
                <a:cxn ang="0">
                  <a:pos x="418" y="765"/>
                </a:cxn>
                <a:cxn ang="0">
                  <a:pos x="457" y="935"/>
                </a:cxn>
                <a:cxn ang="0">
                  <a:pos x="471" y="1086"/>
                </a:cxn>
                <a:cxn ang="0">
                  <a:pos x="461" y="1221"/>
                </a:cxn>
                <a:cxn ang="0">
                  <a:pos x="443" y="1356"/>
                </a:cxn>
                <a:cxn ang="0">
                  <a:pos x="413" y="1486"/>
                </a:cxn>
                <a:cxn ang="0">
                  <a:pos x="371" y="1609"/>
                </a:cxn>
                <a:cxn ang="0">
                  <a:pos x="317" y="1717"/>
                </a:cxn>
                <a:cxn ang="0">
                  <a:pos x="251" y="1809"/>
                </a:cxn>
                <a:cxn ang="0">
                  <a:pos x="172" y="1875"/>
                </a:cxn>
                <a:cxn ang="0">
                  <a:pos x="82" y="1917"/>
                </a:cxn>
                <a:cxn ang="0">
                  <a:pos x="14" y="1919"/>
                </a:cxn>
                <a:cxn ang="0">
                  <a:pos x="0" y="1882"/>
                </a:cxn>
                <a:cxn ang="0">
                  <a:pos x="25" y="1810"/>
                </a:cxn>
                <a:cxn ang="0">
                  <a:pos x="79" y="1709"/>
                </a:cxn>
                <a:cxn ang="0">
                  <a:pos x="143" y="1582"/>
                </a:cxn>
                <a:cxn ang="0">
                  <a:pos x="209" y="1438"/>
                </a:cxn>
                <a:cxn ang="0">
                  <a:pos x="263" y="1279"/>
                </a:cxn>
                <a:cxn ang="0">
                  <a:pos x="292" y="1113"/>
                </a:cxn>
                <a:cxn ang="0">
                  <a:pos x="283" y="963"/>
                </a:cxn>
                <a:cxn ang="0">
                  <a:pos x="259" y="787"/>
                </a:cxn>
                <a:cxn ang="0">
                  <a:pos x="226" y="601"/>
                </a:cxn>
                <a:cxn ang="0">
                  <a:pos x="190" y="417"/>
                </a:cxn>
                <a:cxn ang="0">
                  <a:pos x="155" y="249"/>
                </a:cxn>
                <a:cxn ang="0">
                  <a:pos x="129" y="115"/>
                </a:cxn>
                <a:cxn ang="0">
                  <a:pos x="117" y="26"/>
                </a:cxn>
                <a:cxn ang="0">
                  <a:pos x="124" y="0"/>
                </a:cxn>
              </a:cxnLst>
              <a:rect l="0" t="0" r="r" b="b"/>
              <a:pathLst>
                <a:path w="471" h="1919">
                  <a:moveTo>
                    <a:pt x="124" y="0"/>
                  </a:moveTo>
                  <a:lnTo>
                    <a:pt x="137" y="32"/>
                  </a:lnTo>
                  <a:lnTo>
                    <a:pt x="178" y="119"/>
                  </a:lnTo>
                  <a:lnTo>
                    <a:pt x="234" y="249"/>
                  </a:lnTo>
                  <a:lnTo>
                    <a:pt x="299" y="410"/>
                  </a:lnTo>
                  <a:lnTo>
                    <a:pt x="363" y="585"/>
                  </a:lnTo>
                  <a:lnTo>
                    <a:pt x="418" y="765"/>
                  </a:lnTo>
                  <a:lnTo>
                    <a:pt x="457" y="935"/>
                  </a:lnTo>
                  <a:lnTo>
                    <a:pt x="471" y="1086"/>
                  </a:lnTo>
                  <a:lnTo>
                    <a:pt x="461" y="1221"/>
                  </a:lnTo>
                  <a:lnTo>
                    <a:pt x="443" y="1356"/>
                  </a:lnTo>
                  <a:lnTo>
                    <a:pt x="413" y="1486"/>
                  </a:lnTo>
                  <a:lnTo>
                    <a:pt x="371" y="1609"/>
                  </a:lnTo>
                  <a:lnTo>
                    <a:pt x="317" y="1717"/>
                  </a:lnTo>
                  <a:lnTo>
                    <a:pt x="251" y="1809"/>
                  </a:lnTo>
                  <a:lnTo>
                    <a:pt x="172" y="1875"/>
                  </a:lnTo>
                  <a:lnTo>
                    <a:pt x="82" y="1917"/>
                  </a:lnTo>
                  <a:lnTo>
                    <a:pt x="14" y="1919"/>
                  </a:lnTo>
                  <a:lnTo>
                    <a:pt x="0" y="1882"/>
                  </a:lnTo>
                  <a:lnTo>
                    <a:pt x="25" y="1810"/>
                  </a:lnTo>
                  <a:lnTo>
                    <a:pt x="79" y="1709"/>
                  </a:lnTo>
                  <a:lnTo>
                    <a:pt x="143" y="1582"/>
                  </a:lnTo>
                  <a:lnTo>
                    <a:pt x="209" y="1438"/>
                  </a:lnTo>
                  <a:lnTo>
                    <a:pt x="263" y="1279"/>
                  </a:lnTo>
                  <a:lnTo>
                    <a:pt x="292" y="1113"/>
                  </a:lnTo>
                  <a:lnTo>
                    <a:pt x="283" y="963"/>
                  </a:lnTo>
                  <a:lnTo>
                    <a:pt x="259" y="787"/>
                  </a:lnTo>
                  <a:lnTo>
                    <a:pt x="226" y="601"/>
                  </a:lnTo>
                  <a:lnTo>
                    <a:pt x="190" y="417"/>
                  </a:lnTo>
                  <a:lnTo>
                    <a:pt x="155" y="249"/>
                  </a:lnTo>
                  <a:lnTo>
                    <a:pt x="129" y="115"/>
                  </a:lnTo>
                  <a:lnTo>
                    <a:pt x="117" y="26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F0FF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0" name="Freeform 132"/>
            <p:cNvSpPr>
              <a:spLocks/>
            </p:cNvSpPr>
            <p:nvPr/>
          </p:nvSpPr>
          <p:spPr bwMode="auto">
            <a:xfrm>
              <a:off x="3107" y="2733"/>
              <a:ext cx="179" cy="599"/>
            </a:xfrm>
            <a:custGeom>
              <a:avLst/>
              <a:gdLst/>
              <a:ahLst/>
              <a:cxnLst>
                <a:cxn ang="0">
                  <a:pos x="424" y="0"/>
                </a:cxn>
                <a:cxn ang="0">
                  <a:pos x="429" y="14"/>
                </a:cxn>
                <a:cxn ang="0">
                  <a:pos x="443" y="58"/>
                </a:cxn>
                <a:cxn ang="0">
                  <a:pos x="464" y="126"/>
                </a:cxn>
                <a:cxn ang="0">
                  <a:pos x="489" y="217"/>
                </a:cxn>
                <a:cxn ang="0">
                  <a:pos x="509" y="328"/>
                </a:cxn>
                <a:cxn ang="0">
                  <a:pos x="527" y="455"/>
                </a:cxn>
                <a:cxn ang="0">
                  <a:pos x="536" y="595"/>
                </a:cxn>
                <a:cxn ang="0">
                  <a:pos x="533" y="749"/>
                </a:cxn>
                <a:cxn ang="0">
                  <a:pos x="508" y="904"/>
                </a:cxn>
                <a:cxn ang="0">
                  <a:pos x="468" y="1056"/>
                </a:cxn>
                <a:cxn ang="0">
                  <a:pos x="414" y="1200"/>
                </a:cxn>
                <a:cxn ang="0">
                  <a:pos x="357" y="1334"/>
                </a:cxn>
                <a:cxn ang="0">
                  <a:pos x="302" y="1452"/>
                </a:cxn>
                <a:cxn ang="0">
                  <a:pos x="258" y="1550"/>
                </a:cxn>
                <a:cxn ang="0">
                  <a:pos x="228" y="1625"/>
                </a:cxn>
                <a:cxn ang="0">
                  <a:pos x="226" y="1672"/>
                </a:cxn>
                <a:cxn ang="0">
                  <a:pos x="242" y="1694"/>
                </a:cxn>
                <a:cxn ang="0">
                  <a:pos x="270" y="1708"/>
                </a:cxn>
                <a:cxn ang="0">
                  <a:pos x="303" y="1710"/>
                </a:cxn>
                <a:cxn ang="0">
                  <a:pos x="339" y="1710"/>
                </a:cxn>
                <a:cxn ang="0">
                  <a:pos x="372" y="1706"/>
                </a:cxn>
                <a:cxn ang="0">
                  <a:pos x="401" y="1705"/>
                </a:cxn>
                <a:cxn ang="0">
                  <a:pos x="419" y="1705"/>
                </a:cxn>
                <a:cxn ang="0">
                  <a:pos x="424" y="1713"/>
                </a:cxn>
                <a:cxn ang="0">
                  <a:pos x="401" y="1724"/>
                </a:cxn>
                <a:cxn ang="0">
                  <a:pos x="356" y="1741"/>
                </a:cxn>
                <a:cxn ang="0">
                  <a:pos x="292" y="1756"/>
                </a:cxn>
                <a:cxn ang="0">
                  <a:pos x="220" y="1773"/>
                </a:cxn>
                <a:cxn ang="0">
                  <a:pos x="145" y="1785"/>
                </a:cxn>
                <a:cxn ang="0">
                  <a:pos x="80" y="1793"/>
                </a:cxn>
                <a:cxn ang="0">
                  <a:pos x="28" y="1796"/>
                </a:cxn>
                <a:cxn ang="0">
                  <a:pos x="0" y="1792"/>
                </a:cxn>
                <a:cxn ang="0">
                  <a:pos x="7" y="1746"/>
                </a:cxn>
                <a:cxn ang="0">
                  <a:pos x="53" y="1644"/>
                </a:cxn>
                <a:cxn ang="0">
                  <a:pos x="125" y="1499"/>
                </a:cxn>
                <a:cxn ang="0">
                  <a:pos x="213" y="1330"/>
                </a:cxn>
                <a:cxn ang="0">
                  <a:pos x="302" y="1150"/>
                </a:cxn>
                <a:cxn ang="0">
                  <a:pos x="382" y="980"/>
                </a:cxn>
                <a:cxn ang="0">
                  <a:pos x="439" y="832"/>
                </a:cxn>
                <a:cxn ang="0">
                  <a:pos x="464" y="725"/>
                </a:cxn>
                <a:cxn ang="0">
                  <a:pos x="464" y="632"/>
                </a:cxn>
                <a:cxn ang="0">
                  <a:pos x="461" y="526"/>
                </a:cxn>
                <a:cxn ang="0">
                  <a:pos x="455" y="411"/>
                </a:cxn>
                <a:cxn ang="0">
                  <a:pos x="451" y="297"/>
                </a:cxn>
                <a:cxn ang="0">
                  <a:pos x="443" y="191"/>
                </a:cxn>
                <a:cxn ang="0">
                  <a:pos x="436" y="101"/>
                </a:cxn>
                <a:cxn ang="0">
                  <a:pos x="428" y="35"/>
                </a:cxn>
                <a:cxn ang="0">
                  <a:pos x="424" y="0"/>
                </a:cxn>
              </a:cxnLst>
              <a:rect l="0" t="0" r="r" b="b"/>
              <a:pathLst>
                <a:path w="536" h="1796">
                  <a:moveTo>
                    <a:pt x="424" y="0"/>
                  </a:moveTo>
                  <a:lnTo>
                    <a:pt x="429" y="14"/>
                  </a:lnTo>
                  <a:lnTo>
                    <a:pt x="443" y="58"/>
                  </a:lnTo>
                  <a:lnTo>
                    <a:pt x="464" y="126"/>
                  </a:lnTo>
                  <a:lnTo>
                    <a:pt x="489" y="217"/>
                  </a:lnTo>
                  <a:lnTo>
                    <a:pt x="509" y="328"/>
                  </a:lnTo>
                  <a:lnTo>
                    <a:pt x="527" y="455"/>
                  </a:lnTo>
                  <a:lnTo>
                    <a:pt x="536" y="595"/>
                  </a:lnTo>
                  <a:lnTo>
                    <a:pt x="533" y="749"/>
                  </a:lnTo>
                  <a:lnTo>
                    <a:pt x="508" y="904"/>
                  </a:lnTo>
                  <a:lnTo>
                    <a:pt x="468" y="1056"/>
                  </a:lnTo>
                  <a:lnTo>
                    <a:pt x="414" y="1200"/>
                  </a:lnTo>
                  <a:lnTo>
                    <a:pt x="357" y="1334"/>
                  </a:lnTo>
                  <a:lnTo>
                    <a:pt x="302" y="1452"/>
                  </a:lnTo>
                  <a:lnTo>
                    <a:pt x="258" y="1550"/>
                  </a:lnTo>
                  <a:lnTo>
                    <a:pt x="228" y="1625"/>
                  </a:lnTo>
                  <a:lnTo>
                    <a:pt x="226" y="1672"/>
                  </a:lnTo>
                  <a:lnTo>
                    <a:pt x="242" y="1694"/>
                  </a:lnTo>
                  <a:lnTo>
                    <a:pt x="270" y="1708"/>
                  </a:lnTo>
                  <a:lnTo>
                    <a:pt x="303" y="1710"/>
                  </a:lnTo>
                  <a:lnTo>
                    <a:pt x="339" y="1710"/>
                  </a:lnTo>
                  <a:lnTo>
                    <a:pt x="372" y="1706"/>
                  </a:lnTo>
                  <a:lnTo>
                    <a:pt x="401" y="1705"/>
                  </a:lnTo>
                  <a:lnTo>
                    <a:pt x="419" y="1705"/>
                  </a:lnTo>
                  <a:lnTo>
                    <a:pt x="424" y="1713"/>
                  </a:lnTo>
                  <a:lnTo>
                    <a:pt x="401" y="1724"/>
                  </a:lnTo>
                  <a:lnTo>
                    <a:pt x="356" y="1741"/>
                  </a:lnTo>
                  <a:lnTo>
                    <a:pt x="292" y="1756"/>
                  </a:lnTo>
                  <a:lnTo>
                    <a:pt x="220" y="1773"/>
                  </a:lnTo>
                  <a:lnTo>
                    <a:pt x="145" y="1785"/>
                  </a:lnTo>
                  <a:lnTo>
                    <a:pt x="80" y="1793"/>
                  </a:lnTo>
                  <a:lnTo>
                    <a:pt x="28" y="1796"/>
                  </a:lnTo>
                  <a:lnTo>
                    <a:pt x="0" y="1792"/>
                  </a:lnTo>
                  <a:lnTo>
                    <a:pt x="7" y="1746"/>
                  </a:lnTo>
                  <a:lnTo>
                    <a:pt x="53" y="1644"/>
                  </a:lnTo>
                  <a:lnTo>
                    <a:pt x="125" y="1499"/>
                  </a:lnTo>
                  <a:lnTo>
                    <a:pt x="213" y="1330"/>
                  </a:lnTo>
                  <a:lnTo>
                    <a:pt x="302" y="1150"/>
                  </a:lnTo>
                  <a:lnTo>
                    <a:pt x="382" y="980"/>
                  </a:lnTo>
                  <a:lnTo>
                    <a:pt x="439" y="832"/>
                  </a:lnTo>
                  <a:lnTo>
                    <a:pt x="464" y="725"/>
                  </a:lnTo>
                  <a:lnTo>
                    <a:pt x="464" y="632"/>
                  </a:lnTo>
                  <a:lnTo>
                    <a:pt x="461" y="526"/>
                  </a:lnTo>
                  <a:lnTo>
                    <a:pt x="455" y="411"/>
                  </a:lnTo>
                  <a:lnTo>
                    <a:pt x="451" y="297"/>
                  </a:lnTo>
                  <a:lnTo>
                    <a:pt x="443" y="191"/>
                  </a:lnTo>
                  <a:lnTo>
                    <a:pt x="436" y="101"/>
                  </a:lnTo>
                  <a:lnTo>
                    <a:pt x="428" y="35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1" name="Freeform 133"/>
            <p:cNvSpPr>
              <a:spLocks/>
            </p:cNvSpPr>
            <p:nvPr/>
          </p:nvSpPr>
          <p:spPr bwMode="auto">
            <a:xfrm>
              <a:off x="2614" y="3489"/>
              <a:ext cx="118" cy="79"/>
            </a:xfrm>
            <a:custGeom>
              <a:avLst/>
              <a:gdLst/>
              <a:ahLst/>
              <a:cxnLst>
                <a:cxn ang="0">
                  <a:pos x="244" y="0"/>
                </a:cxn>
                <a:cxn ang="0">
                  <a:pos x="237" y="1"/>
                </a:cxn>
                <a:cxn ang="0">
                  <a:pos x="219" y="8"/>
                </a:cxn>
                <a:cxn ang="0">
                  <a:pos x="194" y="19"/>
                </a:cxn>
                <a:cxn ang="0">
                  <a:pos x="166" y="34"/>
                </a:cxn>
                <a:cxn ang="0">
                  <a:pos x="134" y="50"/>
                </a:cxn>
                <a:cxn ang="0">
                  <a:pos x="107" y="68"/>
                </a:cxn>
                <a:cxn ang="0">
                  <a:pos x="82" y="86"/>
                </a:cxn>
                <a:cxn ang="0">
                  <a:pos x="67" y="105"/>
                </a:cxn>
                <a:cxn ang="0">
                  <a:pos x="54" y="120"/>
                </a:cxn>
                <a:cxn ang="0">
                  <a:pos x="42" y="135"/>
                </a:cxn>
                <a:cxn ang="0">
                  <a:pos x="29" y="151"/>
                </a:cxn>
                <a:cxn ang="0">
                  <a:pos x="21" y="164"/>
                </a:cxn>
                <a:cxn ang="0">
                  <a:pos x="11" y="175"/>
                </a:cxn>
                <a:cxn ang="0">
                  <a:pos x="6" y="184"/>
                </a:cxn>
                <a:cxn ang="0">
                  <a:pos x="0" y="189"/>
                </a:cxn>
                <a:cxn ang="0">
                  <a:pos x="0" y="192"/>
                </a:cxn>
                <a:cxn ang="0">
                  <a:pos x="80" y="238"/>
                </a:cxn>
                <a:cxn ang="0">
                  <a:pos x="90" y="229"/>
                </a:cxn>
                <a:cxn ang="0">
                  <a:pos x="116" y="210"/>
                </a:cxn>
                <a:cxn ang="0">
                  <a:pos x="154" y="182"/>
                </a:cxn>
                <a:cxn ang="0">
                  <a:pos x="199" y="151"/>
                </a:cxn>
                <a:cxn ang="0">
                  <a:pos x="245" y="117"/>
                </a:cxn>
                <a:cxn ang="0">
                  <a:pos x="289" y="88"/>
                </a:cxn>
                <a:cxn ang="0">
                  <a:pos x="324" y="65"/>
                </a:cxn>
                <a:cxn ang="0">
                  <a:pos x="347" y="55"/>
                </a:cxn>
                <a:cxn ang="0">
                  <a:pos x="353" y="48"/>
                </a:cxn>
                <a:cxn ang="0">
                  <a:pos x="346" y="41"/>
                </a:cxn>
                <a:cxn ang="0">
                  <a:pos x="330" y="32"/>
                </a:cxn>
                <a:cxn ang="0">
                  <a:pos x="309" y="23"/>
                </a:cxn>
                <a:cxn ang="0">
                  <a:pos x="285" y="14"/>
                </a:cxn>
                <a:cxn ang="0">
                  <a:pos x="264" y="7"/>
                </a:cxn>
                <a:cxn ang="0">
                  <a:pos x="249" y="1"/>
                </a:cxn>
                <a:cxn ang="0">
                  <a:pos x="244" y="0"/>
                </a:cxn>
              </a:cxnLst>
              <a:rect l="0" t="0" r="r" b="b"/>
              <a:pathLst>
                <a:path w="353" h="238">
                  <a:moveTo>
                    <a:pt x="244" y="0"/>
                  </a:moveTo>
                  <a:lnTo>
                    <a:pt x="237" y="1"/>
                  </a:lnTo>
                  <a:lnTo>
                    <a:pt x="219" y="8"/>
                  </a:lnTo>
                  <a:lnTo>
                    <a:pt x="194" y="19"/>
                  </a:lnTo>
                  <a:lnTo>
                    <a:pt x="166" y="34"/>
                  </a:lnTo>
                  <a:lnTo>
                    <a:pt x="134" y="50"/>
                  </a:lnTo>
                  <a:lnTo>
                    <a:pt x="107" y="68"/>
                  </a:lnTo>
                  <a:lnTo>
                    <a:pt x="82" y="86"/>
                  </a:lnTo>
                  <a:lnTo>
                    <a:pt x="67" y="105"/>
                  </a:lnTo>
                  <a:lnTo>
                    <a:pt x="54" y="120"/>
                  </a:lnTo>
                  <a:lnTo>
                    <a:pt x="42" y="135"/>
                  </a:lnTo>
                  <a:lnTo>
                    <a:pt x="29" y="151"/>
                  </a:lnTo>
                  <a:lnTo>
                    <a:pt x="21" y="164"/>
                  </a:lnTo>
                  <a:lnTo>
                    <a:pt x="11" y="175"/>
                  </a:lnTo>
                  <a:lnTo>
                    <a:pt x="6" y="184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80" y="238"/>
                  </a:lnTo>
                  <a:lnTo>
                    <a:pt x="90" y="229"/>
                  </a:lnTo>
                  <a:lnTo>
                    <a:pt x="116" y="210"/>
                  </a:lnTo>
                  <a:lnTo>
                    <a:pt x="154" y="182"/>
                  </a:lnTo>
                  <a:lnTo>
                    <a:pt x="199" y="151"/>
                  </a:lnTo>
                  <a:lnTo>
                    <a:pt x="245" y="117"/>
                  </a:lnTo>
                  <a:lnTo>
                    <a:pt x="289" y="88"/>
                  </a:lnTo>
                  <a:lnTo>
                    <a:pt x="324" y="65"/>
                  </a:lnTo>
                  <a:lnTo>
                    <a:pt x="347" y="55"/>
                  </a:lnTo>
                  <a:lnTo>
                    <a:pt x="353" y="48"/>
                  </a:lnTo>
                  <a:lnTo>
                    <a:pt x="346" y="41"/>
                  </a:lnTo>
                  <a:lnTo>
                    <a:pt x="330" y="32"/>
                  </a:lnTo>
                  <a:lnTo>
                    <a:pt x="309" y="23"/>
                  </a:lnTo>
                  <a:lnTo>
                    <a:pt x="285" y="14"/>
                  </a:lnTo>
                  <a:lnTo>
                    <a:pt x="264" y="7"/>
                  </a:lnTo>
                  <a:lnTo>
                    <a:pt x="249" y="1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2" name="Freeform 134"/>
            <p:cNvSpPr>
              <a:spLocks/>
            </p:cNvSpPr>
            <p:nvPr/>
          </p:nvSpPr>
          <p:spPr bwMode="auto">
            <a:xfrm>
              <a:off x="2308" y="2633"/>
              <a:ext cx="620" cy="863"/>
            </a:xfrm>
            <a:custGeom>
              <a:avLst/>
              <a:gdLst/>
              <a:ahLst/>
              <a:cxnLst>
                <a:cxn ang="0">
                  <a:pos x="1860" y="0"/>
                </a:cxn>
                <a:cxn ang="0">
                  <a:pos x="342" y="2247"/>
                </a:cxn>
                <a:cxn ang="0">
                  <a:pos x="605" y="2333"/>
                </a:cxn>
                <a:cxn ang="0">
                  <a:pos x="458" y="2457"/>
                </a:cxn>
                <a:cxn ang="0">
                  <a:pos x="443" y="2463"/>
                </a:cxn>
                <a:cxn ang="0">
                  <a:pos x="405" y="2480"/>
                </a:cxn>
                <a:cxn ang="0">
                  <a:pos x="353" y="2502"/>
                </a:cxn>
                <a:cxn ang="0">
                  <a:pos x="292" y="2528"/>
                </a:cxn>
                <a:cxn ang="0">
                  <a:pos x="230" y="2551"/>
                </a:cxn>
                <a:cxn ang="0">
                  <a:pos x="176" y="2572"/>
                </a:cxn>
                <a:cxn ang="0">
                  <a:pos x="136" y="2585"/>
                </a:cxn>
                <a:cxn ang="0">
                  <a:pos x="118" y="2587"/>
                </a:cxn>
                <a:cxn ang="0">
                  <a:pos x="100" y="2558"/>
                </a:cxn>
                <a:cxn ang="0">
                  <a:pos x="69" y="2485"/>
                </a:cxn>
                <a:cxn ang="0">
                  <a:pos x="34" y="2366"/>
                </a:cxn>
                <a:cxn ang="0">
                  <a:pos x="8" y="2203"/>
                </a:cxn>
                <a:cxn ang="0">
                  <a:pos x="0" y="1991"/>
                </a:cxn>
                <a:cxn ang="0">
                  <a:pos x="22" y="1735"/>
                </a:cxn>
                <a:cxn ang="0">
                  <a:pos x="86" y="1429"/>
                </a:cxn>
                <a:cxn ang="0">
                  <a:pos x="203" y="1076"/>
                </a:cxn>
                <a:cxn ang="0">
                  <a:pos x="385" y="740"/>
                </a:cxn>
                <a:cxn ang="0">
                  <a:pos x="625" y="483"/>
                </a:cxn>
                <a:cxn ang="0">
                  <a:pos x="899" y="292"/>
                </a:cxn>
                <a:cxn ang="0">
                  <a:pos x="1182" y="160"/>
                </a:cxn>
                <a:cxn ang="0">
                  <a:pos x="1443" y="74"/>
                </a:cxn>
                <a:cxn ang="0">
                  <a:pos x="1662" y="26"/>
                </a:cxn>
                <a:cxn ang="0">
                  <a:pos x="1809" y="4"/>
                </a:cxn>
                <a:cxn ang="0">
                  <a:pos x="1860" y="0"/>
                </a:cxn>
              </a:cxnLst>
              <a:rect l="0" t="0" r="r" b="b"/>
              <a:pathLst>
                <a:path w="1860" h="2587">
                  <a:moveTo>
                    <a:pt x="1860" y="0"/>
                  </a:moveTo>
                  <a:lnTo>
                    <a:pt x="342" y="2247"/>
                  </a:lnTo>
                  <a:lnTo>
                    <a:pt x="605" y="2333"/>
                  </a:lnTo>
                  <a:lnTo>
                    <a:pt x="458" y="2457"/>
                  </a:lnTo>
                  <a:lnTo>
                    <a:pt x="443" y="2463"/>
                  </a:lnTo>
                  <a:lnTo>
                    <a:pt x="405" y="2480"/>
                  </a:lnTo>
                  <a:lnTo>
                    <a:pt x="353" y="2502"/>
                  </a:lnTo>
                  <a:lnTo>
                    <a:pt x="292" y="2528"/>
                  </a:lnTo>
                  <a:lnTo>
                    <a:pt x="230" y="2551"/>
                  </a:lnTo>
                  <a:lnTo>
                    <a:pt x="176" y="2572"/>
                  </a:lnTo>
                  <a:lnTo>
                    <a:pt x="136" y="2585"/>
                  </a:lnTo>
                  <a:lnTo>
                    <a:pt x="118" y="2587"/>
                  </a:lnTo>
                  <a:lnTo>
                    <a:pt x="100" y="2558"/>
                  </a:lnTo>
                  <a:lnTo>
                    <a:pt x="69" y="2485"/>
                  </a:lnTo>
                  <a:lnTo>
                    <a:pt x="34" y="2366"/>
                  </a:lnTo>
                  <a:lnTo>
                    <a:pt x="8" y="2203"/>
                  </a:lnTo>
                  <a:lnTo>
                    <a:pt x="0" y="1991"/>
                  </a:lnTo>
                  <a:lnTo>
                    <a:pt x="22" y="1735"/>
                  </a:lnTo>
                  <a:lnTo>
                    <a:pt x="86" y="1429"/>
                  </a:lnTo>
                  <a:lnTo>
                    <a:pt x="203" y="1076"/>
                  </a:lnTo>
                  <a:lnTo>
                    <a:pt x="385" y="740"/>
                  </a:lnTo>
                  <a:lnTo>
                    <a:pt x="625" y="483"/>
                  </a:lnTo>
                  <a:lnTo>
                    <a:pt x="899" y="292"/>
                  </a:lnTo>
                  <a:lnTo>
                    <a:pt x="1182" y="160"/>
                  </a:lnTo>
                  <a:lnTo>
                    <a:pt x="1443" y="74"/>
                  </a:lnTo>
                  <a:lnTo>
                    <a:pt x="1662" y="26"/>
                  </a:lnTo>
                  <a:lnTo>
                    <a:pt x="1809" y="4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3" name="Freeform 135"/>
            <p:cNvSpPr>
              <a:spLocks/>
            </p:cNvSpPr>
            <p:nvPr/>
          </p:nvSpPr>
          <p:spPr bwMode="auto">
            <a:xfrm>
              <a:off x="2342" y="2592"/>
              <a:ext cx="299" cy="2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7" y="674"/>
                </a:cxn>
                <a:cxn ang="0">
                  <a:pos x="781" y="782"/>
                </a:cxn>
                <a:cxn ang="0">
                  <a:pos x="0" y="0"/>
                </a:cxn>
              </a:cxnLst>
              <a:rect l="0" t="0" r="r" b="b"/>
              <a:pathLst>
                <a:path w="897" h="782">
                  <a:moveTo>
                    <a:pt x="0" y="0"/>
                  </a:moveTo>
                  <a:lnTo>
                    <a:pt x="897" y="674"/>
                  </a:lnTo>
                  <a:lnTo>
                    <a:pt x="781" y="7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4" name="Freeform 136"/>
            <p:cNvSpPr>
              <a:spLocks/>
            </p:cNvSpPr>
            <p:nvPr/>
          </p:nvSpPr>
          <p:spPr bwMode="auto">
            <a:xfrm>
              <a:off x="2225" y="2747"/>
              <a:ext cx="330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1" y="513"/>
                </a:cxn>
                <a:cxn ang="0">
                  <a:pos x="876" y="668"/>
                </a:cxn>
                <a:cxn ang="0">
                  <a:pos x="0" y="0"/>
                </a:cxn>
              </a:cxnLst>
              <a:rect l="0" t="0" r="r" b="b"/>
              <a:pathLst>
                <a:path w="991" h="668">
                  <a:moveTo>
                    <a:pt x="0" y="0"/>
                  </a:moveTo>
                  <a:lnTo>
                    <a:pt x="991" y="513"/>
                  </a:lnTo>
                  <a:lnTo>
                    <a:pt x="876" y="6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185" name="Freeform 137"/>
            <p:cNvSpPr>
              <a:spLocks/>
            </p:cNvSpPr>
            <p:nvPr/>
          </p:nvSpPr>
          <p:spPr bwMode="auto">
            <a:xfrm>
              <a:off x="2189" y="2957"/>
              <a:ext cx="294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3" y="202"/>
                </a:cxn>
                <a:cxn ang="0">
                  <a:pos x="799" y="340"/>
                </a:cxn>
                <a:cxn ang="0">
                  <a:pos x="0" y="0"/>
                </a:cxn>
              </a:cxnLst>
              <a:rect l="0" t="0" r="r" b="b"/>
              <a:pathLst>
                <a:path w="883" h="340">
                  <a:moveTo>
                    <a:pt x="0" y="0"/>
                  </a:moveTo>
                  <a:lnTo>
                    <a:pt x="883" y="202"/>
                  </a:lnTo>
                  <a:lnTo>
                    <a:pt x="799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</p:grpSp>
      <p:grpSp>
        <p:nvGrpSpPr>
          <p:cNvPr id="4" name="Group 230"/>
          <p:cNvGrpSpPr>
            <a:grpSpLocks noChangeAspect="1"/>
          </p:cNvGrpSpPr>
          <p:nvPr/>
        </p:nvGrpSpPr>
        <p:grpSpPr bwMode="auto">
          <a:xfrm>
            <a:off x="6863138" y="1151305"/>
            <a:ext cx="1476716" cy="1530075"/>
            <a:chOff x="4250" y="434"/>
            <a:chExt cx="1107" cy="1147"/>
          </a:xfrm>
        </p:grpSpPr>
        <p:sp>
          <p:nvSpPr>
            <p:cNvPr id="2277" name="AutoShape 229"/>
            <p:cNvSpPr>
              <a:spLocks noChangeAspect="1" noChangeArrowheads="1" noTextEdit="1"/>
            </p:cNvSpPr>
            <p:nvPr/>
          </p:nvSpPr>
          <p:spPr bwMode="auto">
            <a:xfrm>
              <a:off x="4250" y="434"/>
              <a:ext cx="1107" cy="1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79" name="Freeform 231"/>
            <p:cNvSpPr>
              <a:spLocks/>
            </p:cNvSpPr>
            <p:nvPr/>
          </p:nvSpPr>
          <p:spPr bwMode="auto">
            <a:xfrm>
              <a:off x="4265" y="883"/>
              <a:ext cx="305" cy="421"/>
            </a:xfrm>
            <a:custGeom>
              <a:avLst/>
              <a:gdLst/>
              <a:ahLst/>
              <a:cxnLst>
                <a:cxn ang="0">
                  <a:pos x="333" y="19"/>
                </a:cxn>
                <a:cxn ang="0">
                  <a:pos x="294" y="56"/>
                </a:cxn>
                <a:cxn ang="0">
                  <a:pos x="266" y="81"/>
                </a:cxn>
                <a:cxn ang="0">
                  <a:pos x="235" y="106"/>
                </a:cxn>
                <a:cxn ang="0">
                  <a:pos x="206" y="132"/>
                </a:cxn>
                <a:cxn ang="0">
                  <a:pos x="175" y="159"/>
                </a:cxn>
                <a:cxn ang="0">
                  <a:pos x="146" y="182"/>
                </a:cxn>
                <a:cxn ang="0">
                  <a:pos x="119" y="202"/>
                </a:cxn>
                <a:cxn ang="0">
                  <a:pos x="85" y="227"/>
                </a:cxn>
                <a:cxn ang="0">
                  <a:pos x="57" y="261"/>
                </a:cxn>
                <a:cxn ang="0">
                  <a:pos x="40" y="287"/>
                </a:cxn>
                <a:cxn ang="0">
                  <a:pos x="28" y="317"/>
                </a:cxn>
                <a:cxn ang="0">
                  <a:pos x="17" y="348"/>
                </a:cxn>
                <a:cxn ang="0">
                  <a:pos x="9" y="379"/>
                </a:cxn>
                <a:cxn ang="0">
                  <a:pos x="3" y="411"/>
                </a:cxn>
                <a:cxn ang="0">
                  <a:pos x="0" y="441"/>
                </a:cxn>
                <a:cxn ang="0">
                  <a:pos x="0" y="470"/>
                </a:cxn>
                <a:cxn ang="0">
                  <a:pos x="2" y="498"/>
                </a:cxn>
                <a:cxn ang="0">
                  <a:pos x="12" y="541"/>
                </a:cxn>
                <a:cxn ang="0">
                  <a:pos x="31" y="586"/>
                </a:cxn>
                <a:cxn ang="0">
                  <a:pos x="57" y="627"/>
                </a:cxn>
                <a:cxn ang="0">
                  <a:pos x="87" y="661"/>
                </a:cxn>
                <a:cxn ang="0">
                  <a:pos x="116" y="689"/>
                </a:cxn>
                <a:cxn ang="0">
                  <a:pos x="150" y="709"/>
                </a:cxn>
                <a:cxn ang="0">
                  <a:pos x="186" y="723"/>
                </a:cxn>
                <a:cxn ang="0">
                  <a:pos x="211" y="731"/>
                </a:cxn>
                <a:cxn ang="0">
                  <a:pos x="242" y="740"/>
                </a:cxn>
                <a:cxn ang="0">
                  <a:pos x="274" y="748"/>
                </a:cxn>
                <a:cxn ang="0">
                  <a:pos x="305" y="755"/>
                </a:cxn>
                <a:cxn ang="0">
                  <a:pos x="338" y="762"/>
                </a:cxn>
                <a:cxn ang="0">
                  <a:pos x="370" y="769"/>
                </a:cxn>
                <a:cxn ang="0">
                  <a:pos x="400" y="777"/>
                </a:cxn>
                <a:cxn ang="0">
                  <a:pos x="428" y="783"/>
                </a:cxn>
                <a:cxn ang="0">
                  <a:pos x="460" y="794"/>
                </a:cxn>
                <a:cxn ang="0">
                  <a:pos x="493" y="803"/>
                </a:cxn>
                <a:cxn ang="0">
                  <a:pos x="533" y="817"/>
                </a:cxn>
                <a:cxn ang="0">
                  <a:pos x="570" y="830"/>
                </a:cxn>
                <a:cxn ang="0">
                  <a:pos x="600" y="839"/>
                </a:cxn>
                <a:cxn ang="0">
                  <a:pos x="497" y="712"/>
                </a:cxn>
                <a:cxn ang="0">
                  <a:pos x="466" y="706"/>
                </a:cxn>
                <a:cxn ang="0">
                  <a:pos x="435" y="700"/>
                </a:cxn>
                <a:cxn ang="0">
                  <a:pos x="397" y="689"/>
                </a:cxn>
                <a:cxn ang="0">
                  <a:pos x="356" y="681"/>
                </a:cxn>
                <a:cxn ang="0">
                  <a:pos x="311" y="667"/>
                </a:cxn>
                <a:cxn ang="0">
                  <a:pos x="270" y="653"/>
                </a:cxn>
                <a:cxn ang="0">
                  <a:pos x="231" y="638"/>
                </a:cxn>
                <a:cxn ang="0">
                  <a:pos x="198" y="624"/>
                </a:cxn>
                <a:cxn ang="0">
                  <a:pos x="169" y="600"/>
                </a:cxn>
                <a:cxn ang="0">
                  <a:pos x="138" y="563"/>
                </a:cxn>
                <a:cxn ang="0">
                  <a:pos x="119" y="523"/>
                </a:cxn>
                <a:cxn ang="0">
                  <a:pos x="107" y="481"/>
                </a:cxn>
                <a:cxn ang="0">
                  <a:pos x="104" y="438"/>
                </a:cxn>
                <a:cxn ang="0">
                  <a:pos x="107" y="394"/>
                </a:cxn>
                <a:cxn ang="0">
                  <a:pos x="118" y="355"/>
                </a:cxn>
                <a:cxn ang="0">
                  <a:pos x="130" y="323"/>
                </a:cxn>
                <a:cxn ang="0">
                  <a:pos x="146" y="298"/>
                </a:cxn>
                <a:cxn ang="0">
                  <a:pos x="177" y="262"/>
                </a:cxn>
                <a:cxn ang="0">
                  <a:pos x="204" y="245"/>
                </a:cxn>
                <a:cxn ang="0">
                  <a:pos x="234" y="222"/>
                </a:cxn>
                <a:cxn ang="0">
                  <a:pos x="266" y="199"/>
                </a:cxn>
                <a:cxn ang="0">
                  <a:pos x="297" y="177"/>
                </a:cxn>
                <a:cxn ang="0">
                  <a:pos x="332" y="152"/>
                </a:cxn>
              </a:cxnLst>
              <a:rect l="0" t="0" r="r" b="b"/>
              <a:pathLst>
                <a:path w="609" h="844">
                  <a:moveTo>
                    <a:pt x="356" y="0"/>
                  </a:moveTo>
                  <a:lnTo>
                    <a:pt x="353" y="2"/>
                  </a:lnTo>
                  <a:lnTo>
                    <a:pt x="349" y="8"/>
                  </a:lnTo>
                  <a:lnTo>
                    <a:pt x="344" y="10"/>
                  </a:lnTo>
                  <a:lnTo>
                    <a:pt x="339" y="14"/>
                  </a:lnTo>
                  <a:lnTo>
                    <a:pt x="333" y="19"/>
                  </a:lnTo>
                  <a:lnTo>
                    <a:pt x="328" y="25"/>
                  </a:lnTo>
                  <a:lnTo>
                    <a:pt x="321" y="30"/>
                  </a:lnTo>
                  <a:lnTo>
                    <a:pt x="315" y="38"/>
                  </a:lnTo>
                  <a:lnTo>
                    <a:pt x="305" y="45"/>
                  </a:lnTo>
                  <a:lnTo>
                    <a:pt x="299" y="52"/>
                  </a:lnTo>
                  <a:lnTo>
                    <a:pt x="294" y="56"/>
                  </a:lnTo>
                  <a:lnTo>
                    <a:pt x="290" y="59"/>
                  </a:lnTo>
                  <a:lnTo>
                    <a:pt x="285" y="64"/>
                  </a:lnTo>
                  <a:lnTo>
                    <a:pt x="280" y="67"/>
                  </a:lnTo>
                  <a:lnTo>
                    <a:pt x="276" y="72"/>
                  </a:lnTo>
                  <a:lnTo>
                    <a:pt x="271" y="76"/>
                  </a:lnTo>
                  <a:lnTo>
                    <a:pt x="266" y="81"/>
                  </a:lnTo>
                  <a:lnTo>
                    <a:pt x="262" y="86"/>
                  </a:lnTo>
                  <a:lnTo>
                    <a:pt x="257" y="89"/>
                  </a:lnTo>
                  <a:lnTo>
                    <a:pt x="251" y="93"/>
                  </a:lnTo>
                  <a:lnTo>
                    <a:pt x="246" y="98"/>
                  </a:lnTo>
                  <a:lnTo>
                    <a:pt x="242" y="103"/>
                  </a:lnTo>
                  <a:lnTo>
                    <a:pt x="235" y="106"/>
                  </a:lnTo>
                  <a:lnTo>
                    <a:pt x="231" y="111"/>
                  </a:lnTo>
                  <a:lnTo>
                    <a:pt x="226" y="115"/>
                  </a:lnTo>
                  <a:lnTo>
                    <a:pt x="222" y="120"/>
                  </a:lnTo>
                  <a:lnTo>
                    <a:pt x="215" y="124"/>
                  </a:lnTo>
                  <a:lnTo>
                    <a:pt x="211" y="128"/>
                  </a:lnTo>
                  <a:lnTo>
                    <a:pt x="206" y="132"/>
                  </a:lnTo>
                  <a:lnTo>
                    <a:pt x="201" y="137"/>
                  </a:lnTo>
                  <a:lnTo>
                    <a:pt x="195" y="142"/>
                  </a:lnTo>
                  <a:lnTo>
                    <a:pt x="191" y="146"/>
                  </a:lnTo>
                  <a:lnTo>
                    <a:pt x="186" y="151"/>
                  </a:lnTo>
                  <a:lnTo>
                    <a:pt x="181" y="155"/>
                  </a:lnTo>
                  <a:lnTo>
                    <a:pt x="175" y="159"/>
                  </a:lnTo>
                  <a:lnTo>
                    <a:pt x="170" y="162"/>
                  </a:lnTo>
                  <a:lnTo>
                    <a:pt x="166" y="166"/>
                  </a:lnTo>
                  <a:lnTo>
                    <a:pt x="161" y="171"/>
                  </a:lnTo>
                  <a:lnTo>
                    <a:pt x="155" y="174"/>
                  </a:lnTo>
                  <a:lnTo>
                    <a:pt x="150" y="179"/>
                  </a:lnTo>
                  <a:lnTo>
                    <a:pt x="146" y="182"/>
                  </a:lnTo>
                  <a:lnTo>
                    <a:pt x="141" y="185"/>
                  </a:lnTo>
                  <a:lnTo>
                    <a:pt x="136" y="188"/>
                  </a:lnTo>
                  <a:lnTo>
                    <a:pt x="133" y="193"/>
                  </a:lnTo>
                  <a:lnTo>
                    <a:pt x="129" y="196"/>
                  </a:lnTo>
                  <a:lnTo>
                    <a:pt x="124" y="199"/>
                  </a:lnTo>
                  <a:lnTo>
                    <a:pt x="119" y="202"/>
                  </a:lnTo>
                  <a:lnTo>
                    <a:pt x="115" y="204"/>
                  </a:lnTo>
                  <a:lnTo>
                    <a:pt x="112" y="207"/>
                  </a:lnTo>
                  <a:lnTo>
                    <a:pt x="108" y="210"/>
                  </a:lnTo>
                  <a:lnTo>
                    <a:pt x="99" y="214"/>
                  </a:lnTo>
                  <a:lnTo>
                    <a:pt x="93" y="221"/>
                  </a:lnTo>
                  <a:lnTo>
                    <a:pt x="85" y="227"/>
                  </a:lnTo>
                  <a:lnTo>
                    <a:pt x="79" y="235"/>
                  </a:lnTo>
                  <a:lnTo>
                    <a:pt x="73" y="241"/>
                  </a:lnTo>
                  <a:lnTo>
                    <a:pt x="65" y="248"/>
                  </a:lnTo>
                  <a:lnTo>
                    <a:pt x="62" y="253"/>
                  </a:lnTo>
                  <a:lnTo>
                    <a:pt x="60" y="256"/>
                  </a:lnTo>
                  <a:lnTo>
                    <a:pt x="57" y="261"/>
                  </a:lnTo>
                  <a:lnTo>
                    <a:pt x="54" y="266"/>
                  </a:lnTo>
                  <a:lnTo>
                    <a:pt x="51" y="269"/>
                  </a:lnTo>
                  <a:lnTo>
                    <a:pt x="48" y="273"/>
                  </a:lnTo>
                  <a:lnTo>
                    <a:pt x="45" y="278"/>
                  </a:lnTo>
                  <a:lnTo>
                    <a:pt x="43" y="283"/>
                  </a:lnTo>
                  <a:lnTo>
                    <a:pt x="40" y="287"/>
                  </a:lnTo>
                  <a:lnTo>
                    <a:pt x="39" y="292"/>
                  </a:lnTo>
                  <a:lnTo>
                    <a:pt x="37" y="297"/>
                  </a:lnTo>
                  <a:lnTo>
                    <a:pt x="34" y="301"/>
                  </a:lnTo>
                  <a:lnTo>
                    <a:pt x="33" y="306"/>
                  </a:lnTo>
                  <a:lnTo>
                    <a:pt x="29" y="312"/>
                  </a:lnTo>
                  <a:lnTo>
                    <a:pt x="28" y="317"/>
                  </a:lnTo>
                  <a:lnTo>
                    <a:pt x="26" y="321"/>
                  </a:lnTo>
                  <a:lnTo>
                    <a:pt x="23" y="326"/>
                  </a:lnTo>
                  <a:lnTo>
                    <a:pt x="23" y="332"/>
                  </a:lnTo>
                  <a:lnTo>
                    <a:pt x="22" y="337"/>
                  </a:lnTo>
                  <a:lnTo>
                    <a:pt x="20" y="343"/>
                  </a:lnTo>
                  <a:lnTo>
                    <a:pt x="17" y="348"/>
                  </a:lnTo>
                  <a:lnTo>
                    <a:pt x="15" y="352"/>
                  </a:lnTo>
                  <a:lnTo>
                    <a:pt x="14" y="357"/>
                  </a:lnTo>
                  <a:lnTo>
                    <a:pt x="12" y="363"/>
                  </a:lnTo>
                  <a:lnTo>
                    <a:pt x="11" y="368"/>
                  </a:lnTo>
                  <a:lnTo>
                    <a:pt x="11" y="374"/>
                  </a:lnTo>
                  <a:lnTo>
                    <a:pt x="9" y="379"/>
                  </a:lnTo>
                  <a:lnTo>
                    <a:pt x="8" y="385"/>
                  </a:lnTo>
                  <a:lnTo>
                    <a:pt x="6" y="390"/>
                  </a:lnTo>
                  <a:lnTo>
                    <a:pt x="6" y="394"/>
                  </a:lnTo>
                  <a:lnTo>
                    <a:pt x="5" y="399"/>
                  </a:lnTo>
                  <a:lnTo>
                    <a:pt x="3" y="405"/>
                  </a:lnTo>
                  <a:lnTo>
                    <a:pt x="3" y="411"/>
                  </a:lnTo>
                  <a:lnTo>
                    <a:pt x="3" y="416"/>
                  </a:lnTo>
                  <a:lnTo>
                    <a:pt x="3" y="421"/>
                  </a:lnTo>
                  <a:lnTo>
                    <a:pt x="3" y="427"/>
                  </a:lnTo>
                  <a:lnTo>
                    <a:pt x="2" y="431"/>
                  </a:lnTo>
                  <a:lnTo>
                    <a:pt x="2" y="436"/>
                  </a:lnTo>
                  <a:lnTo>
                    <a:pt x="0" y="441"/>
                  </a:lnTo>
                  <a:lnTo>
                    <a:pt x="0" y="447"/>
                  </a:lnTo>
                  <a:lnTo>
                    <a:pt x="0" y="452"/>
                  </a:lnTo>
                  <a:lnTo>
                    <a:pt x="0" y="456"/>
                  </a:lnTo>
                  <a:lnTo>
                    <a:pt x="0" y="461"/>
                  </a:lnTo>
                  <a:lnTo>
                    <a:pt x="0" y="465"/>
                  </a:lnTo>
                  <a:lnTo>
                    <a:pt x="0" y="470"/>
                  </a:lnTo>
                  <a:lnTo>
                    <a:pt x="0" y="475"/>
                  </a:lnTo>
                  <a:lnTo>
                    <a:pt x="0" y="479"/>
                  </a:lnTo>
                  <a:lnTo>
                    <a:pt x="0" y="484"/>
                  </a:lnTo>
                  <a:lnTo>
                    <a:pt x="0" y="489"/>
                  </a:lnTo>
                  <a:lnTo>
                    <a:pt x="2" y="493"/>
                  </a:lnTo>
                  <a:lnTo>
                    <a:pt x="2" y="498"/>
                  </a:lnTo>
                  <a:lnTo>
                    <a:pt x="3" y="503"/>
                  </a:lnTo>
                  <a:lnTo>
                    <a:pt x="3" y="510"/>
                  </a:lnTo>
                  <a:lnTo>
                    <a:pt x="5" y="518"/>
                  </a:lnTo>
                  <a:lnTo>
                    <a:pt x="8" y="526"/>
                  </a:lnTo>
                  <a:lnTo>
                    <a:pt x="9" y="534"/>
                  </a:lnTo>
                  <a:lnTo>
                    <a:pt x="12" y="541"/>
                  </a:lnTo>
                  <a:lnTo>
                    <a:pt x="14" y="549"/>
                  </a:lnTo>
                  <a:lnTo>
                    <a:pt x="17" y="557"/>
                  </a:lnTo>
                  <a:lnTo>
                    <a:pt x="22" y="565"/>
                  </a:lnTo>
                  <a:lnTo>
                    <a:pt x="23" y="571"/>
                  </a:lnTo>
                  <a:lnTo>
                    <a:pt x="28" y="579"/>
                  </a:lnTo>
                  <a:lnTo>
                    <a:pt x="31" y="586"/>
                  </a:lnTo>
                  <a:lnTo>
                    <a:pt x="36" y="594"/>
                  </a:lnTo>
                  <a:lnTo>
                    <a:pt x="40" y="600"/>
                  </a:lnTo>
                  <a:lnTo>
                    <a:pt x="43" y="607"/>
                  </a:lnTo>
                  <a:lnTo>
                    <a:pt x="48" y="614"/>
                  </a:lnTo>
                  <a:lnTo>
                    <a:pt x="53" y="620"/>
                  </a:lnTo>
                  <a:lnTo>
                    <a:pt x="57" y="627"/>
                  </a:lnTo>
                  <a:lnTo>
                    <a:pt x="62" y="633"/>
                  </a:lnTo>
                  <a:lnTo>
                    <a:pt x="67" y="639"/>
                  </a:lnTo>
                  <a:lnTo>
                    <a:pt x="71" y="645"/>
                  </a:lnTo>
                  <a:lnTo>
                    <a:pt x="76" y="650"/>
                  </a:lnTo>
                  <a:lnTo>
                    <a:pt x="81" y="656"/>
                  </a:lnTo>
                  <a:lnTo>
                    <a:pt x="87" y="661"/>
                  </a:lnTo>
                  <a:lnTo>
                    <a:pt x="91" y="667"/>
                  </a:lnTo>
                  <a:lnTo>
                    <a:pt x="96" y="672"/>
                  </a:lnTo>
                  <a:lnTo>
                    <a:pt x="102" y="676"/>
                  </a:lnTo>
                  <a:lnTo>
                    <a:pt x="107" y="681"/>
                  </a:lnTo>
                  <a:lnTo>
                    <a:pt x="113" y="686"/>
                  </a:lnTo>
                  <a:lnTo>
                    <a:pt x="116" y="689"/>
                  </a:lnTo>
                  <a:lnTo>
                    <a:pt x="122" y="693"/>
                  </a:lnTo>
                  <a:lnTo>
                    <a:pt x="127" y="698"/>
                  </a:lnTo>
                  <a:lnTo>
                    <a:pt x="133" y="701"/>
                  </a:lnTo>
                  <a:lnTo>
                    <a:pt x="138" y="703"/>
                  </a:lnTo>
                  <a:lnTo>
                    <a:pt x="144" y="707"/>
                  </a:lnTo>
                  <a:lnTo>
                    <a:pt x="150" y="709"/>
                  </a:lnTo>
                  <a:lnTo>
                    <a:pt x="156" y="713"/>
                  </a:lnTo>
                  <a:lnTo>
                    <a:pt x="164" y="715"/>
                  </a:lnTo>
                  <a:lnTo>
                    <a:pt x="172" y="720"/>
                  </a:lnTo>
                  <a:lnTo>
                    <a:pt x="177" y="720"/>
                  </a:lnTo>
                  <a:lnTo>
                    <a:pt x="181" y="721"/>
                  </a:lnTo>
                  <a:lnTo>
                    <a:pt x="186" y="723"/>
                  </a:lnTo>
                  <a:lnTo>
                    <a:pt x="191" y="724"/>
                  </a:lnTo>
                  <a:lnTo>
                    <a:pt x="194" y="726"/>
                  </a:lnTo>
                  <a:lnTo>
                    <a:pt x="198" y="727"/>
                  </a:lnTo>
                  <a:lnTo>
                    <a:pt x="203" y="729"/>
                  </a:lnTo>
                  <a:lnTo>
                    <a:pt x="208" y="731"/>
                  </a:lnTo>
                  <a:lnTo>
                    <a:pt x="211" y="731"/>
                  </a:lnTo>
                  <a:lnTo>
                    <a:pt x="217" y="734"/>
                  </a:lnTo>
                  <a:lnTo>
                    <a:pt x="222" y="734"/>
                  </a:lnTo>
                  <a:lnTo>
                    <a:pt x="228" y="737"/>
                  </a:lnTo>
                  <a:lnTo>
                    <a:pt x="231" y="737"/>
                  </a:lnTo>
                  <a:lnTo>
                    <a:pt x="237" y="738"/>
                  </a:lnTo>
                  <a:lnTo>
                    <a:pt x="242" y="740"/>
                  </a:lnTo>
                  <a:lnTo>
                    <a:pt x="246" y="741"/>
                  </a:lnTo>
                  <a:lnTo>
                    <a:pt x="253" y="741"/>
                  </a:lnTo>
                  <a:lnTo>
                    <a:pt x="259" y="744"/>
                  </a:lnTo>
                  <a:lnTo>
                    <a:pt x="263" y="744"/>
                  </a:lnTo>
                  <a:lnTo>
                    <a:pt x="270" y="748"/>
                  </a:lnTo>
                  <a:lnTo>
                    <a:pt x="274" y="748"/>
                  </a:lnTo>
                  <a:lnTo>
                    <a:pt x="280" y="749"/>
                  </a:lnTo>
                  <a:lnTo>
                    <a:pt x="285" y="751"/>
                  </a:lnTo>
                  <a:lnTo>
                    <a:pt x="290" y="752"/>
                  </a:lnTo>
                  <a:lnTo>
                    <a:pt x="296" y="752"/>
                  </a:lnTo>
                  <a:lnTo>
                    <a:pt x="301" y="754"/>
                  </a:lnTo>
                  <a:lnTo>
                    <a:pt x="305" y="755"/>
                  </a:lnTo>
                  <a:lnTo>
                    <a:pt x="311" y="757"/>
                  </a:lnTo>
                  <a:lnTo>
                    <a:pt x="316" y="758"/>
                  </a:lnTo>
                  <a:lnTo>
                    <a:pt x="322" y="760"/>
                  </a:lnTo>
                  <a:lnTo>
                    <a:pt x="327" y="760"/>
                  </a:lnTo>
                  <a:lnTo>
                    <a:pt x="333" y="762"/>
                  </a:lnTo>
                  <a:lnTo>
                    <a:pt x="338" y="762"/>
                  </a:lnTo>
                  <a:lnTo>
                    <a:pt x="344" y="763"/>
                  </a:lnTo>
                  <a:lnTo>
                    <a:pt x="349" y="765"/>
                  </a:lnTo>
                  <a:lnTo>
                    <a:pt x="355" y="766"/>
                  </a:lnTo>
                  <a:lnTo>
                    <a:pt x="359" y="768"/>
                  </a:lnTo>
                  <a:lnTo>
                    <a:pt x="364" y="769"/>
                  </a:lnTo>
                  <a:lnTo>
                    <a:pt x="370" y="769"/>
                  </a:lnTo>
                  <a:lnTo>
                    <a:pt x="375" y="771"/>
                  </a:lnTo>
                  <a:lnTo>
                    <a:pt x="380" y="772"/>
                  </a:lnTo>
                  <a:lnTo>
                    <a:pt x="386" y="774"/>
                  </a:lnTo>
                  <a:lnTo>
                    <a:pt x="390" y="774"/>
                  </a:lnTo>
                  <a:lnTo>
                    <a:pt x="397" y="777"/>
                  </a:lnTo>
                  <a:lnTo>
                    <a:pt x="400" y="777"/>
                  </a:lnTo>
                  <a:lnTo>
                    <a:pt x="404" y="779"/>
                  </a:lnTo>
                  <a:lnTo>
                    <a:pt x="409" y="780"/>
                  </a:lnTo>
                  <a:lnTo>
                    <a:pt x="415" y="782"/>
                  </a:lnTo>
                  <a:lnTo>
                    <a:pt x="418" y="782"/>
                  </a:lnTo>
                  <a:lnTo>
                    <a:pt x="423" y="783"/>
                  </a:lnTo>
                  <a:lnTo>
                    <a:pt x="428" y="783"/>
                  </a:lnTo>
                  <a:lnTo>
                    <a:pt x="434" y="786"/>
                  </a:lnTo>
                  <a:lnTo>
                    <a:pt x="440" y="788"/>
                  </a:lnTo>
                  <a:lnTo>
                    <a:pt x="449" y="791"/>
                  </a:lnTo>
                  <a:lnTo>
                    <a:pt x="452" y="791"/>
                  </a:lnTo>
                  <a:lnTo>
                    <a:pt x="457" y="793"/>
                  </a:lnTo>
                  <a:lnTo>
                    <a:pt x="460" y="794"/>
                  </a:lnTo>
                  <a:lnTo>
                    <a:pt x="465" y="796"/>
                  </a:lnTo>
                  <a:lnTo>
                    <a:pt x="473" y="797"/>
                  </a:lnTo>
                  <a:lnTo>
                    <a:pt x="480" y="799"/>
                  </a:lnTo>
                  <a:lnTo>
                    <a:pt x="485" y="800"/>
                  </a:lnTo>
                  <a:lnTo>
                    <a:pt x="490" y="802"/>
                  </a:lnTo>
                  <a:lnTo>
                    <a:pt x="493" y="803"/>
                  </a:lnTo>
                  <a:lnTo>
                    <a:pt x="497" y="805"/>
                  </a:lnTo>
                  <a:lnTo>
                    <a:pt x="505" y="806"/>
                  </a:lnTo>
                  <a:lnTo>
                    <a:pt x="511" y="810"/>
                  </a:lnTo>
                  <a:lnTo>
                    <a:pt x="519" y="811"/>
                  </a:lnTo>
                  <a:lnTo>
                    <a:pt x="527" y="814"/>
                  </a:lnTo>
                  <a:lnTo>
                    <a:pt x="533" y="817"/>
                  </a:lnTo>
                  <a:lnTo>
                    <a:pt x="541" y="819"/>
                  </a:lnTo>
                  <a:lnTo>
                    <a:pt x="547" y="820"/>
                  </a:lnTo>
                  <a:lnTo>
                    <a:pt x="553" y="824"/>
                  </a:lnTo>
                  <a:lnTo>
                    <a:pt x="559" y="825"/>
                  </a:lnTo>
                  <a:lnTo>
                    <a:pt x="565" y="828"/>
                  </a:lnTo>
                  <a:lnTo>
                    <a:pt x="570" y="830"/>
                  </a:lnTo>
                  <a:lnTo>
                    <a:pt x="576" y="831"/>
                  </a:lnTo>
                  <a:lnTo>
                    <a:pt x="581" y="833"/>
                  </a:lnTo>
                  <a:lnTo>
                    <a:pt x="586" y="834"/>
                  </a:lnTo>
                  <a:lnTo>
                    <a:pt x="589" y="836"/>
                  </a:lnTo>
                  <a:lnTo>
                    <a:pt x="593" y="839"/>
                  </a:lnTo>
                  <a:lnTo>
                    <a:pt x="600" y="839"/>
                  </a:lnTo>
                  <a:lnTo>
                    <a:pt x="604" y="842"/>
                  </a:lnTo>
                  <a:lnTo>
                    <a:pt x="607" y="844"/>
                  </a:lnTo>
                  <a:lnTo>
                    <a:pt x="609" y="844"/>
                  </a:lnTo>
                  <a:lnTo>
                    <a:pt x="502" y="713"/>
                  </a:lnTo>
                  <a:lnTo>
                    <a:pt x="500" y="712"/>
                  </a:lnTo>
                  <a:lnTo>
                    <a:pt x="497" y="712"/>
                  </a:lnTo>
                  <a:lnTo>
                    <a:pt x="493" y="710"/>
                  </a:lnTo>
                  <a:lnTo>
                    <a:pt x="490" y="710"/>
                  </a:lnTo>
                  <a:lnTo>
                    <a:pt x="482" y="709"/>
                  </a:lnTo>
                  <a:lnTo>
                    <a:pt x="474" y="707"/>
                  </a:lnTo>
                  <a:lnTo>
                    <a:pt x="469" y="706"/>
                  </a:lnTo>
                  <a:lnTo>
                    <a:pt x="466" y="706"/>
                  </a:lnTo>
                  <a:lnTo>
                    <a:pt x="462" y="704"/>
                  </a:lnTo>
                  <a:lnTo>
                    <a:pt x="457" y="704"/>
                  </a:lnTo>
                  <a:lnTo>
                    <a:pt x="451" y="703"/>
                  </a:lnTo>
                  <a:lnTo>
                    <a:pt x="446" y="701"/>
                  </a:lnTo>
                  <a:lnTo>
                    <a:pt x="440" y="700"/>
                  </a:lnTo>
                  <a:lnTo>
                    <a:pt x="435" y="700"/>
                  </a:lnTo>
                  <a:lnTo>
                    <a:pt x="428" y="696"/>
                  </a:lnTo>
                  <a:lnTo>
                    <a:pt x="421" y="696"/>
                  </a:lnTo>
                  <a:lnTo>
                    <a:pt x="415" y="693"/>
                  </a:lnTo>
                  <a:lnTo>
                    <a:pt x="411" y="693"/>
                  </a:lnTo>
                  <a:lnTo>
                    <a:pt x="403" y="690"/>
                  </a:lnTo>
                  <a:lnTo>
                    <a:pt x="397" y="689"/>
                  </a:lnTo>
                  <a:lnTo>
                    <a:pt x="390" y="687"/>
                  </a:lnTo>
                  <a:lnTo>
                    <a:pt x="383" y="686"/>
                  </a:lnTo>
                  <a:lnTo>
                    <a:pt x="376" y="684"/>
                  </a:lnTo>
                  <a:lnTo>
                    <a:pt x="369" y="682"/>
                  </a:lnTo>
                  <a:lnTo>
                    <a:pt x="363" y="682"/>
                  </a:lnTo>
                  <a:lnTo>
                    <a:pt x="356" y="681"/>
                  </a:lnTo>
                  <a:lnTo>
                    <a:pt x="349" y="678"/>
                  </a:lnTo>
                  <a:lnTo>
                    <a:pt x="341" y="676"/>
                  </a:lnTo>
                  <a:lnTo>
                    <a:pt x="333" y="673"/>
                  </a:lnTo>
                  <a:lnTo>
                    <a:pt x="327" y="672"/>
                  </a:lnTo>
                  <a:lnTo>
                    <a:pt x="319" y="669"/>
                  </a:lnTo>
                  <a:lnTo>
                    <a:pt x="311" y="667"/>
                  </a:lnTo>
                  <a:lnTo>
                    <a:pt x="304" y="664"/>
                  </a:lnTo>
                  <a:lnTo>
                    <a:pt x="297" y="664"/>
                  </a:lnTo>
                  <a:lnTo>
                    <a:pt x="290" y="661"/>
                  </a:lnTo>
                  <a:lnTo>
                    <a:pt x="284" y="658"/>
                  </a:lnTo>
                  <a:lnTo>
                    <a:pt x="276" y="656"/>
                  </a:lnTo>
                  <a:lnTo>
                    <a:pt x="270" y="653"/>
                  </a:lnTo>
                  <a:lnTo>
                    <a:pt x="263" y="650"/>
                  </a:lnTo>
                  <a:lnTo>
                    <a:pt x="256" y="648"/>
                  </a:lnTo>
                  <a:lnTo>
                    <a:pt x="249" y="645"/>
                  </a:lnTo>
                  <a:lnTo>
                    <a:pt x="245" y="644"/>
                  </a:lnTo>
                  <a:lnTo>
                    <a:pt x="237" y="641"/>
                  </a:lnTo>
                  <a:lnTo>
                    <a:pt x="231" y="638"/>
                  </a:lnTo>
                  <a:lnTo>
                    <a:pt x="225" y="636"/>
                  </a:lnTo>
                  <a:lnTo>
                    <a:pt x="220" y="633"/>
                  </a:lnTo>
                  <a:lnTo>
                    <a:pt x="212" y="630"/>
                  </a:lnTo>
                  <a:lnTo>
                    <a:pt x="208" y="627"/>
                  </a:lnTo>
                  <a:lnTo>
                    <a:pt x="203" y="625"/>
                  </a:lnTo>
                  <a:lnTo>
                    <a:pt x="198" y="624"/>
                  </a:lnTo>
                  <a:lnTo>
                    <a:pt x="192" y="620"/>
                  </a:lnTo>
                  <a:lnTo>
                    <a:pt x="189" y="617"/>
                  </a:lnTo>
                  <a:lnTo>
                    <a:pt x="184" y="614"/>
                  </a:lnTo>
                  <a:lnTo>
                    <a:pt x="181" y="611"/>
                  </a:lnTo>
                  <a:lnTo>
                    <a:pt x="174" y="605"/>
                  </a:lnTo>
                  <a:lnTo>
                    <a:pt x="169" y="600"/>
                  </a:lnTo>
                  <a:lnTo>
                    <a:pt x="163" y="594"/>
                  </a:lnTo>
                  <a:lnTo>
                    <a:pt x="156" y="588"/>
                  </a:lnTo>
                  <a:lnTo>
                    <a:pt x="152" y="582"/>
                  </a:lnTo>
                  <a:lnTo>
                    <a:pt x="147" y="576"/>
                  </a:lnTo>
                  <a:lnTo>
                    <a:pt x="143" y="569"/>
                  </a:lnTo>
                  <a:lnTo>
                    <a:pt x="138" y="563"/>
                  </a:lnTo>
                  <a:lnTo>
                    <a:pt x="135" y="557"/>
                  </a:lnTo>
                  <a:lnTo>
                    <a:pt x="132" y="551"/>
                  </a:lnTo>
                  <a:lnTo>
                    <a:pt x="129" y="543"/>
                  </a:lnTo>
                  <a:lnTo>
                    <a:pt x="125" y="537"/>
                  </a:lnTo>
                  <a:lnTo>
                    <a:pt x="121" y="531"/>
                  </a:lnTo>
                  <a:lnTo>
                    <a:pt x="119" y="523"/>
                  </a:lnTo>
                  <a:lnTo>
                    <a:pt x="116" y="515"/>
                  </a:lnTo>
                  <a:lnTo>
                    <a:pt x="115" y="509"/>
                  </a:lnTo>
                  <a:lnTo>
                    <a:pt x="113" y="503"/>
                  </a:lnTo>
                  <a:lnTo>
                    <a:pt x="112" y="495"/>
                  </a:lnTo>
                  <a:lnTo>
                    <a:pt x="108" y="489"/>
                  </a:lnTo>
                  <a:lnTo>
                    <a:pt x="107" y="481"/>
                  </a:lnTo>
                  <a:lnTo>
                    <a:pt x="105" y="473"/>
                  </a:lnTo>
                  <a:lnTo>
                    <a:pt x="105" y="467"/>
                  </a:lnTo>
                  <a:lnTo>
                    <a:pt x="104" y="459"/>
                  </a:lnTo>
                  <a:lnTo>
                    <a:pt x="104" y="452"/>
                  </a:lnTo>
                  <a:lnTo>
                    <a:pt x="104" y="444"/>
                  </a:lnTo>
                  <a:lnTo>
                    <a:pt x="104" y="438"/>
                  </a:lnTo>
                  <a:lnTo>
                    <a:pt x="104" y="430"/>
                  </a:lnTo>
                  <a:lnTo>
                    <a:pt x="104" y="422"/>
                  </a:lnTo>
                  <a:lnTo>
                    <a:pt x="104" y="416"/>
                  </a:lnTo>
                  <a:lnTo>
                    <a:pt x="105" y="410"/>
                  </a:lnTo>
                  <a:lnTo>
                    <a:pt x="105" y="402"/>
                  </a:lnTo>
                  <a:lnTo>
                    <a:pt x="107" y="394"/>
                  </a:lnTo>
                  <a:lnTo>
                    <a:pt x="108" y="388"/>
                  </a:lnTo>
                  <a:lnTo>
                    <a:pt x="112" y="382"/>
                  </a:lnTo>
                  <a:lnTo>
                    <a:pt x="113" y="374"/>
                  </a:lnTo>
                  <a:lnTo>
                    <a:pt x="115" y="368"/>
                  </a:lnTo>
                  <a:lnTo>
                    <a:pt x="116" y="362"/>
                  </a:lnTo>
                  <a:lnTo>
                    <a:pt x="118" y="355"/>
                  </a:lnTo>
                  <a:lnTo>
                    <a:pt x="119" y="349"/>
                  </a:lnTo>
                  <a:lnTo>
                    <a:pt x="121" y="343"/>
                  </a:lnTo>
                  <a:lnTo>
                    <a:pt x="124" y="338"/>
                  </a:lnTo>
                  <a:lnTo>
                    <a:pt x="125" y="334"/>
                  </a:lnTo>
                  <a:lnTo>
                    <a:pt x="127" y="328"/>
                  </a:lnTo>
                  <a:lnTo>
                    <a:pt x="130" y="323"/>
                  </a:lnTo>
                  <a:lnTo>
                    <a:pt x="132" y="318"/>
                  </a:lnTo>
                  <a:lnTo>
                    <a:pt x="133" y="315"/>
                  </a:lnTo>
                  <a:lnTo>
                    <a:pt x="136" y="310"/>
                  </a:lnTo>
                  <a:lnTo>
                    <a:pt x="139" y="306"/>
                  </a:lnTo>
                  <a:lnTo>
                    <a:pt x="143" y="301"/>
                  </a:lnTo>
                  <a:lnTo>
                    <a:pt x="146" y="298"/>
                  </a:lnTo>
                  <a:lnTo>
                    <a:pt x="150" y="290"/>
                  </a:lnTo>
                  <a:lnTo>
                    <a:pt x="156" y="283"/>
                  </a:lnTo>
                  <a:lnTo>
                    <a:pt x="163" y="276"/>
                  </a:lnTo>
                  <a:lnTo>
                    <a:pt x="170" y="270"/>
                  </a:lnTo>
                  <a:lnTo>
                    <a:pt x="174" y="266"/>
                  </a:lnTo>
                  <a:lnTo>
                    <a:pt x="177" y="262"/>
                  </a:lnTo>
                  <a:lnTo>
                    <a:pt x="181" y="259"/>
                  </a:lnTo>
                  <a:lnTo>
                    <a:pt x="186" y="256"/>
                  </a:lnTo>
                  <a:lnTo>
                    <a:pt x="191" y="253"/>
                  </a:lnTo>
                  <a:lnTo>
                    <a:pt x="194" y="250"/>
                  </a:lnTo>
                  <a:lnTo>
                    <a:pt x="198" y="247"/>
                  </a:lnTo>
                  <a:lnTo>
                    <a:pt x="204" y="245"/>
                  </a:lnTo>
                  <a:lnTo>
                    <a:pt x="209" y="241"/>
                  </a:lnTo>
                  <a:lnTo>
                    <a:pt x="212" y="238"/>
                  </a:lnTo>
                  <a:lnTo>
                    <a:pt x="217" y="235"/>
                  </a:lnTo>
                  <a:lnTo>
                    <a:pt x="223" y="230"/>
                  </a:lnTo>
                  <a:lnTo>
                    <a:pt x="228" y="227"/>
                  </a:lnTo>
                  <a:lnTo>
                    <a:pt x="234" y="222"/>
                  </a:lnTo>
                  <a:lnTo>
                    <a:pt x="239" y="219"/>
                  </a:lnTo>
                  <a:lnTo>
                    <a:pt x="245" y="216"/>
                  </a:lnTo>
                  <a:lnTo>
                    <a:pt x="249" y="211"/>
                  </a:lnTo>
                  <a:lnTo>
                    <a:pt x="256" y="207"/>
                  </a:lnTo>
                  <a:lnTo>
                    <a:pt x="260" y="202"/>
                  </a:lnTo>
                  <a:lnTo>
                    <a:pt x="266" y="199"/>
                  </a:lnTo>
                  <a:lnTo>
                    <a:pt x="271" y="194"/>
                  </a:lnTo>
                  <a:lnTo>
                    <a:pt x="277" y="191"/>
                  </a:lnTo>
                  <a:lnTo>
                    <a:pt x="282" y="186"/>
                  </a:lnTo>
                  <a:lnTo>
                    <a:pt x="288" y="183"/>
                  </a:lnTo>
                  <a:lnTo>
                    <a:pt x="293" y="180"/>
                  </a:lnTo>
                  <a:lnTo>
                    <a:pt x="297" y="177"/>
                  </a:lnTo>
                  <a:lnTo>
                    <a:pt x="302" y="173"/>
                  </a:lnTo>
                  <a:lnTo>
                    <a:pt x="307" y="169"/>
                  </a:lnTo>
                  <a:lnTo>
                    <a:pt x="315" y="163"/>
                  </a:lnTo>
                  <a:lnTo>
                    <a:pt x="322" y="160"/>
                  </a:lnTo>
                  <a:lnTo>
                    <a:pt x="327" y="155"/>
                  </a:lnTo>
                  <a:lnTo>
                    <a:pt x="332" y="152"/>
                  </a:lnTo>
                  <a:lnTo>
                    <a:pt x="335" y="149"/>
                  </a:lnTo>
                  <a:lnTo>
                    <a:pt x="336" y="149"/>
                  </a:lnTo>
                  <a:lnTo>
                    <a:pt x="380" y="69"/>
                  </a:lnTo>
                  <a:lnTo>
                    <a:pt x="356" y="0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0" name="Freeform 232"/>
            <p:cNvSpPr>
              <a:spLocks/>
            </p:cNvSpPr>
            <p:nvPr/>
          </p:nvSpPr>
          <p:spPr bwMode="auto">
            <a:xfrm>
              <a:off x="4651" y="1277"/>
              <a:ext cx="457" cy="289"/>
            </a:xfrm>
            <a:custGeom>
              <a:avLst/>
              <a:gdLst/>
              <a:ahLst/>
              <a:cxnLst>
                <a:cxn ang="0">
                  <a:pos x="897" y="24"/>
                </a:cxn>
                <a:cxn ang="0">
                  <a:pos x="881" y="50"/>
                </a:cxn>
                <a:cxn ang="0">
                  <a:pos x="866" y="81"/>
                </a:cxn>
                <a:cxn ang="0">
                  <a:pos x="849" y="114"/>
                </a:cxn>
                <a:cxn ang="0">
                  <a:pos x="832" y="149"/>
                </a:cxn>
                <a:cxn ang="0">
                  <a:pos x="818" y="185"/>
                </a:cxn>
                <a:cxn ang="0">
                  <a:pos x="804" y="217"/>
                </a:cxn>
                <a:cxn ang="0">
                  <a:pos x="794" y="247"/>
                </a:cxn>
                <a:cxn ang="0">
                  <a:pos x="787" y="275"/>
                </a:cxn>
                <a:cxn ang="0">
                  <a:pos x="779" y="306"/>
                </a:cxn>
                <a:cxn ang="0">
                  <a:pos x="770" y="340"/>
                </a:cxn>
                <a:cxn ang="0">
                  <a:pos x="759" y="377"/>
                </a:cxn>
                <a:cxn ang="0">
                  <a:pos x="743" y="414"/>
                </a:cxn>
                <a:cxn ang="0">
                  <a:pos x="726" y="450"/>
                </a:cxn>
                <a:cxn ang="0">
                  <a:pos x="705" y="484"/>
                </a:cxn>
                <a:cxn ang="0">
                  <a:pos x="681" y="513"/>
                </a:cxn>
                <a:cxn ang="0">
                  <a:pos x="653" y="540"/>
                </a:cxn>
                <a:cxn ang="0">
                  <a:pos x="621" y="558"/>
                </a:cxn>
                <a:cxn ang="0">
                  <a:pos x="584" y="571"/>
                </a:cxn>
                <a:cxn ang="0">
                  <a:pos x="543" y="574"/>
                </a:cxn>
                <a:cxn ang="0">
                  <a:pos x="508" y="577"/>
                </a:cxn>
                <a:cxn ang="0">
                  <a:pos x="475" y="577"/>
                </a:cxn>
                <a:cxn ang="0">
                  <a:pos x="447" y="572"/>
                </a:cxn>
                <a:cxn ang="0">
                  <a:pos x="416" y="569"/>
                </a:cxn>
                <a:cxn ang="0">
                  <a:pos x="374" y="555"/>
                </a:cxn>
                <a:cxn ang="0">
                  <a:pos x="345" y="540"/>
                </a:cxn>
                <a:cxn ang="0">
                  <a:pos x="314" y="515"/>
                </a:cxn>
                <a:cxn ang="0">
                  <a:pos x="282" y="479"/>
                </a:cxn>
                <a:cxn ang="0">
                  <a:pos x="251" y="445"/>
                </a:cxn>
                <a:cxn ang="0">
                  <a:pos x="229" y="420"/>
                </a:cxn>
                <a:cxn ang="0">
                  <a:pos x="206" y="394"/>
                </a:cxn>
                <a:cxn ang="0">
                  <a:pos x="184" y="368"/>
                </a:cxn>
                <a:cxn ang="0">
                  <a:pos x="165" y="343"/>
                </a:cxn>
                <a:cxn ang="0">
                  <a:pos x="133" y="304"/>
                </a:cxn>
                <a:cxn ang="0">
                  <a:pos x="103" y="270"/>
                </a:cxn>
                <a:cxn ang="0">
                  <a:pos x="71" y="238"/>
                </a:cxn>
                <a:cxn ang="0">
                  <a:pos x="40" y="210"/>
                </a:cxn>
                <a:cxn ang="0">
                  <a:pos x="6" y="182"/>
                </a:cxn>
                <a:cxn ang="0">
                  <a:pos x="282" y="332"/>
                </a:cxn>
                <a:cxn ang="0">
                  <a:pos x="302" y="365"/>
                </a:cxn>
                <a:cxn ang="0">
                  <a:pos x="336" y="407"/>
                </a:cxn>
                <a:cxn ang="0">
                  <a:pos x="367" y="438"/>
                </a:cxn>
                <a:cxn ang="0">
                  <a:pos x="395" y="459"/>
                </a:cxn>
                <a:cxn ang="0">
                  <a:pos x="426" y="476"/>
                </a:cxn>
                <a:cxn ang="0">
                  <a:pos x="460" y="486"/>
                </a:cxn>
                <a:cxn ang="0">
                  <a:pos x="497" y="487"/>
                </a:cxn>
                <a:cxn ang="0">
                  <a:pos x="540" y="478"/>
                </a:cxn>
                <a:cxn ang="0">
                  <a:pos x="579" y="462"/>
                </a:cxn>
                <a:cxn ang="0">
                  <a:pos x="612" y="439"/>
                </a:cxn>
                <a:cxn ang="0">
                  <a:pos x="636" y="411"/>
                </a:cxn>
                <a:cxn ang="0">
                  <a:pos x="655" y="379"/>
                </a:cxn>
                <a:cxn ang="0">
                  <a:pos x="670" y="345"/>
                </a:cxn>
                <a:cxn ang="0">
                  <a:pos x="681" y="309"/>
                </a:cxn>
                <a:cxn ang="0">
                  <a:pos x="692" y="272"/>
                </a:cxn>
                <a:cxn ang="0">
                  <a:pos x="706" y="234"/>
                </a:cxn>
                <a:cxn ang="0">
                  <a:pos x="720" y="200"/>
                </a:cxn>
                <a:cxn ang="0">
                  <a:pos x="737" y="168"/>
                </a:cxn>
              </a:cxnLst>
              <a:rect l="0" t="0" r="r" b="b"/>
              <a:pathLst>
                <a:path w="914" h="577">
                  <a:moveTo>
                    <a:pt x="914" y="0"/>
                  </a:moveTo>
                  <a:lnTo>
                    <a:pt x="909" y="7"/>
                  </a:lnTo>
                  <a:lnTo>
                    <a:pt x="906" y="13"/>
                  </a:lnTo>
                  <a:lnTo>
                    <a:pt x="903" y="16"/>
                  </a:lnTo>
                  <a:lnTo>
                    <a:pt x="900" y="21"/>
                  </a:lnTo>
                  <a:lnTo>
                    <a:pt x="897" y="24"/>
                  </a:lnTo>
                  <a:lnTo>
                    <a:pt x="895" y="28"/>
                  </a:lnTo>
                  <a:lnTo>
                    <a:pt x="892" y="31"/>
                  </a:lnTo>
                  <a:lnTo>
                    <a:pt x="890" y="36"/>
                  </a:lnTo>
                  <a:lnTo>
                    <a:pt x="887" y="41"/>
                  </a:lnTo>
                  <a:lnTo>
                    <a:pt x="884" y="47"/>
                  </a:lnTo>
                  <a:lnTo>
                    <a:pt x="881" y="50"/>
                  </a:lnTo>
                  <a:lnTo>
                    <a:pt x="880" y="55"/>
                  </a:lnTo>
                  <a:lnTo>
                    <a:pt x="876" y="61"/>
                  </a:lnTo>
                  <a:lnTo>
                    <a:pt x="873" y="66"/>
                  </a:lnTo>
                  <a:lnTo>
                    <a:pt x="870" y="70"/>
                  </a:lnTo>
                  <a:lnTo>
                    <a:pt x="869" y="76"/>
                  </a:lnTo>
                  <a:lnTo>
                    <a:pt x="866" y="81"/>
                  </a:lnTo>
                  <a:lnTo>
                    <a:pt x="863" y="87"/>
                  </a:lnTo>
                  <a:lnTo>
                    <a:pt x="859" y="92"/>
                  </a:lnTo>
                  <a:lnTo>
                    <a:pt x="858" y="98"/>
                  </a:lnTo>
                  <a:lnTo>
                    <a:pt x="853" y="103"/>
                  </a:lnTo>
                  <a:lnTo>
                    <a:pt x="852" y="109"/>
                  </a:lnTo>
                  <a:lnTo>
                    <a:pt x="849" y="114"/>
                  </a:lnTo>
                  <a:lnTo>
                    <a:pt x="845" y="120"/>
                  </a:lnTo>
                  <a:lnTo>
                    <a:pt x="842" y="126"/>
                  </a:lnTo>
                  <a:lnTo>
                    <a:pt x="841" y="132"/>
                  </a:lnTo>
                  <a:lnTo>
                    <a:pt x="838" y="137"/>
                  </a:lnTo>
                  <a:lnTo>
                    <a:pt x="835" y="143"/>
                  </a:lnTo>
                  <a:lnTo>
                    <a:pt x="832" y="149"/>
                  </a:lnTo>
                  <a:lnTo>
                    <a:pt x="830" y="155"/>
                  </a:lnTo>
                  <a:lnTo>
                    <a:pt x="827" y="160"/>
                  </a:lnTo>
                  <a:lnTo>
                    <a:pt x="824" y="166"/>
                  </a:lnTo>
                  <a:lnTo>
                    <a:pt x="822" y="172"/>
                  </a:lnTo>
                  <a:lnTo>
                    <a:pt x="821" y="179"/>
                  </a:lnTo>
                  <a:lnTo>
                    <a:pt x="818" y="185"/>
                  </a:lnTo>
                  <a:lnTo>
                    <a:pt x="815" y="190"/>
                  </a:lnTo>
                  <a:lnTo>
                    <a:pt x="813" y="194"/>
                  </a:lnTo>
                  <a:lnTo>
                    <a:pt x="810" y="200"/>
                  </a:lnTo>
                  <a:lnTo>
                    <a:pt x="808" y="205"/>
                  </a:lnTo>
                  <a:lnTo>
                    <a:pt x="805" y="211"/>
                  </a:lnTo>
                  <a:lnTo>
                    <a:pt x="804" y="217"/>
                  </a:lnTo>
                  <a:lnTo>
                    <a:pt x="804" y="222"/>
                  </a:lnTo>
                  <a:lnTo>
                    <a:pt x="801" y="227"/>
                  </a:lnTo>
                  <a:lnTo>
                    <a:pt x="799" y="233"/>
                  </a:lnTo>
                  <a:lnTo>
                    <a:pt x="797" y="238"/>
                  </a:lnTo>
                  <a:lnTo>
                    <a:pt x="796" y="242"/>
                  </a:lnTo>
                  <a:lnTo>
                    <a:pt x="794" y="247"/>
                  </a:lnTo>
                  <a:lnTo>
                    <a:pt x="793" y="253"/>
                  </a:lnTo>
                  <a:lnTo>
                    <a:pt x="791" y="258"/>
                  </a:lnTo>
                  <a:lnTo>
                    <a:pt x="791" y="262"/>
                  </a:lnTo>
                  <a:lnTo>
                    <a:pt x="790" y="265"/>
                  </a:lnTo>
                  <a:lnTo>
                    <a:pt x="788" y="270"/>
                  </a:lnTo>
                  <a:lnTo>
                    <a:pt x="787" y="275"/>
                  </a:lnTo>
                  <a:lnTo>
                    <a:pt x="787" y="281"/>
                  </a:lnTo>
                  <a:lnTo>
                    <a:pt x="785" y="284"/>
                  </a:lnTo>
                  <a:lnTo>
                    <a:pt x="784" y="290"/>
                  </a:lnTo>
                  <a:lnTo>
                    <a:pt x="782" y="295"/>
                  </a:lnTo>
                  <a:lnTo>
                    <a:pt x="782" y="301"/>
                  </a:lnTo>
                  <a:lnTo>
                    <a:pt x="779" y="306"/>
                  </a:lnTo>
                  <a:lnTo>
                    <a:pt x="777" y="312"/>
                  </a:lnTo>
                  <a:lnTo>
                    <a:pt x="776" y="317"/>
                  </a:lnTo>
                  <a:lnTo>
                    <a:pt x="774" y="323"/>
                  </a:lnTo>
                  <a:lnTo>
                    <a:pt x="773" y="329"/>
                  </a:lnTo>
                  <a:lnTo>
                    <a:pt x="771" y="335"/>
                  </a:lnTo>
                  <a:lnTo>
                    <a:pt x="770" y="340"/>
                  </a:lnTo>
                  <a:lnTo>
                    <a:pt x="768" y="348"/>
                  </a:lnTo>
                  <a:lnTo>
                    <a:pt x="766" y="352"/>
                  </a:lnTo>
                  <a:lnTo>
                    <a:pt x="765" y="358"/>
                  </a:lnTo>
                  <a:lnTo>
                    <a:pt x="762" y="365"/>
                  </a:lnTo>
                  <a:lnTo>
                    <a:pt x="760" y="371"/>
                  </a:lnTo>
                  <a:lnTo>
                    <a:pt x="759" y="377"/>
                  </a:lnTo>
                  <a:lnTo>
                    <a:pt x="756" y="383"/>
                  </a:lnTo>
                  <a:lnTo>
                    <a:pt x="754" y="389"/>
                  </a:lnTo>
                  <a:lnTo>
                    <a:pt x="751" y="396"/>
                  </a:lnTo>
                  <a:lnTo>
                    <a:pt x="749" y="402"/>
                  </a:lnTo>
                  <a:lnTo>
                    <a:pt x="746" y="408"/>
                  </a:lnTo>
                  <a:lnTo>
                    <a:pt x="743" y="414"/>
                  </a:lnTo>
                  <a:lnTo>
                    <a:pt x="742" y="420"/>
                  </a:lnTo>
                  <a:lnTo>
                    <a:pt x="739" y="427"/>
                  </a:lnTo>
                  <a:lnTo>
                    <a:pt x="735" y="433"/>
                  </a:lnTo>
                  <a:lnTo>
                    <a:pt x="732" y="438"/>
                  </a:lnTo>
                  <a:lnTo>
                    <a:pt x="729" y="445"/>
                  </a:lnTo>
                  <a:lnTo>
                    <a:pt x="726" y="450"/>
                  </a:lnTo>
                  <a:lnTo>
                    <a:pt x="723" y="456"/>
                  </a:lnTo>
                  <a:lnTo>
                    <a:pt x="720" y="461"/>
                  </a:lnTo>
                  <a:lnTo>
                    <a:pt x="717" y="467"/>
                  </a:lnTo>
                  <a:lnTo>
                    <a:pt x="712" y="473"/>
                  </a:lnTo>
                  <a:lnTo>
                    <a:pt x="709" y="478"/>
                  </a:lnTo>
                  <a:lnTo>
                    <a:pt x="705" y="484"/>
                  </a:lnTo>
                  <a:lnTo>
                    <a:pt x="701" y="490"/>
                  </a:lnTo>
                  <a:lnTo>
                    <a:pt x="697" y="493"/>
                  </a:lnTo>
                  <a:lnTo>
                    <a:pt x="694" y="500"/>
                  </a:lnTo>
                  <a:lnTo>
                    <a:pt x="689" y="504"/>
                  </a:lnTo>
                  <a:lnTo>
                    <a:pt x="686" y="510"/>
                  </a:lnTo>
                  <a:lnTo>
                    <a:pt x="681" y="513"/>
                  </a:lnTo>
                  <a:lnTo>
                    <a:pt x="677" y="518"/>
                  </a:lnTo>
                  <a:lnTo>
                    <a:pt x="672" y="523"/>
                  </a:lnTo>
                  <a:lnTo>
                    <a:pt x="669" y="529"/>
                  </a:lnTo>
                  <a:lnTo>
                    <a:pt x="663" y="532"/>
                  </a:lnTo>
                  <a:lnTo>
                    <a:pt x="658" y="535"/>
                  </a:lnTo>
                  <a:lnTo>
                    <a:pt x="653" y="540"/>
                  </a:lnTo>
                  <a:lnTo>
                    <a:pt x="649" y="543"/>
                  </a:lnTo>
                  <a:lnTo>
                    <a:pt x="643" y="546"/>
                  </a:lnTo>
                  <a:lnTo>
                    <a:pt x="636" y="551"/>
                  </a:lnTo>
                  <a:lnTo>
                    <a:pt x="632" y="552"/>
                  </a:lnTo>
                  <a:lnTo>
                    <a:pt x="627" y="557"/>
                  </a:lnTo>
                  <a:lnTo>
                    <a:pt x="621" y="558"/>
                  </a:lnTo>
                  <a:lnTo>
                    <a:pt x="615" y="562"/>
                  </a:lnTo>
                  <a:lnTo>
                    <a:pt x="608" y="563"/>
                  </a:lnTo>
                  <a:lnTo>
                    <a:pt x="602" y="566"/>
                  </a:lnTo>
                  <a:lnTo>
                    <a:pt x="596" y="568"/>
                  </a:lnTo>
                  <a:lnTo>
                    <a:pt x="590" y="569"/>
                  </a:lnTo>
                  <a:lnTo>
                    <a:pt x="584" y="571"/>
                  </a:lnTo>
                  <a:lnTo>
                    <a:pt x="577" y="572"/>
                  </a:lnTo>
                  <a:lnTo>
                    <a:pt x="570" y="572"/>
                  </a:lnTo>
                  <a:lnTo>
                    <a:pt x="564" y="572"/>
                  </a:lnTo>
                  <a:lnTo>
                    <a:pt x="557" y="574"/>
                  </a:lnTo>
                  <a:lnTo>
                    <a:pt x="551" y="574"/>
                  </a:lnTo>
                  <a:lnTo>
                    <a:pt x="543" y="574"/>
                  </a:lnTo>
                  <a:lnTo>
                    <a:pt x="537" y="575"/>
                  </a:lnTo>
                  <a:lnTo>
                    <a:pt x="531" y="575"/>
                  </a:lnTo>
                  <a:lnTo>
                    <a:pt x="526" y="577"/>
                  </a:lnTo>
                  <a:lnTo>
                    <a:pt x="520" y="577"/>
                  </a:lnTo>
                  <a:lnTo>
                    <a:pt x="514" y="577"/>
                  </a:lnTo>
                  <a:lnTo>
                    <a:pt x="508" y="577"/>
                  </a:lnTo>
                  <a:lnTo>
                    <a:pt x="503" y="577"/>
                  </a:lnTo>
                  <a:lnTo>
                    <a:pt x="497" y="577"/>
                  </a:lnTo>
                  <a:lnTo>
                    <a:pt x="491" y="577"/>
                  </a:lnTo>
                  <a:lnTo>
                    <a:pt x="486" y="577"/>
                  </a:lnTo>
                  <a:lnTo>
                    <a:pt x="481" y="577"/>
                  </a:lnTo>
                  <a:lnTo>
                    <a:pt x="475" y="577"/>
                  </a:lnTo>
                  <a:lnTo>
                    <a:pt x="471" y="575"/>
                  </a:lnTo>
                  <a:lnTo>
                    <a:pt x="466" y="575"/>
                  </a:lnTo>
                  <a:lnTo>
                    <a:pt x="461" y="575"/>
                  </a:lnTo>
                  <a:lnTo>
                    <a:pt x="457" y="574"/>
                  </a:lnTo>
                  <a:lnTo>
                    <a:pt x="452" y="574"/>
                  </a:lnTo>
                  <a:lnTo>
                    <a:pt x="447" y="572"/>
                  </a:lnTo>
                  <a:lnTo>
                    <a:pt x="443" y="572"/>
                  </a:lnTo>
                  <a:lnTo>
                    <a:pt x="438" y="571"/>
                  </a:lnTo>
                  <a:lnTo>
                    <a:pt x="433" y="571"/>
                  </a:lnTo>
                  <a:lnTo>
                    <a:pt x="430" y="571"/>
                  </a:lnTo>
                  <a:lnTo>
                    <a:pt x="426" y="571"/>
                  </a:lnTo>
                  <a:lnTo>
                    <a:pt x="416" y="569"/>
                  </a:lnTo>
                  <a:lnTo>
                    <a:pt x="410" y="568"/>
                  </a:lnTo>
                  <a:lnTo>
                    <a:pt x="402" y="565"/>
                  </a:lnTo>
                  <a:lnTo>
                    <a:pt x="395" y="563"/>
                  </a:lnTo>
                  <a:lnTo>
                    <a:pt x="388" y="560"/>
                  </a:lnTo>
                  <a:lnTo>
                    <a:pt x="382" y="558"/>
                  </a:lnTo>
                  <a:lnTo>
                    <a:pt x="374" y="555"/>
                  </a:lnTo>
                  <a:lnTo>
                    <a:pt x="370" y="552"/>
                  </a:lnTo>
                  <a:lnTo>
                    <a:pt x="364" y="551"/>
                  </a:lnTo>
                  <a:lnTo>
                    <a:pt x="359" y="548"/>
                  </a:lnTo>
                  <a:lnTo>
                    <a:pt x="354" y="544"/>
                  </a:lnTo>
                  <a:lnTo>
                    <a:pt x="350" y="541"/>
                  </a:lnTo>
                  <a:lnTo>
                    <a:pt x="345" y="540"/>
                  </a:lnTo>
                  <a:lnTo>
                    <a:pt x="340" y="537"/>
                  </a:lnTo>
                  <a:lnTo>
                    <a:pt x="333" y="531"/>
                  </a:lnTo>
                  <a:lnTo>
                    <a:pt x="326" y="527"/>
                  </a:lnTo>
                  <a:lnTo>
                    <a:pt x="322" y="523"/>
                  </a:lnTo>
                  <a:lnTo>
                    <a:pt x="319" y="520"/>
                  </a:lnTo>
                  <a:lnTo>
                    <a:pt x="314" y="515"/>
                  </a:lnTo>
                  <a:lnTo>
                    <a:pt x="309" y="510"/>
                  </a:lnTo>
                  <a:lnTo>
                    <a:pt x="305" y="504"/>
                  </a:lnTo>
                  <a:lnTo>
                    <a:pt x="299" y="500"/>
                  </a:lnTo>
                  <a:lnTo>
                    <a:pt x="294" y="493"/>
                  </a:lnTo>
                  <a:lnTo>
                    <a:pt x="288" y="487"/>
                  </a:lnTo>
                  <a:lnTo>
                    <a:pt x="282" y="479"/>
                  </a:lnTo>
                  <a:lnTo>
                    <a:pt x="275" y="473"/>
                  </a:lnTo>
                  <a:lnTo>
                    <a:pt x="268" y="465"/>
                  </a:lnTo>
                  <a:lnTo>
                    <a:pt x="261" y="458"/>
                  </a:lnTo>
                  <a:lnTo>
                    <a:pt x="258" y="453"/>
                  </a:lnTo>
                  <a:lnTo>
                    <a:pt x="254" y="450"/>
                  </a:lnTo>
                  <a:lnTo>
                    <a:pt x="251" y="445"/>
                  </a:lnTo>
                  <a:lnTo>
                    <a:pt x="247" y="441"/>
                  </a:lnTo>
                  <a:lnTo>
                    <a:pt x="243" y="436"/>
                  </a:lnTo>
                  <a:lnTo>
                    <a:pt x="240" y="433"/>
                  </a:lnTo>
                  <a:lnTo>
                    <a:pt x="237" y="428"/>
                  </a:lnTo>
                  <a:lnTo>
                    <a:pt x="234" y="425"/>
                  </a:lnTo>
                  <a:lnTo>
                    <a:pt x="229" y="420"/>
                  </a:lnTo>
                  <a:lnTo>
                    <a:pt x="224" y="416"/>
                  </a:lnTo>
                  <a:lnTo>
                    <a:pt x="221" y="411"/>
                  </a:lnTo>
                  <a:lnTo>
                    <a:pt x="218" y="407"/>
                  </a:lnTo>
                  <a:lnTo>
                    <a:pt x="213" y="402"/>
                  </a:lnTo>
                  <a:lnTo>
                    <a:pt x="210" y="399"/>
                  </a:lnTo>
                  <a:lnTo>
                    <a:pt x="206" y="394"/>
                  </a:lnTo>
                  <a:lnTo>
                    <a:pt x="204" y="389"/>
                  </a:lnTo>
                  <a:lnTo>
                    <a:pt x="199" y="385"/>
                  </a:lnTo>
                  <a:lnTo>
                    <a:pt x="196" y="380"/>
                  </a:lnTo>
                  <a:lnTo>
                    <a:pt x="192" y="376"/>
                  </a:lnTo>
                  <a:lnTo>
                    <a:pt x="189" y="372"/>
                  </a:lnTo>
                  <a:lnTo>
                    <a:pt x="184" y="368"/>
                  </a:lnTo>
                  <a:lnTo>
                    <a:pt x="182" y="363"/>
                  </a:lnTo>
                  <a:lnTo>
                    <a:pt x="178" y="358"/>
                  </a:lnTo>
                  <a:lnTo>
                    <a:pt x="175" y="355"/>
                  </a:lnTo>
                  <a:lnTo>
                    <a:pt x="172" y="351"/>
                  </a:lnTo>
                  <a:lnTo>
                    <a:pt x="168" y="346"/>
                  </a:lnTo>
                  <a:lnTo>
                    <a:pt x="165" y="343"/>
                  </a:lnTo>
                  <a:lnTo>
                    <a:pt x="162" y="338"/>
                  </a:lnTo>
                  <a:lnTo>
                    <a:pt x="154" y="331"/>
                  </a:lnTo>
                  <a:lnTo>
                    <a:pt x="150" y="324"/>
                  </a:lnTo>
                  <a:lnTo>
                    <a:pt x="144" y="317"/>
                  </a:lnTo>
                  <a:lnTo>
                    <a:pt x="137" y="310"/>
                  </a:lnTo>
                  <a:lnTo>
                    <a:pt x="133" y="304"/>
                  </a:lnTo>
                  <a:lnTo>
                    <a:pt x="130" y="300"/>
                  </a:lnTo>
                  <a:lnTo>
                    <a:pt x="124" y="292"/>
                  </a:lnTo>
                  <a:lnTo>
                    <a:pt x="119" y="287"/>
                  </a:lnTo>
                  <a:lnTo>
                    <a:pt x="114" y="281"/>
                  </a:lnTo>
                  <a:lnTo>
                    <a:pt x="110" y="276"/>
                  </a:lnTo>
                  <a:lnTo>
                    <a:pt x="103" y="270"/>
                  </a:lnTo>
                  <a:lnTo>
                    <a:pt x="99" y="264"/>
                  </a:lnTo>
                  <a:lnTo>
                    <a:pt x="93" y="259"/>
                  </a:lnTo>
                  <a:lnTo>
                    <a:pt x="88" y="253"/>
                  </a:lnTo>
                  <a:lnTo>
                    <a:pt x="82" y="247"/>
                  </a:lnTo>
                  <a:lnTo>
                    <a:pt x="77" y="242"/>
                  </a:lnTo>
                  <a:lnTo>
                    <a:pt x="71" y="238"/>
                  </a:lnTo>
                  <a:lnTo>
                    <a:pt x="66" y="233"/>
                  </a:lnTo>
                  <a:lnTo>
                    <a:pt x="60" y="227"/>
                  </a:lnTo>
                  <a:lnTo>
                    <a:pt x="55" y="222"/>
                  </a:lnTo>
                  <a:lnTo>
                    <a:pt x="51" y="219"/>
                  </a:lnTo>
                  <a:lnTo>
                    <a:pt x="46" y="214"/>
                  </a:lnTo>
                  <a:lnTo>
                    <a:pt x="40" y="210"/>
                  </a:lnTo>
                  <a:lnTo>
                    <a:pt x="35" y="205"/>
                  </a:lnTo>
                  <a:lnTo>
                    <a:pt x="31" y="202"/>
                  </a:lnTo>
                  <a:lnTo>
                    <a:pt x="26" y="199"/>
                  </a:lnTo>
                  <a:lnTo>
                    <a:pt x="18" y="191"/>
                  </a:lnTo>
                  <a:lnTo>
                    <a:pt x="12" y="186"/>
                  </a:lnTo>
                  <a:lnTo>
                    <a:pt x="6" y="182"/>
                  </a:lnTo>
                  <a:lnTo>
                    <a:pt x="1" y="179"/>
                  </a:lnTo>
                  <a:lnTo>
                    <a:pt x="0" y="177"/>
                  </a:lnTo>
                  <a:lnTo>
                    <a:pt x="20" y="112"/>
                  </a:lnTo>
                  <a:lnTo>
                    <a:pt x="136" y="146"/>
                  </a:lnTo>
                  <a:lnTo>
                    <a:pt x="280" y="331"/>
                  </a:lnTo>
                  <a:lnTo>
                    <a:pt x="282" y="332"/>
                  </a:lnTo>
                  <a:lnTo>
                    <a:pt x="285" y="338"/>
                  </a:lnTo>
                  <a:lnTo>
                    <a:pt x="286" y="341"/>
                  </a:lnTo>
                  <a:lnTo>
                    <a:pt x="289" y="346"/>
                  </a:lnTo>
                  <a:lnTo>
                    <a:pt x="294" y="352"/>
                  </a:lnTo>
                  <a:lnTo>
                    <a:pt x="297" y="358"/>
                  </a:lnTo>
                  <a:lnTo>
                    <a:pt x="302" y="365"/>
                  </a:lnTo>
                  <a:lnTo>
                    <a:pt x="306" y="371"/>
                  </a:lnTo>
                  <a:lnTo>
                    <a:pt x="313" y="379"/>
                  </a:lnTo>
                  <a:lnTo>
                    <a:pt x="319" y="386"/>
                  </a:lnTo>
                  <a:lnTo>
                    <a:pt x="325" y="394"/>
                  </a:lnTo>
                  <a:lnTo>
                    <a:pt x="331" y="402"/>
                  </a:lnTo>
                  <a:lnTo>
                    <a:pt x="336" y="407"/>
                  </a:lnTo>
                  <a:lnTo>
                    <a:pt x="339" y="411"/>
                  </a:lnTo>
                  <a:lnTo>
                    <a:pt x="342" y="416"/>
                  </a:lnTo>
                  <a:lnTo>
                    <a:pt x="347" y="419"/>
                  </a:lnTo>
                  <a:lnTo>
                    <a:pt x="354" y="427"/>
                  </a:lnTo>
                  <a:lnTo>
                    <a:pt x="362" y="434"/>
                  </a:lnTo>
                  <a:lnTo>
                    <a:pt x="367" y="438"/>
                  </a:lnTo>
                  <a:lnTo>
                    <a:pt x="371" y="442"/>
                  </a:lnTo>
                  <a:lnTo>
                    <a:pt x="376" y="445"/>
                  </a:lnTo>
                  <a:lnTo>
                    <a:pt x="381" y="450"/>
                  </a:lnTo>
                  <a:lnTo>
                    <a:pt x="385" y="453"/>
                  </a:lnTo>
                  <a:lnTo>
                    <a:pt x="390" y="456"/>
                  </a:lnTo>
                  <a:lnTo>
                    <a:pt x="395" y="459"/>
                  </a:lnTo>
                  <a:lnTo>
                    <a:pt x="401" y="462"/>
                  </a:lnTo>
                  <a:lnTo>
                    <a:pt x="405" y="465"/>
                  </a:lnTo>
                  <a:lnTo>
                    <a:pt x="410" y="469"/>
                  </a:lnTo>
                  <a:lnTo>
                    <a:pt x="415" y="472"/>
                  </a:lnTo>
                  <a:lnTo>
                    <a:pt x="421" y="475"/>
                  </a:lnTo>
                  <a:lnTo>
                    <a:pt x="426" y="476"/>
                  </a:lnTo>
                  <a:lnTo>
                    <a:pt x="432" y="478"/>
                  </a:lnTo>
                  <a:lnTo>
                    <a:pt x="436" y="479"/>
                  </a:lnTo>
                  <a:lnTo>
                    <a:pt x="443" y="482"/>
                  </a:lnTo>
                  <a:lnTo>
                    <a:pt x="447" y="482"/>
                  </a:lnTo>
                  <a:lnTo>
                    <a:pt x="455" y="484"/>
                  </a:lnTo>
                  <a:lnTo>
                    <a:pt x="460" y="486"/>
                  </a:lnTo>
                  <a:lnTo>
                    <a:pt x="466" y="487"/>
                  </a:lnTo>
                  <a:lnTo>
                    <a:pt x="472" y="487"/>
                  </a:lnTo>
                  <a:lnTo>
                    <a:pt x="478" y="489"/>
                  </a:lnTo>
                  <a:lnTo>
                    <a:pt x="484" y="489"/>
                  </a:lnTo>
                  <a:lnTo>
                    <a:pt x="491" y="489"/>
                  </a:lnTo>
                  <a:lnTo>
                    <a:pt x="497" y="487"/>
                  </a:lnTo>
                  <a:lnTo>
                    <a:pt x="503" y="487"/>
                  </a:lnTo>
                  <a:lnTo>
                    <a:pt x="511" y="486"/>
                  </a:lnTo>
                  <a:lnTo>
                    <a:pt x="517" y="486"/>
                  </a:lnTo>
                  <a:lnTo>
                    <a:pt x="525" y="482"/>
                  </a:lnTo>
                  <a:lnTo>
                    <a:pt x="533" y="481"/>
                  </a:lnTo>
                  <a:lnTo>
                    <a:pt x="540" y="478"/>
                  </a:lnTo>
                  <a:lnTo>
                    <a:pt x="548" y="476"/>
                  </a:lnTo>
                  <a:lnTo>
                    <a:pt x="554" y="473"/>
                  </a:lnTo>
                  <a:lnTo>
                    <a:pt x="560" y="472"/>
                  </a:lnTo>
                  <a:lnTo>
                    <a:pt x="568" y="469"/>
                  </a:lnTo>
                  <a:lnTo>
                    <a:pt x="574" y="465"/>
                  </a:lnTo>
                  <a:lnTo>
                    <a:pt x="579" y="462"/>
                  </a:lnTo>
                  <a:lnTo>
                    <a:pt x="585" y="458"/>
                  </a:lnTo>
                  <a:lnTo>
                    <a:pt x="591" y="455"/>
                  </a:lnTo>
                  <a:lnTo>
                    <a:pt x="598" y="451"/>
                  </a:lnTo>
                  <a:lnTo>
                    <a:pt x="602" y="448"/>
                  </a:lnTo>
                  <a:lnTo>
                    <a:pt x="607" y="444"/>
                  </a:lnTo>
                  <a:lnTo>
                    <a:pt x="612" y="439"/>
                  </a:lnTo>
                  <a:lnTo>
                    <a:pt x="616" y="436"/>
                  </a:lnTo>
                  <a:lnTo>
                    <a:pt x="621" y="431"/>
                  </a:lnTo>
                  <a:lnTo>
                    <a:pt x="625" y="427"/>
                  </a:lnTo>
                  <a:lnTo>
                    <a:pt x="629" y="420"/>
                  </a:lnTo>
                  <a:lnTo>
                    <a:pt x="633" y="416"/>
                  </a:lnTo>
                  <a:lnTo>
                    <a:pt x="636" y="411"/>
                  </a:lnTo>
                  <a:lnTo>
                    <a:pt x="639" y="407"/>
                  </a:lnTo>
                  <a:lnTo>
                    <a:pt x="643" y="400"/>
                  </a:lnTo>
                  <a:lnTo>
                    <a:pt x="647" y="396"/>
                  </a:lnTo>
                  <a:lnTo>
                    <a:pt x="649" y="391"/>
                  </a:lnTo>
                  <a:lnTo>
                    <a:pt x="652" y="385"/>
                  </a:lnTo>
                  <a:lnTo>
                    <a:pt x="655" y="379"/>
                  </a:lnTo>
                  <a:lnTo>
                    <a:pt x="658" y="374"/>
                  </a:lnTo>
                  <a:lnTo>
                    <a:pt x="660" y="368"/>
                  </a:lnTo>
                  <a:lnTo>
                    <a:pt x="663" y="363"/>
                  </a:lnTo>
                  <a:lnTo>
                    <a:pt x="666" y="357"/>
                  </a:lnTo>
                  <a:lnTo>
                    <a:pt x="669" y="352"/>
                  </a:lnTo>
                  <a:lnTo>
                    <a:pt x="670" y="345"/>
                  </a:lnTo>
                  <a:lnTo>
                    <a:pt x="672" y="338"/>
                  </a:lnTo>
                  <a:lnTo>
                    <a:pt x="674" y="334"/>
                  </a:lnTo>
                  <a:lnTo>
                    <a:pt x="677" y="327"/>
                  </a:lnTo>
                  <a:lnTo>
                    <a:pt x="678" y="320"/>
                  </a:lnTo>
                  <a:lnTo>
                    <a:pt x="680" y="315"/>
                  </a:lnTo>
                  <a:lnTo>
                    <a:pt x="681" y="309"/>
                  </a:lnTo>
                  <a:lnTo>
                    <a:pt x="684" y="303"/>
                  </a:lnTo>
                  <a:lnTo>
                    <a:pt x="686" y="296"/>
                  </a:lnTo>
                  <a:lnTo>
                    <a:pt x="687" y="290"/>
                  </a:lnTo>
                  <a:lnTo>
                    <a:pt x="689" y="284"/>
                  </a:lnTo>
                  <a:lnTo>
                    <a:pt x="692" y="278"/>
                  </a:lnTo>
                  <a:lnTo>
                    <a:pt x="692" y="272"/>
                  </a:lnTo>
                  <a:lnTo>
                    <a:pt x="695" y="265"/>
                  </a:lnTo>
                  <a:lnTo>
                    <a:pt x="697" y="259"/>
                  </a:lnTo>
                  <a:lnTo>
                    <a:pt x="700" y="253"/>
                  </a:lnTo>
                  <a:lnTo>
                    <a:pt x="701" y="247"/>
                  </a:lnTo>
                  <a:lnTo>
                    <a:pt x="703" y="241"/>
                  </a:lnTo>
                  <a:lnTo>
                    <a:pt x="706" y="234"/>
                  </a:lnTo>
                  <a:lnTo>
                    <a:pt x="708" y="228"/>
                  </a:lnTo>
                  <a:lnTo>
                    <a:pt x="709" y="222"/>
                  </a:lnTo>
                  <a:lnTo>
                    <a:pt x="712" y="217"/>
                  </a:lnTo>
                  <a:lnTo>
                    <a:pt x="714" y="211"/>
                  </a:lnTo>
                  <a:lnTo>
                    <a:pt x="717" y="205"/>
                  </a:lnTo>
                  <a:lnTo>
                    <a:pt x="720" y="200"/>
                  </a:lnTo>
                  <a:lnTo>
                    <a:pt x="722" y="194"/>
                  </a:lnTo>
                  <a:lnTo>
                    <a:pt x="725" y="188"/>
                  </a:lnTo>
                  <a:lnTo>
                    <a:pt x="729" y="183"/>
                  </a:lnTo>
                  <a:lnTo>
                    <a:pt x="731" y="179"/>
                  </a:lnTo>
                  <a:lnTo>
                    <a:pt x="734" y="172"/>
                  </a:lnTo>
                  <a:lnTo>
                    <a:pt x="737" y="168"/>
                  </a:lnTo>
                  <a:lnTo>
                    <a:pt x="742" y="165"/>
                  </a:lnTo>
                  <a:lnTo>
                    <a:pt x="802" y="48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1" name="Freeform 233"/>
            <p:cNvSpPr>
              <a:spLocks/>
            </p:cNvSpPr>
            <p:nvPr/>
          </p:nvSpPr>
          <p:spPr bwMode="auto">
            <a:xfrm>
              <a:off x="5122" y="741"/>
              <a:ext cx="220" cy="477"/>
            </a:xfrm>
            <a:custGeom>
              <a:avLst/>
              <a:gdLst/>
              <a:ahLst/>
              <a:cxnLst>
                <a:cxn ang="0">
                  <a:pos x="66" y="132"/>
                </a:cxn>
                <a:cxn ang="0">
                  <a:pos x="86" y="142"/>
                </a:cxn>
                <a:cxn ang="0">
                  <a:pos x="114" y="158"/>
                </a:cxn>
                <a:cxn ang="0">
                  <a:pos x="147" y="180"/>
                </a:cxn>
                <a:cxn ang="0">
                  <a:pos x="181" y="203"/>
                </a:cxn>
                <a:cxn ang="0">
                  <a:pos x="215" y="231"/>
                </a:cxn>
                <a:cxn ang="0">
                  <a:pos x="247" y="260"/>
                </a:cxn>
                <a:cxn ang="0">
                  <a:pos x="278" y="291"/>
                </a:cxn>
                <a:cxn ang="0">
                  <a:pos x="305" y="325"/>
                </a:cxn>
                <a:cxn ang="0">
                  <a:pos x="323" y="358"/>
                </a:cxn>
                <a:cxn ang="0">
                  <a:pos x="336" y="392"/>
                </a:cxn>
                <a:cxn ang="0">
                  <a:pos x="337" y="428"/>
                </a:cxn>
                <a:cxn ang="0">
                  <a:pos x="330" y="462"/>
                </a:cxn>
                <a:cxn ang="0">
                  <a:pos x="319" y="496"/>
                </a:cxn>
                <a:cxn ang="0">
                  <a:pos x="305" y="528"/>
                </a:cxn>
                <a:cxn ang="0">
                  <a:pos x="289" y="559"/>
                </a:cxn>
                <a:cxn ang="0">
                  <a:pos x="271" y="587"/>
                </a:cxn>
                <a:cxn ang="0">
                  <a:pos x="254" y="615"/>
                </a:cxn>
                <a:cxn ang="0">
                  <a:pos x="235" y="638"/>
                </a:cxn>
                <a:cxn ang="0">
                  <a:pos x="218" y="662"/>
                </a:cxn>
                <a:cxn ang="0">
                  <a:pos x="190" y="694"/>
                </a:cxn>
                <a:cxn ang="0">
                  <a:pos x="173" y="714"/>
                </a:cxn>
                <a:cxn ang="0">
                  <a:pos x="79" y="938"/>
                </a:cxn>
                <a:cxn ang="0">
                  <a:pos x="100" y="919"/>
                </a:cxn>
                <a:cxn ang="0">
                  <a:pos x="123" y="894"/>
                </a:cxn>
                <a:cxn ang="0">
                  <a:pos x="151" y="868"/>
                </a:cxn>
                <a:cxn ang="0">
                  <a:pos x="181" y="840"/>
                </a:cxn>
                <a:cxn ang="0">
                  <a:pos x="209" y="812"/>
                </a:cxn>
                <a:cxn ang="0">
                  <a:pos x="237" y="784"/>
                </a:cxn>
                <a:cxn ang="0">
                  <a:pos x="264" y="758"/>
                </a:cxn>
                <a:cxn ang="0">
                  <a:pos x="288" y="735"/>
                </a:cxn>
                <a:cxn ang="0">
                  <a:pos x="314" y="708"/>
                </a:cxn>
                <a:cxn ang="0">
                  <a:pos x="339" y="683"/>
                </a:cxn>
                <a:cxn ang="0">
                  <a:pos x="365" y="651"/>
                </a:cxn>
                <a:cxn ang="0">
                  <a:pos x="379" y="629"/>
                </a:cxn>
                <a:cxn ang="0">
                  <a:pos x="393" y="606"/>
                </a:cxn>
                <a:cxn ang="0">
                  <a:pos x="407" y="580"/>
                </a:cxn>
                <a:cxn ang="0">
                  <a:pos x="418" y="552"/>
                </a:cxn>
                <a:cxn ang="0">
                  <a:pos x="427" y="522"/>
                </a:cxn>
                <a:cxn ang="0">
                  <a:pos x="435" y="488"/>
                </a:cxn>
                <a:cxn ang="0">
                  <a:pos x="436" y="454"/>
                </a:cxn>
                <a:cxn ang="0">
                  <a:pos x="436" y="418"/>
                </a:cxn>
                <a:cxn ang="0">
                  <a:pos x="432" y="380"/>
                </a:cxn>
                <a:cxn ang="0">
                  <a:pos x="421" y="341"/>
                </a:cxn>
                <a:cxn ang="0">
                  <a:pos x="409" y="307"/>
                </a:cxn>
                <a:cxn ang="0">
                  <a:pos x="396" y="276"/>
                </a:cxn>
                <a:cxn ang="0">
                  <a:pos x="384" y="251"/>
                </a:cxn>
                <a:cxn ang="0">
                  <a:pos x="370" y="228"/>
                </a:cxn>
                <a:cxn ang="0">
                  <a:pos x="350" y="198"/>
                </a:cxn>
                <a:cxn ang="0">
                  <a:pos x="320" y="172"/>
                </a:cxn>
                <a:cxn ang="0">
                  <a:pos x="291" y="150"/>
                </a:cxn>
                <a:cxn ang="0">
                  <a:pos x="258" y="135"/>
                </a:cxn>
                <a:cxn ang="0">
                  <a:pos x="223" y="118"/>
                </a:cxn>
                <a:cxn ang="0">
                  <a:pos x="199" y="105"/>
                </a:cxn>
                <a:cxn ang="0">
                  <a:pos x="170" y="90"/>
                </a:cxn>
                <a:cxn ang="0">
                  <a:pos x="142" y="76"/>
                </a:cxn>
                <a:cxn ang="0">
                  <a:pos x="111" y="59"/>
                </a:cxn>
                <a:cxn ang="0">
                  <a:pos x="79" y="40"/>
                </a:cxn>
                <a:cxn ang="0">
                  <a:pos x="57" y="28"/>
                </a:cxn>
                <a:cxn ang="0">
                  <a:pos x="51" y="122"/>
                </a:cxn>
              </a:cxnLst>
              <a:rect l="0" t="0" r="r" b="b"/>
              <a:pathLst>
                <a:path w="438" h="953">
                  <a:moveTo>
                    <a:pt x="51" y="122"/>
                  </a:moveTo>
                  <a:lnTo>
                    <a:pt x="54" y="124"/>
                  </a:lnTo>
                  <a:lnTo>
                    <a:pt x="57" y="125"/>
                  </a:lnTo>
                  <a:lnTo>
                    <a:pt x="63" y="130"/>
                  </a:lnTo>
                  <a:lnTo>
                    <a:pt x="66" y="132"/>
                  </a:lnTo>
                  <a:lnTo>
                    <a:pt x="69" y="133"/>
                  </a:lnTo>
                  <a:lnTo>
                    <a:pt x="74" y="135"/>
                  </a:lnTo>
                  <a:lnTo>
                    <a:pt x="79" y="138"/>
                  </a:lnTo>
                  <a:lnTo>
                    <a:pt x="83" y="139"/>
                  </a:lnTo>
                  <a:lnTo>
                    <a:pt x="86" y="142"/>
                  </a:lnTo>
                  <a:lnTo>
                    <a:pt x="93" y="146"/>
                  </a:lnTo>
                  <a:lnTo>
                    <a:pt x="99" y="150"/>
                  </a:lnTo>
                  <a:lnTo>
                    <a:pt x="103" y="152"/>
                  </a:lnTo>
                  <a:lnTo>
                    <a:pt x="108" y="156"/>
                  </a:lnTo>
                  <a:lnTo>
                    <a:pt x="114" y="158"/>
                  </a:lnTo>
                  <a:lnTo>
                    <a:pt x="120" y="163"/>
                  </a:lnTo>
                  <a:lnTo>
                    <a:pt x="127" y="167"/>
                  </a:lnTo>
                  <a:lnTo>
                    <a:pt x="133" y="172"/>
                  </a:lnTo>
                  <a:lnTo>
                    <a:pt x="141" y="177"/>
                  </a:lnTo>
                  <a:lnTo>
                    <a:pt x="147" y="180"/>
                  </a:lnTo>
                  <a:lnTo>
                    <a:pt x="153" y="184"/>
                  </a:lnTo>
                  <a:lnTo>
                    <a:pt x="159" y="189"/>
                  </a:lnTo>
                  <a:lnTo>
                    <a:pt x="165" y="194"/>
                  </a:lnTo>
                  <a:lnTo>
                    <a:pt x="173" y="198"/>
                  </a:lnTo>
                  <a:lnTo>
                    <a:pt x="181" y="203"/>
                  </a:lnTo>
                  <a:lnTo>
                    <a:pt x="187" y="209"/>
                  </a:lnTo>
                  <a:lnTo>
                    <a:pt x="195" y="214"/>
                  </a:lnTo>
                  <a:lnTo>
                    <a:pt x="201" y="220"/>
                  </a:lnTo>
                  <a:lnTo>
                    <a:pt x="209" y="225"/>
                  </a:lnTo>
                  <a:lnTo>
                    <a:pt x="215" y="231"/>
                  </a:lnTo>
                  <a:lnTo>
                    <a:pt x="221" y="235"/>
                  </a:lnTo>
                  <a:lnTo>
                    <a:pt x="229" y="242"/>
                  </a:lnTo>
                  <a:lnTo>
                    <a:pt x="235" y="248"/>
                  </a:lnTo>
                  <a:lnTo>
                    <a:pt x="241" y="254"/>
                  </a:lnTo>
                  <a:lnTo>
                    <a:pt x="247" y="260"/>
                  </a:lnTo>
                  <a:lnTo>
                    <a:pt x="254" y="266"/>
                  </a:lnTo>
                  <a:lnTo>
                    <a:pt x="260" y="273"/>
                  </a:lnTo>
                  <a:lnTo>
                    <a:pt x="266" y="279"/>
                  </a:lnTo>
                  <a:lnTo>
                    <a:pt x="272" y="285"/>
                  </a:lnTo>
                  <a:lnTo>
                    <a:pt x="278" y="291"/>
                  </a:lnTo>
                  <a:lnTo>
                    <a:pt x="283" y="297"/>
                  </a:lnTo>
                  <a:lnTo>
                    <a:pt x="289" y="305"/>
                  </a:lnTo>
                  <a:lnTo>
                    <a:pt x="294" y="311"/>
                  </a:lnTo>
                  <a:lnTo>
                    <a:pt x="300" y="318"/>
                  </a:lnTo>
                  <a:lnTo>
                    <a:pt x="305" y="325"/>
                  </a:lnTo>
                  <a:lnTo>
                    <a:pt x="309" y="332"/>
                  </a:lnTo>
                  <a:lnTo>
                    <a:pt x="313" y="338"/>
                  </a:lnTo>
                  <a:lnTo>
                    <a:pt x="317" y="345"/>
                  </a:lnTo>
                  <a:lnTo>
                    <a:pt x="320" y="352"/>
                  </a:lnTo>
                  <a:lnTo>
                    <a:pt x="323" y="358"/>
                  </a:lnTo>
                  <a:lnTo>
                    <a:pt x="326" y="366"/>
                  </a:lnTo>
                  <a:lnTo>
                    <a:pt x="330" y="372"/>
                  </a:lnTo>
                  <a:lnTo>
                    <a:pt x="331" y="380"/>
                  </a:lnTo>
                  <a:lnTo>
                    <a:pt x="334" y="386"/>
                  </a:lnTo>
                  <a:lnTo>
                    <a:pt x="336" y="392"/>
                  </a:lnTo>
                  <a:lnTo>
                    <a:pt x="337" y="400"/>
                  </a:lnTo>
                  <a:lnTo>
                    <a:pt x="337" y="407"/>
                  </a:lnTo>
                  <a:lnTo>
                    <a:pt x="337" y="414"/>
                  </a:lnTo>
                  <a:lnTo>
                    <a:pt x="337" y="421"/>
                  </a:lnTo>
                  <a:lnTo>
                    <a:pt x="337" y="428"/>
                  </a:lnTo>
                  <a:lnTo>
                    <a:pt x="336" y="435"/>
                  </a:lnTo>
                  <a:lnTo>
                    <a:pt x="334" y="442"/>
                  </a:lnTo>
                  <a:lnTo>
                    <a:pt x="333" y="448"/>
                  </a:lnTo>
                  <a:lnTo>
                    <a:pt x="331" y="456"/>
                  </a:lnTo>
                  <a:lnTo>
                    <a:pt x="330" y="462"/>
                  </a:lnTo>
                  <a:lnTo>
                    <a:pt x="328" y="468"/>
                  </a:lnTo>
                  <a:lnTo>
                    <a:pt x="325" y="476"/>
                  </a:lnTo>
                  <a:lnTo>
                    <a:pt x="323" y="482"/>
                  </a:lnTo>
                  <a:lnTo>
                    <a:pt x="320" y="488"/>
                  </a:lnTo>
                  <a:lnTo>
                    <a:pt x="319" y="496"/>
                  </a:lnTo>
                  <a:lnTo>
                    <a:pt x="316" y="502"/>
                  </a:lnTo>
                  <a:lnTo>
                    <a:pt x="313" y="508"/>
                  </a:lnTo>
                  <a:lnTo>
                    <a:pt x="311" y="514"/>
                  </a:lnTo>
                  <a:lnTo>
                    <a:pt x="308" y="522"/>
                  </a:lnTo>
                  <a:lnTo>
                    <a:pt x="305" y="528"/>
                  </a:lnTo>
                  <a:lnTo>
                    <a:pt x="302" y="535"/>
                  </a:lnTo>
                  <a:lnTo>
                    <a:pt x="299" y="541"/>
                  </a:lnTo>
                  <a:lnTo>
                    <a:pt x="295" y="547"/>
                  </a:lnTo>
                  <a:lnTo>
                    <a:pt x="291" y="553"/>
                  </a:lnTo>
                  <a:lnTo>
                    <a:pt x="289" y="559"/>
                  </a:lnTo>
                  <a:lnTo>
                    <a:pt x="285" y="564"/>
                  </a:lnTo>
                  <a:lnTo>
                    <a:pt x="282" y="570"/>
                  </a:lnTo>
                  <a:lnTo>
                    <a:pt x="278" y="576"/>
                  </a:lnTo>
                  <a:lnTo>
                    <a:pt x="275" y="583"/>
                  </a:lnTo>
                  <a:lnTo>
                    <a:pt x="271" y="587"/>
                  </a:lnTo>
                  <a:lnTo>
                    <a:pt x="268" y="593"/>
                  </a:lnTo>
                  <a:lnTo>
                    <a:pt x="263" y="598"/>
                  </a:lnTo>
                  <a:lnTo>
                    <a:pt x="260" y="604"/>
                  </a:lnTo>
                  <a:lnTo>
                    <a:pt x="257" y="609"/>
                  </a:lnTo>
                  <a:lnTo>
                    <a:pt x="254" y="615"/>
                  </a:lnTo>
                  <a:lnTo>
                    <a:pt x="251" y="620"/>
                  </a:lnTo>
                  <a:lnTo>
                    <a:pt x="247" y="626"/>
                  </a:lnTo>
                  <a:lnTo>
                    <a:pt x="243" y="631"/>
                  </a:lnTo>
                  <a:lnTo>
                    <a:pt x="240" y="635"/>
                  </a:lnTo>
                  <a:lnTo>
                    <a:pt x="235" y="638"/>
                  </a:lnTo>
                  <a:lnTo>
                    <a:pt x="232" y="643"/>
                  </a:lnTo>
                  <a:lnTo>
                    <a:pt x="229" y="648"/>
                  </a:lnTo>
                  <a:lnTo>
                    <a:pt x="226" y="652"/>
                  </a:lnTo>
                  <a:lnTo>
                    <a:pt x="221" y="657"/>
                  </a:lnTo>
                  <a:lnTo>
                    <a:pt x="218" y="662"/>
                  </a:lnTo>
                  <a:lnTo>
                    <a:pt x="212" y="669"/>
                  </a:lnTo>
                  <a:lnTo>
                    <a:pt x="206" y="677"/>
                  </a:lnTo>
                  <a:lnTo>
                    <a:pt x="199" y="682"/>
                  </a:lnTo>
                  <a:lnTo>
                    <a:pt x="195" y="690"/>
                  </a:lnTo>
                  <a:lnTo>
                    <a:pt x="190" y="694"/>
                  </a:lnTo>
                  <a:lnTo>
                    <a:pt x="185" y="699"/>
                  </a:lnTo>
                  <a:lnTo>
                    <a:pt x="181" y="702"/>
                  </a:lnTo>
                  <a:lnTo>
                    <a:pt x="178" y="707"/>
                  </a:lnTo>
                  <a:lnTo>
                    <a:pt x="175" y="711"/>
                  </a:lnTo>
                  <a:lnTo>
                    <a:pt x="173" y="714"/>
                  </a:lnTo>
                  <a:lnTo>
                    <a:pt x="80" y="855"/>
                  </a:lnTo>
                  <a:lnTo>
                    <a:pt x="66" y="953"/>
                  </a:lnTo>
                  <a:lnTo>
                    <a:pt x="69" y="947"/>
                  </a:lnTo>
                  <a:lnTo>
                    <a:pt x="75" y="942"/>
                  </a:lnTo>
                  <a:lnTo>
                    <a:pt x="79" y="938"/>
                  </a:lnTo>
                  <a:lnTo>
                    <a:pt x="83" y="934"/>
                  </a:lnTo>
                  <a:lnTo>
                    <a:pt x="86" y="930"/>
                  </a:lnTo>
                  <a:lnTo>
                    <a:pt x="91" y="928"/>
                  </a:lnTo>
                  <a:lnTo>
                    <a:pt x="96" y="924"/>
                  </a:lnTo>
                  <a:lnTo>
                    <a:pt x="100" y="919"/>
                  </a:lnTo>
                  <a:lnTo>
                    <a:pt x="105" y="914"/>
                  </a:lnTo>
                  <a:lnTo>
                    <a:pt x="110" y="910"/>
                  </a:lnTo>
                  <a:lnTo>
                    <a:pt x="114" y="905"/>
                  </a:lnTo>
                  <a:lnTo>
                    <a:pt x="119" y="900"/>
                  </a:lnTo>
                  <a:lnTo>
                    <a:pt x="123" y="894"/>
                  </a:lnTo>
                  <a:lnTo>
                    <a:pt x="130" y="890"/>
                  </a:lnTo>
                  <a:lnTo>
                    <a:pt x="134" y="885"/>
                  </a:lnTo>
                  <a:lnTo>
                    <a:pt x="141" y="879"/>
                  </a:lnTo>
                  <a:lnTo>
                    <a:pt x="145" y="874"/>
                  </a:lnTo>
                  <a:lnTo>
                    <a:pt x="151" y="868"/>
                  </a:lnTo>
                  <a:lnTo>
                    <a:pt x="156" y="863"/>
                  </a:lnTo>
                  <a:lnTo>
                    <a:pt x="162" y="857"/>
                  </a:lnTo>
                  <a:lnTo>
                    <a:pt x="168" y="852"/>
                  </a:lnTo>
                  <a:lnTo>
                    <a:pt x="175" y="848"/>
                  </a:lnTo>
                  <a:lnTo>
                    <a:pt x="181" y="840"/>
                  </a:lnTo>
                  <a:lnTo>
                    <a:pt x="185" y="835"/>
                  </a:lnTo>
                  <a:lnTo>
                    <a:pt x="192" y="829"/>
                  </a:lnTo>
                  <a:lnTo>
                    <a:pt x="198" y="823"/>
                  </a:lnTo>
                  <a:lnTo>
                    <a:pt x="203" y="817"/>
                  </a:lnTo>
                  <a:lnTo>
                    <a:pt x="209" y="812"/>
                  </a:lnTo>
                  <a:lnTo>
                    <a:pt x="215" y="806"/>
                  </a:lnTo>
                  <a:lnTo>
                    <a:pt x="221" y="801"/>
                  </a:lnTo>
                  <a:lnTo>
                    <a:pt x="226" y="795"/>
                  </a:lnTo>
                  <a:lnTo>
                    <a:pt x="232" y="790"/>
                  </a:lnTo>
                  <a:lnTo>
                    <a:pt x="237" y="784"/>
                  </a:lnTo>
                  <a:lnTo>
                    <a:pt x="243" y="778"/>
                  </a:lnTo>
                  <a:lnTo>
                    <a:pt x="249" y="773"/>
                  </a:lnTo>
                  <a:lnTo>
                    <a:pt x="254" y="769"/>
                  </a:lnTo>
                  <a:lnTo>
                    <a:pt x="258" y="762"/>
                  </a:lnTo>
                  <a:lnTo>
                    <a:pt x="264" y="758"/>
                  </a:lnTo>
                  <a:lnTo>
                    <a:pt x="269" y="753"/>
                  </a:lnTo>
                  <a:lnTo>
                    <a:pt x="274" y="748"/>
                  </a:lnTo>
                  <a:lnTo>
                    <a:pt x="278" y="744"/>
                  </a:lnTo>
                  <a:lnTo>
                    <a:pt x="285" y="739"/>
                  </a:lnTo>
                  <a:lnTo>
                    <a:pt x="288" y="735"/>
                  </a:lnTo>
                  <a:lnTo>
                    <a:pt x="292" y="730"/>
                  </a:lnTo>
                  <a:lnTo>
                    <a:pt x="297" y="725"/>
                  </a:lnTo>
                  <a:lnTo>
                    <a:pt x="302" y="722"/>
                  </a:lnTo>
                  <a:lnTo>
                    <a:pt x="308" y="716"/>
                  </a:lnTo>
                  <a:lnTo>
                    <a:pt x="314" y="708"/>
                  </a:lnTo>
                  <a:lnTo>
                    <a:pt x="320" y="704"/>
                  </a:lnTo>
                  <a:lnTo>
                    <a:pt x="326" y="699"/>
                  </a:lnTo>
                  <a:lnTo>
                    <a:pt x="330" y="694"/>
                  </a:lnTo>
                  <a:lnTo>
                    <a:pt x="334" y="690"/>
                  </a:lnTo>
                  <a:lnTo>
                    <a:pt x="339" y="683"/>
                  </a:lnTo>
                  <a:lnTo>
                    <a:pt x="344" y="679"/>
                  </a:lnTo>
                  <a:lnTo>
                    <a:pt x="348" y="673"/>
                  </a:lnTo>
                  <a:lnTo>
                    <a:pt x="354" y="665"/>
                  </a:lnTo>
                  <a:lnTo>
                    <a:pt x="359" y="657"/>
                  </a:lnTo>
                  <a:lnTo>
                    <a:pt x="365" y="651"/>
                  </a:lnTo>
                  <a:lnTo>
                    <a:pt x="367" y="646"/>
                  </a:lnTo>
                  <a:lnTo>
                    <a:pt x="370" y="642"/>
                  </a:lnTo>
                  <a:lnTo>
                    <a:pt x="373" y="638"/>
                  </a:lnTo>
                  <a:lnTo>
                    <a:pt x="376" y="634"/>
                  </a:lnTo>
                  <a:lnTo>
                    <a:pt x="379" y="629"/>
                  </a:lnTo>
                  <a:lnTo>
                    <a:pt x="382" y="624"/>
                  </a:lnTo>
                  <a:lnTo>
                    <a:pt x="384" y="620"/>
                  </a:lnTo>
                  <a:lnTo>
                    <a:pt x="388" y="617"/>
                  </a:lnTo>
                  <a:lnTo>
                    <a:pt x="390" y="611"/>
                  </a:lnTo>
                  <a:lnTo>
                    <a:pt x="393" y="606"/>
                  </a:lnTo>
                  <a:lnTo>
                    <a:pt x="396" y="600"/>
                  </a:lnTo>
                  <a:lnTo>
                    <a:pt x="399" y="597"/>
                  </a:lnTo>
                  <a:lnTo>
                    <a:pt x="401" y="590"/>
                  </a:lnTo>
                  <a:lnTo>
                    <a:pt x="404" y="586"/>
                  </a:lnTo>
                  <a:lnTo>
                    <a:pt x="407" y="580"/>
                  </a:lnTo>
                  <a:lnTo>
                    <a:pt x="410" y="576"/>
                  </a:lnTo>
                  <a:lnTo>
                    <a:pt x="412" y="570"/>
                  </a:lnTo>
                  <a:lnTo>
                    <a:pt x="413" y="564"/>
                  </a:lnTo>
                  <a:lnTo>
                    <a:pt x="416" y="558"/>
                  </a:lnTo>
                  <a:lnTo>
                    <a:pt x="418" y="552"/>
                  </a:lnTo>
                  <a:lnTo>
                    <a:pt x="419" y="545"/>
                  </a:lnTo>
                  <a:lnTo>
                    <a:pt x="421" y="539"/>
                  </a:lnTo>
                  <a:lnTo>
                    <a:pt x="424" y="535"/>
                  </a:lnTo>
                  <a:lnTo>
                    <a:pt x="426" y="528"/>
                  </a:lnTo>
                  <a:lnTo>
                    <a:pt x="427" y="522"/>
                  </a:lnTo>
                  <a:lnTo>
                    <a:pt x="429" y="514"/>
                  </a:lnTo>
                  <a:lnTo>
                    <a:pt x="430" y="508"/>
                  </a:lnTo>
                  <a:lnTo>
                    <a:pt x="432" y="502"/>
                  </a:lnTo>
                  <a:lnTo>
                    <a:pt x="433" y="496"/>
                  </a:lnTo>
                  <a:lnTo>
                    <a:pt x="435" y="488"/>
                  </a:lnTo>
                  <a:lnTo>
                    <a:pt x="435" y="482"/>
                  </a:lnTo>
                  <a:lnTo>
                    <a:pt x="436" y="476"/>
                  </a:lnTo>
                  <a:lnTo>
                    <a:pt x="436" y="468"/>
                  </a:lnTo>
                  <a:lnTo>
                    <a:pt x="436" y="462"/>
                  </a:lnTo>
                  <a:lnTo>
                    <a:pt x="436" y="454"/>
                  </a:lnTo>
                  <a:lnTo>
                    <a:pt x="438" y="446"/>
                  </a:lnTo>
                  <a:lnTo>
                    <a:pt x="438" y="440"/>
                  </a:lnTo>
                  <a:lnTo>
                    <a:pt x="438" y="432"/>
                  </a:lnTo>
                  <a:lnTo>
                    <a:pt x="436" y="425"/>
                  </a:lnTo>
                  <a:lnTo>
                    <a:pt x="436" y="418"/>
                  </a:lnTo>
                  <a:lnTo>
                    <a:pt x="435" y="411"/>
                  </a:lnTo>
                  <a:lnTo>
                    <a:pt x="435" y="403"/>
                  </a:lnTo>
                  <a:lnTo>
                    <a:pt x="433" y="395"/>
                  </a:lnTo>
                  <a:lnTo>
                    <a:pt x="433" y="387"/>
                  </a:lnTo>
                  <a:lnTo>
                    <a:pt x="432" y="380"/>
                  </a:lnTo>
                  <a:lnTo>
                    <a:pt x="430" y="372"/>
                  </a:lnTo>
                  <a:lnTo>
                    <a:pt x="427" y="366"/>
                  </a:lnTo>
                  <a:lnTo>
                    <a:pt x="426" y="358"/>
                  </a:lnTo>
                  <a:lnTo>
                    <a:pt x="424" y="349"/>
                  </a:lnTo>
                  <a:lnTo>
                    <a:pt x="421" y="341"/>
                  </a:lnTo>
                  <a:lnTo>
                    <a:pt x="419" y="333"/>
                  </a:lnTo>
                  <a:lnTo>
                    <a:pt x="416" y="327"/>
                  </a:lnTo>
                  <a:lnTo>
                    <a:pt x="413" y="319"/>
                  </a:lnTo>
                  <a:lnTo>
                    <a:pt x="412" y="313"/>
                  </a:lnTo>
                  <a:lnTo>
                    <a:pt x="409" y="307"/>
                  </a:lnTo>
                  <a:lnTo>
                    <a:pt x="407" y="301"/>
                  </a:lnTo>
                  <a:lnTo>
                    <a:pt x="404" y="293"/>
                  </a:lnTo>
                  <a:lnTo>
                    <a:pt x="402" y="288"/>
                  </a:lnTo>
                  <a:lnTo>
                    <a:pt x="399" y="282"/>
                  </a:lnTo>
                  <a:lnTo>
                    <a:pt x="396" y="276"/>
                  </a:lnTo>
                  <a:lnTo>
                    <a:pt x="393" y="271"/>
                  </a:lnTo>
                  <a:lnTo>
                    <a:pt x="392" y="265"/>
                  </a:lnTo>
                  <a:lnTo>
                    <a:pt x="388" y="260"/>
                  </a:lnTo>
                  <a:lnTo>
                    <a:pt x="387" y="256"/>
                  </a:lnTo>
                  <a:lnTo>
                    <a:pt x="384" y="251"/>
                  </a:lnTo>
                  <a:lnTo>
                    <a:pt x="381" y="245"/>
                  </a:lnTo>
                  <a:lnTo>
                    <a:pt x="379" y="240"/>
                  </a:lnTo>
                  <a:lnTo>
                    <a:pt x="376" y="235"/>
                  </a:lnTo>
                  <a:lnTo>
                    <a:pt x="373" y="231"/>
                  </a:lnTo>
                  <a:lnTo>
                    <a:pt x="370" y="228"/>
                  </a:lnTo>
                  <a:lnTo>
                    <a:pt x="368" y="223"/>
                  </a:lnTo>
                  <a:lnTo>
                    <a:pt x="367" y="220"/>
                  </a:lnTo>
                  <a:lnTo>
                    <a:pt x="361" y="212"/>
                  </a:lnTo>
                  <a:lnTo>
                    <a:pt x="354" y="204"/>
                  </a:lnTo>
                  <a:lnTo>
                    <a:pt x="350" y="198"/>
                  </a:lnTo>
                  <a:lnTo>
                    <a:pt x="345" y="194"/>
                  </a:lnTo>
                  <a:lnTo>
                    <a:pt x="337" y="186"/>
                  </a:lnTo>
                  <a:lnTo>
                    <a:pt x="333" y="181"/>
                  </a:lnTo>
                  <a:lnTo>
                    <a:pt x="326" y="177"/>
                  </a:lnTo>
                  <a:lnTo>
                    <a:pt x="320" y="172"/>
                  </a:lnTo>
                  <a:lnTo>
                    <a:pt x="314" y="166"/>
                  </a:lnTo>
                  <a:lnTo>
                    <a:pt x="309" y="161"/>
                  </a:lnTo>
                  <a:lnTo>
                    <a:pt x="302" y="158"/>
                  </a:lnTo>
                  <a:lnTo>
                    <a:pt x="297" y="155"/>
                  </a:lnTo>
                  <a:lnTo>
                    <a:pt x="291" y="150"/>
                  </a:lnTo>
                  <a:lnTo>
                    <a:pt x="285" y="147"/>
                  </a:lnTo>
                  <a:lnTo>
                    <a:pt x="277" y="144"/>
                  </a:lnTo>
                  <a:lnTo>
                    <a:pt x="272" y="141"/>
                  </a:lnTo>
                  <a:lnTo>
                    <a:pt x="264" y="136"/>
                  </a:lnTo>
                  <a:lnTo>
                    <a:pt x="258" y="135"/>
                  </a:lnTo>
                  <a:lnTo>
                    <a:pt x="252" y="132"/>
                  </a:lnTo>
                  <a:lnTo>
                    <a:pt x="246" y="128"/>
                  </a:lnTo>
                  <a:lnTo>
                    <a:pt x="238" y="125"/>
                  </a:lnTo>
                  <a:lnTo>
                    <a:pt x="230" y="121"/>
                  </a:lnTo>
                  <a:lnTo>
                    <a:pt x="223" y="118"/>
                  </a:lnTo>
                  <a:lnTo>
                    <a:pt x="216" y="115"/>
                  </a:lnTo>
                  <a:lnTo>
                    <a:pt x="212" y="111"/>
                  </a:lnTo>
                  <a:lnTo>
                    <a:pt x="207" y="110"/>
                  </a:lnTo>
                  <a:lnTo>
                    <a:pt x="203" y="107"/>
                  </a:lnTo>
                  <a:lnTo>
                    <a:pt x="199" y="105"/>
                  </a:lnTo>
                  <a:lnTo>
                    <a:pt x="192" y="101"/>
                  </a:lnTo>
                  <a:lnTo>
                    <a:pt x="184" y="96"/>
                  </a:lnTo>
                  <a:lnTo>
                    <a:pt x="179" y="94"/>
                  </a:lnTo>
                  <a:lnTo>
                    <a:pt x="175" y="93"/>
                  </a:lnTo>
                  <a:lnTo>
                    <a:pt x="170" y="90"/>
                  </a:lnTo>
                  <a:lnTo>
                    <a:pt x="167" y="88"/>
                  </a:lnTo>
                  <a:lnTo>
                    <a:pt x="159" y="84"/>
                  </a:lnTo>
                  <a:lnTo>
                    <a:pt x="151" y="79"/>
                  </a:lnTo>
                  <a:lnTo>
                    <a:pt x="147" y="77"/>
                  </a:lnTo>
                  <a:lnTo>
                    <a:pt x="142" y="76"/>
                  </a:lnTo>
                  <a:lnTo>
                    <a:pt x="139" y="73"/>
                  </a:lnTo>
                  <a:lnTo>
                    <a:pt x="134" y="71"/>
                  </a:lnTo>
                  <a:lnTo>
                    <a:pt x="127" y="66"/>
                  </a:lnTo>
                  <a:lnTo>
                    <a:pt x="120" y="63"/>
                  </a:lnTo>
                  <a:lnTo>
                    <a:pt x="111" y="59"/>
                  </a:lnTo>
                  <a:lnTo>
                    <a:pt x="105" y="54"/>
                  </a:lnTo>
                  <a:lnTo>
                    <a:pt x="97" y="51"/>
                  </a:lnTo>
                  <a:lnTo>
                    <a:pt x="91" y="48"/>
                  </a:lnTo>
                  <a:lnTo>
                    <a:pt x="85" y="43"/>
                  </a:lnTo>
                  <a:lnTo>
                    <a:pt x="79" y="40"/>
                  </a:lnTo>
                  <a:lnTo>
                    <a:pt x="74" y="39"/>
                  </a:lnTo>
                  <a:lnTo>
                    <a:pt x="69" y="35"/>
                  </a:lnTo>
                  <a:lnTo>
                    <a:pt x="65" y="32"/>
                  </a:lnTo>
                  <a:lnTo>
                    <a:pt x="60" y="31"/>
                  </a:lnTo>
                  <a:lnTo>
                    <a:pt x="57" y="28"/>
                  </a:lnTo>
                  <a:lnTo>
                    <a:pt x="54" y="26"/>
                  </a:lnTo>
                  <a:lnTo>
                    <a:pt x="51" y="25"/>
                  </a:lnTo>
                  <a:lnTo>
                    <a:pt x="49" y="25"/>
                  </a:lnTo>
                  <a:lnTo>
                    <a:pt x="0" y="0"/>
                  </a:lnTo>
                  <a:lnTo>
                    <a:pt x="51" y="122"/>
                  </a:lnTo>
                  <a:lnTo>
                    <a:pt x="51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2" name="Freeform 234"/>
            <p:cNvSpPr>
              <a:spLocks/>
            </p:cNvSpPr>
            <p:nvPr/>
          </p:nvSpPr>
          <p:spPr bwMode="auto">
            <a:xfrm>
              <a:off x="4551" y="450"/>
              <a:ext cx="463" cy="268"/>
            </a:xfrm>
            <a:custGeom>
              <a:avLst/>
              <a:gdLst/>
              <a:ahLst/>
              <a:cxnLst>
                <a:cxn ang="0">
                  <a:pos x="740" y="346"/>
                </a:cxn>
                <a:cxn ang="0">
                  <a:pos x="709" y="324"/>
                </a:cxn>
                <a:cxn ang="0">
                  <a:pos x="675" y="291"/>
                </a:cxn>
                <a:cxn ang="0">
                  <a:pos x="643" y="246"/>
                </a:cxn>
                <a:cxn ang="0">
                  <a:pos x="612" y="194"/>
                </a:cxn>
                <a:cxn ang="0">
                  <a:pos x="570" y="143"/>
                </a:cxn>
                <a:cxn ang="0">
                  <a:pos x="519" y="104"/>
                </a:cxn>
                <a:cxn ang="0">
                  <a:pos x="475" y="88"/>
                </a:cxn>
                <a:cxn ang="0">
                  <a:pos x="446" y="87"/>
                </a:cxn>
                <a:cxn ang="0">
                  <a:pos x="418" y="93"/>
                </a:cxn>
                <a:cxn ang="0">
                  <a:pos x="376" y="110"/>
                </a:cxn>
                <a:cxn ang="0">
                  <a:pos x="339" y="140"/>
                </a:cxn>
                <a:cxn ang="0">
                  <a:pos x="316" y="171"/>
                </a:cxn>
                <a:cxn ang="0">
                  <a:pos x="300" y="202"/>
                </a:cxn>
                <a:cxn ang="0">
                  <a:pos x="289" y="233"/>
                </a:cxn>
                <a:cxn ang="0">
                  <a:pos x="275" y="267"/>
                </a:cxn>
                <a:cxn ang="0">
                  <a:pos x="258" y="305"/>
                </a:cxn>
                <a:cxn ang="0">
                  <a:pos x="240" y="343"/>
                </a:cxn>
                <a:cxn ang="0">
                  <a:pos x="224" y="374"/>
                </a:cxn>
                <a:cxn ang="0">
                  <a:pos x="196" y="408"/>
                </a:cxn>
                <a:cxn ang="0">
                  <a:pos x="162" y="437"/>
                </a:cxn>
                <a:cxn ang="0">
                  <a:pos x="130" y="465"/>
                </a:cxn>
                <a:cxn ang="0">
                  <a:pos x="105" y="487"/>
                </a:cxn>
                <a:cxn ang="0">
                  <a:pos x="23" y="504"/>
                </a:cxn>
                <a:cxn ang="0">
                  <a:pos x="45" y="473"/>
                </a:cxn>
                <a:cxn ang="0">
                  <a:pos x="69" y="439"/>
                </a:cxn>
                <a:cxn ang="0">
                  <a:pos x="96" y="400"/>
                </a:cxn>
                <a:cxn ang="0">
                  <a:pos x="122" y="363"/>
                </a:cxn>
                <a:cxn ang="0">
                  <a:pos x="144" y="327"/>
                </a:cxn>
                <a:cxn ang="0">
                  <a:pos x="167" y="291"/>
                </a:cxn>
                <a:cxn ang="0">
                  <a:pos x="186" y="248"/>
                </a:cxn>
                <a:cxn ang="0">
                  <a:pos x="200" y="217"/>
                </a:cxn>
                <a:cxn ang="0">
                  <a:pos x="213" y="180"/>
                </a:cxn>
                <a:cxn ang="0">
                  <a:pos x="234" y="144"/>
                </a:cxn>
                <a:cxn ang="0">
                  <a:pos x="255" y="105"/>
                </a:cxn>
                <a:cxn ang="0">
                  <a:pos x="282" y="71"/>
                </a:cxn>
                <a:cxn ang="0">
                  <a:pos x="314" y="42"/>
                </a:cxn>
                <a:cxn ang="0">
                  <a:pos x="350" y="19"/>
                </a:cxn>
                <a:cxn ang="0">
                  <a:pos x="392" y="5"/>
                </a:cxn>
                <a:cxn ang="0">
                  <a:pos x="432" y="0"/>
                </a:cxn>
                <a:cxn ang="0">
                  <a:pos x="468" y="0"/>
                </a:cxn>
                <a:cxn ang="0">
                  <a:pos x="497" y="3"/>
                </a:cxn>
                <a:cxn ang="0">
                  <a:pos x="542" y="16"/>
                </a:cxn>
                <a:cxn ang="0">
                  <a:pos x="581" y="37"/>
                </a:cxn>
                <a:cxn ang="0">
                  <a:pos x="616" y="62"/>
                </a:cxn>
                <a:cxn ang="0">
                  <a:pos x="650" y="99"/>
                </a:cxn>
                <a:cxn ang="0">
                  <a:pos x="677" y="135"/>
                </a:cxn>
                <a:cxn ang="0">
                  <a:pos x="698" y="164"/>
                </a:cxn>
                <a:cxn ang="0">
                  <a:pos x="725" y="205"/>
                </a:cxn>
                <a:cxn ang="0">
                  <a:pos x="751" y="243"/>
                </a:cxn>
                <a:cxn ang="0">
                  <a:pos x="777" y="274"/>
                </a:cxn>
                <a:cxn ang="0">
                  <a:pos x="821" y="315"/>
                </a:cxn>
                <a:cxn ang="0">
                  <a:pos x="853" y="343"/>
                </a:cxn>
                <a:cxn ang="0">
                  <a:pos x="894" y="378"/>
                </a:cxn>
                <a:cxn ang="0">
                  <a:pos x="923" y="406"/>
                </a:cxn>
              </a:cxnLst>
              <a:rect l="0" t="0" r="r" b="b"/>
              <a:pathLst>
                <a:path w="925" h="536">
                  <a:moveTo>
                    <a:pt x="760" y="358"/>
                  </a:moveTo>
                  <a:lnTo>
                    <a:pt x="760" y="357"/>
                  </a:lnTo>
                  <a:lnTo>
                    <a:pt x="757" y="355"/>
                  </a:lnTo>
                  <a:lnTo>
                    <a:pt x="753" y="353"/>
                  </a:lnTo>
                  <a:lnTo>
                    <a:pt x="746" y="350"/>
                  </a:lnTo>
                  <a:lnTo>
                    <a:pt x="743" y="347"/>
                  </a:lnTo>
                  <a:lnTo>
                    <a:pt x="740" y="346"/>
                  </a:lnTo>
                  <a:lnTo>
                    <a:pt x="736" y="343"/>
                  </a:lnTo>
                  <a:lnTo>
                    <a:pt x="733" y="341"/>
                  </a:lnTo>
                  <a:lnTo>
                    <a:pt x="728" y="338"/>
                  </a:lnTo>
                  <a:lnTo>
                    <a:pt x="723" y="335"/>
                  </a:lnTo>
                  <a:lnTo>
                    <a:pt x="719" y="332"/>
                  </a:lnTo>
                  <a:lnTo>
                    <a:pt x="715" y="329"/>
                  </a:lnTo>
                  <a:lnTo>
                    <a:pt x="709" y="324"/>
                  </a:lnTo>
                  <a:lnTo>
                    <a:pt x="705" y="321"/>
                  </a:lnTo>
                  <a:lnTo>
                    <a:pt x="700" y="316"/>
                  </a:lnTo>
                  <a:lnTo>
                    <a:pt x="695" y="312"/>
                  </a:lnTo>
                  <a:lnTo>
                    <a:pt x="689" y="307"/>
                  </a:lnTo>
                  <a:lnTo>
                    <a:pt x="684" y="302"/>
                  </a:lnTo>
                  <a:lnTo>
                    <a:pt x="680" y="296"/>
                  </a:lnTo>
                  <a:lnTo>
                    <a:pt x="675" y="291"/>
                  </a:lnTo>
                  <a:lnTo>
                    <a:pt x="669" y="285"/>
                  </a:lnTo>
                  <a:lnTo>
                    <a:pt x="666" y="279"/>
                  </a:lnTo>
                  <a:lnTo>
                    <a:pt x="661" y="273"/>
                  </a:lnTo>
                  <a:lnTo>
                    <a:pt x="657" y="267"/>
                  </a:lnTo>
                  <a:lnTo>
                    <a:pt x="652" y="260"/>
                  </a:lnTo>
                  <a:lnTo>
                    <a:pt x="647" y="254"/>
                  </a:lnTo>
                  <a:lnTo>
                    <a:pt x="643" y="246"/>
                  </a:lnTo>
                  <a:lnTo>
                    <a:pt x="640" y="240"/>
                  </a:lnTo>
                  <a:lnTo>
                    <a:pt x="635" y="233"/>
                  </a:lnTo>
                  <a:lnTo>
                    <a:pt x="630" y="225"/>
                  </a:lnTo>
                  <a:lnTo>
                    <a:pt x="627" y="217"/>
                  </a:lnTo>
                  <a:lnTo>
                    <a:pt x="623" y="209"/>
                  </a:lnTo>
                  <a:lnTo>
                    <a:pt x="616" y="200"/>
                  </a:lnTo>
                  <a:lnTo>
                    <a:pt x="612" y="194"/>
                  </a:lnTo>
                  <a:lnTo>
                    <a:pt x="607" y="184"/>
                  </a:lnTo>
                  <a:lnTo>
                    <a:pt x="601" y="178"/>
                  </a:lnTo>
                  <a:lnTo>
                    <a:pt x="595" y="171"/>
                  </a:lnTo>
                  <a:lnTo>
                    <a:pt x="590" y="163"/>
                  </a:lnTo>
                  <a:lnTo>
                    <a:pt x="582" y="157"/>
                  </a:lnTo>
                  <a:lnTo>
                    <a:pt x="576" y="149"/>
                  </a:lnTo>
                  <a:lnTo>
                    <a:pt x="570" y="143"/>
                  </a:lnTo>
                  <a:lnTo>
                    <a:pt x="564" y="136"/>
                  </a:lnTo>
                  <a:lnTo>
                    <a:pt x="556" y="130"/>
                  </a:lnTo>
                  <a:lnTo>
                    <a:pt x="550" y="124"/>
                  </a:lnTo>
                  <a:lnTo>
                    <a:pt x="542" y="119"/>
                  </a:lnTo>
                  <a:lnTo>
                    <a:pt x="534" y="113"/>
                  </a:lnTo>
                  <a:lnTo>
                    <a:pt x="526" y="109"/>
                  </a:lnTo>
                  <a:lnTo>
                    <a:pt x="519" y="104"/>
                  </a:lnTo>
                  <a:lnTo>
                    <a:pt x="511" y="99"/>
                  </a:lnTo>
                  <a:lnTo>
                    <a:pt x="503" y="98"/>
                  </a:lnTo>
                  <a:lnTo>
                    <a:pt x="495" y="95"/>
                  </a:lnTo>
                  <a:lnTo>
                    <a:pt x="488" y="91"/>
                  </a:lnTo>
                  <a:lnTo>
                    <a:pt x="483" y="90"/>
                  </a:lnTo>
                  <a:lnTo>
                    <a:pt x="480" y="90"/>
                  </a:lnTo>
                  <a:lnTo>
                    <a:pt x="475" y="88"/>
                  </a:lnTo>
                  <a:lnTo>
                    <a:pt x="471" y="88"/>
                  </a:lnTo>
                  <a:lnTo>
                    <a:pt x="466" y="87"/>
                  </a:lnTo>
                  <a:lnTo>
                    <a:pt x="463" y="87"/>
                  </a:lnTo>
                  <a:lnTo>
                    <a:pt x="458" y="87"/>
                  </a:lnTo>
                  <a:lnTo>
                    <a:pt x="455" y="87"/>
                  </a:lnTo>
                  <a:lnTo>
                    <a:pt x="451" y="87"/>
                  </a:lnTo>
                  <a:lnTo>
                    <a:pt x="446" y="87"/>
                  </a:lnTo>
                  <a:lnTo>
                    <a:pt x="443" y="87"/>
                  </a:lnTo>
                  <a:lnTo>
                    <a:pt x="438" y="88"/>
                  </a:lnTo>
                  <a:lnTo>
                    <a:pt x="434" y="88"/>
                  </a:lnTo>
                  <a:lnTo>
                    <a:pt x="430" y="90"/>
                  </a:lnTo>
                  <a:lnTo>
                    <a:pt x="426" y="90"/>
                  </a:lnTo>
                  <a:lnTo>
                    <a:pt x="423" y="93"/>
                  </a:lnTo>
                  <a:lnTo>
                    <a:pt x="418" y="93"/>
                  </a:lnTo>
                  <a:lnTo>
                    <a:pt x="413" y="95"/>
                  </a:lnTo>
                  <a:lnTo>
                    <a:pt x="409" y="96"/>
                  </a:lnTo>
                  <a:lnTo>
                    <a:pt x="404" y="98"/>
                  </a:lnTo>
                  <a:lnTo>
                    <a:pt x="396" y="99"/>
                  </a:lnTo>
                  <a:lnTo>
                    <a:pt x="390" y="104"/>
                  </a:lnTo>
                  <a:lnTo>
                    <a:pt x="384" y="107"/>
                  </a:lnTo>
                  <a:lnTo>
                    <a:pt x="376" y="110"/>
                  </a:lnTo>
                  <a:lnTo>
                    <a:pt x="370" y="115"/>
                  </a:lnTo>
                  <a:lnTo>
                    <a:pt x="365" y="119"/>
                  </a:lnTo>
                  <a:lnTo>
                    <a:pt x="359" y="122"/>
                  </a:lnTo>
                  <a:lnTo>
                    <a:pt x="353" y="126"/>
                  </a:lnTo>
                  <a:lnTo>
                    <a:pt x="348" y="130"/>
                  </a:lnTo>
                  <a:lnTo>
                    <a:pt x="344" y="135"/>
                  </a:lnTo>
                  <a:lnTo>
                    <a:pt x="339" y="140"/>
                  </a:lnTo>
                  <a:lnTo>
                    <a:pt x="334" y="144"/>
                  </a:lnTo>
                  <a:lnTo>
                    <a:pt x="331" y="149"/>
                  </a:lnTo>
                  <a:lnTo>
                    <a:pt x="328" y="153"/>
                  </a:lnTo>
                  <a:lnTo>
                    <a:pt x="324" y="158"/>
                  </a:lnTo>
                  <a:lnTo>
                    <a:pt x="320" y="161"/>
                  </a:lnTo>
                  <a:lnTo>
                    <a:pt x="317" y="166"/>
                  </a:lnTo>
                  <a:lnTo>
                    <a:pt x="316" y="171"/>
                  </a:lnTo>
                  <a:lnTo>
                    <a:pt x="313" y="175"/>
                  </a:lnTo>
                  <a:lnTo>
                    <a:pt x="311" y="180"/>
                  </a:lnTo>
                  <a:lnTo>
                    <a:pt x="308" y="184"/>
                  </a:lnTo>
                  <a:lnTo>
                    <a:pt x="306" y="189"/>
                  </a:lnTo>
                  <a:lnTo>
                    <a:pt x="303" y="194"/>
                  </a:lnTo>
                  <a:lnTo>
                    <a:pt x="302" y="197"/>
                  </a:lnTo>
                  <a:lnTo>
                    <a:pt x="300" y="202"/>
                  </a:lnTo>
                  <a:lnTo>
                    <a:pt x="299" y="206"/>
                  </a:lnTo>
                  <a:lnTo>
                    <a:pt x="296" y="211"/>
                  </a:lnTo>
                  <a:lnTo>
                    <a:pt x="296" y="215"/>
                  </a:lnTo>
                  <a:lnTo>
                    <a:pt x="294" y="220"/>
                  </a:lnTo>
                  <a:lnTo>
                    <a:pt x="293" y="225"/>
                  </a:lnTo>
                  <a:lnTo>
                    <a:pt x="291" y="228"/>
                  </a:lnTo>
                  <a:lnTo>
                    <a:pt x="289" y="233"/>
                  </a:lnTo>
                  <a:lnTo>
                    <a:pt x="288" y="237"/>
                  </a:lnTo>
                  <a:lnTo>
                    <a:pt x="286" y="242"/>
                  </a:lnTo>
                  <a:lnTo>
                    <a:pt x="285" y="246"/>
                  </a:lnTo>
                  <a:lnTo>
                    <a:pt x="282" y="251"/>
                  </a:lnTo>
                  <a:lnTo>
                    <a:pt x="280" y="256"/>
                  </a:lnTo>
                  <a:lnTo>
                    <a:pt x="279" y="262"/>
                  </a:lnTo>
                  <a:lnTo>
                    <a:pt x="275" y="267"/>
                  </a:lnTo>
                  <a:lnTo>
                    <a:pt x="274" y="271"/>
                  </a:lnTo>
                  <a:lnTo>
                    <a:pt x="271" y="276"/>
                  </a:lnTo>
                  <a:lnTo>
                    <a:pt x="269" y="282"/>
                  </a:lnTo>
                  <a:lnTo>
                    <a:pt x="266" y="288"/>
                  </a:lnTo>
                  <a:lnTo>
                    <a:pt x="263" y="295"/>
                  </a:lnTo>
                  <a:lnTo>
                    <a:pt x="262" y="299"/>
                  </a:lnTo>
                  <a:lnTo>
                    <a:pt x="258" y="305"/>
                  </a:lnTo>
                  <a:lnTo>
                    <a:pt x="257" y="312"/>
                  </a:lnTo>
                  <a:lnTo>
                    <a:pt x="254" y="316"/>
                  </a:lnTo>
                  <a:lnTo>
                    <a:pt x="251" y="321"/>
                  </a:lnTo>
                  <a:lnTo>
                    <a:pt x="248" y="327"/>
                  </a:lnTo>
                  <a:lnTo>
                    <a:pt x="244" y="332"/>
                  </a:lnTo>
                  <a:lnTo>
                    <a:pt x="243" y="338"/>
                  </a:lnTo>
                  <a:lnTo>
                    <a:pt x="240" y="343"/>
                  </a:lnTo>
                  <a:lnTo>
                    <a:pt x="238" y="349"/>
                  </a:lnTo>
                  <a:lnTo>
                    <a:pt x="235" y="353"/>
                  </a:lnTo>
                  <a:lnTo>
                    <a:pt x="234" y="357"/>
                  </a:lnTo>
                  <a:lnTo>
                    <a:pt x="231" y="361"/>
                  </a:lnTo>
                  <a:lnTo>
                    <a:pt x="229" y="366"/>
                  </a:lnTo>
                  <a:lnTo>
                    <a:pt x="226" y="370"/>
                  </a:lnTo>
                  <a:lnTo>
                    <a:pt x="224" y="374"/>
                  </a:lnTo>
                  <a:lnTo>
                    <a:pt x="221" y="378"/>
                  </a:lnTo>
                  <a:lnTo>
                    <a:pt x="220" y="381"/>
                  </a:lnTo>
                  <a:lnTo>
                    <a:pt x="215" y="388"/>
                  </a:lnTo>
                  <a:lnTo>
                    <a:pt x="209" y="395"/>
                  </a:lnTo>
                  <a:lnTo>
                    <a:pt x="204" y="400"/>
                  </a:lnTo>
                  <a:lnTo>
                    <a:pt x="201" y="403"/>
                  </a:lnTo>
                  <a:lnTo>
                    <a:pt x="196" y="408"/>
                  </a:lnTo>
                  <a:lnTo>
                    <a:pt x="193" y="412"/>
                  </a:lnTo>
                  <a:lnTo>
                    <a:pt x="187" y="415"/>
                  </a:lnTo>
                  <a:lnTo>
                    <a:pt x="183" y="420"/>
                  </a:lnTo>
                  <a:lnTo>
                    <a:pt x="178" y="425"/>
                  </a:lnTo>
                  <a:lnTo>
                    <a:pt x="173" y="429"/>
                  </a:lnTo>
                  <a:lnTo>
                    <a:pt x="169" y="432"/>
                  </a:lnTo>
                  <a:lnTo>
                    <a:pt x="162" y="437"/>
                  </a:lnTo>
                  <a:lnTo>
                    <a:pt x="159" y="442"/>
                  </a:lnTo>
                  <a:lnTo>
                    <a:pt x="155" y="446"/>
                  </a:lnTo>
                  <a:lnTo>
                    <a:pt x="148" y="450"/>
                  </a:lnTo>
                  <a:lnTo>
                    <a:pt x="144" y="454"/>
                  </a:lnTo>
                  <a:lnTo>
                    <a:pt x="139" y="457"/>
                  </a:lnTo>
                  <a:lnTo>
                    <a:pt x="134" y="462"/>
                  </a:lnTo>
                  <a:lnTo>
                    <a:pt x="130" y="465"/>
                  </a:lnTo>
                  <a:lnTo>
                    <a:pt x="125" y="468"/>
                  </a:lnTo>
                  <a:lnTo>
                    <a:pt x="122" y="471"/>
                  </a:lnTo>
                  <a:lnTo>
                    <a:pt x="119" y="474"/>
                  </a:lnTo>
                  <a:lnTo>
                    <a:pt x="113" y="479"/>
                  </a:lnTo>
                  <a:lnTo>
                    <a:pt x="108" y="484"/>
                  </a:lnTo>
                  <a:lnTo>
                    <a:pt x="107" y="485"/>
                  </a:lnTo>
                  <a:lnTo>
                    <a:pt x="105" y="487"/>
                  </a:lnTo>
                  <a:lnTo>
                    <a:pt x="0" y="536"/>
                  </a:lnTo>
                  <a:lnTo>
                    <a:pt x="1" y="533"/>
                  </a:lnTo>
                  <a:lnTo>
                    <a:pt x="6" y="527"/>
                  </a:lnTo>
                  <a:lnTo>
                    <a:pt x="9" y="522"/>
                  </a:lnTo>
                  <a:lnTo>
                    <a:pt x="14" y="516"/>
                  </a:lnTo>
                  <a:lnTo>
                    <a:pt x="17" y="510"/>
                  </a:lnTo>
                  <a:lnTo>
                    <a:pt x="23" y="504"/>
                  </a:lnTo>
                  <a:lnTo>
                    <a:pt x="26" y="499"/>
                  </a:lnTo>
                  <a:lnTo>
                    <a:pt x="29" y="494"/>
                  </a:lnTo>
                  <a:lnTo>
                    <a:pt x="31" y="490"/>
                  </a:lnTo>
                  <a:lnTo>
                    <a:pt x="34" y="487"/>
                  </a:lnTo>
                  <a:lnTo>
                    <a:pt x="37" y="482"/>
                  </a:lnTo>
                  <a:lnTo>
                    <a:pt x="42" y="477"/>
                  </a:lnTo>
                  <a:lnTo>
                    <a:pt x="45" y="473"/>
                  </a:lnTo>
                  <a:lnTo>
                    <a:pt x="48" y="468"/>
                  </a:lnTo>
                  <a:lnTo>
                    <a:pt x="51" y="463"/>
                  </a:lnTo>
                  <a:lnTo>
                    <a:pt x="54" y="459"/>
                  </a:lnTo>
                  <a:lnTo>
                    <a:pt x="59" y="453"/>
                  </a:lnTo>
                  <a:lnTo>
                    <a:pt x="62" y="448"/>
                  </a:lnTo>
                  <a:lnTo>
                    <a:pt x="66" y="443"/>
                  </a:lnTo>
                  <a:lnTo>
                    <a:pt x="69" y="439"/>
                  </a:lnTo>
                  <a:lnTo>
                    <a:pt x="73" y="432"/>
                  </a:lnTo>
                  <a:lnTo>
                    <a:pt x="77" y="428"/>
                  </a:lnTo>
                  <a:lnTo>
                    <a:pt x="80" y="423"/>
                  </a:lnTo>
                  <a:lnTo>
                    <a:pt x="85" y="417"/>
                  </a:lnTo>
                  <a:lnTo>
                    <a:pt x="88" y="411"/>
                  </a:lnTo>
                  <a:lnTo>
                    <a:pt x="93" y="406"/>
                  </a:lnTo>
                  <a:lnTo>
                    <a:pt x="96" y="400"/>
                  </a:lnTo>
                  <a:lnTo>
                    <a:pt x="99" y="395"/>
                  </a:lnTo>
                  <a:lnTo>
                    <a:pt x="103" y="389"/>
                  </a:lnTo>
                  <a:lnTo>
                    <a:pt x="107" y="384"/>
                  </a:lnTo>
                  <a:lnTo>
                    <a:pt x="110" y="378"/>
                  </a:lnTo>
                  <a:lnTo>
                    <a:pt x="114" y="374"/>
                  </a:lnTo>
                  <a:lnTo>
                    <a:pt x="117" y="367"/>
                  </a:lnTo>
                  <a:lnTo>
                    <a:pt x="122" y="363"/>
                  </a:lnTo>
                  <a:lnTo>
                    <a:pt x="125" y="357"/>
                  </a:lnTo>
                  <a:lnTo>
                    <a:pt x="128" y="352"/>
                  </a:lnTo>
                  <a:lnTo>
                    <a:pt x="133" y="347"/>
                  </a:lnTo>
                  <a:lnTo>
                    <a:pt x="136" y="343"/>
                  </a:lnTo>
                  <a:lnTo>
                    <a:pt x="139" y="338"/>
                  </a:lnTo>
                  <a:lnTo>
                    <a:pt x="142" y="333"/>
                  </a:lnTo>
                  <a:lnTo>
                    <a:pt x="144" y="327"/>
                  </a:lnTo>
                  <a:lnTo>
                    <a:pt x="148" y="322"/>
                  </a:lnTo>
                  <a:lnTo>
                    <a:pt x="150" y="318"/>
                  </a:lnTo>
                  <a:lnTo>
                    <a:pt x="153" y="313"/>
                  </a:lnTo>
                  <a:lnTo>
                    <a:pt x="156" y="310"/>
                  </a:lnTo>
                  <a:lnTo>
                    <a:pt x="159" y="305"/>
                  </a:lnTo>
                  <a:lnTo>
                    <a:pt x="162" y="298"/>
                  </a:lnTo>
                  <a:lnTo>
                    <a:pt x="167" y="291"/>
                  </a:lnTo>
                  <a:lnTo>
                    <a:pt x="170" y="284"/>
                  </a:lnTo>
                  <a:lnTo>
                    <a:pt x="175" y="279"/>
                  </a:lnTo>
                  <a:lnTo>
                    <a:pt x="176" y="273"/>
                  </a:lnTo>
                  <a:lnTo>
                    <a:pt x="179" y="267"/>
                  </a:lnTo>
                  <a:lnTo>
                    <a:pt x="181" y="259"/>
                  </a:lnTo>
                  <a:lnTo>
                    <a:pt x="184" y="253"/>
                  </a:lnTo>
                  <a:lnTo>
                    <a:pt x="186" y="248"/>
                  </a:lnTo>
                  <a:lnTo>
                    <a:pt x="187" y="243"/>
                  </a:lnTo>
                  <a:lnTo>
                    <a:pt x="189" y="239"/>
                  </a:lnTo>
                  <a:lnTo>
                    <a:pt x="190" y="236"/>
                  </a:lnTo>
                  <a:lnTo>
                    <a:pt x="192" y="231"/>
                  </a:lnTo>
                  <a:lnTo>
                    <a:pt x="195" y="226"/>
                  </a:lnTo>
                  <a:lnTo>
                    <a:pt x="196" y="222"/>
                  </a:lnTo>
                  <a:lnTo>
                    <a:pt x="200" y="217"/>
                  </a:lnTo>
                  <a:lnTo>
                    <a:pt x="200" y="212"/>
                  </a:lnTo>
                  <a:lnTo>
                    <a:pt x="203" y="208"/>
                  </a:lnTo>
                  <a:lnTo>
                    <a:pt x="204" y="202"/>
                  </a:lnTo>
                  <a:lnTo>
                    <a:pt x="207" y="197"/>
                  </a:lnTo>
                  <a:lnTo>
                    <a:pt x="209" y="191"/>
                  </a:lnTo>
                  <a:lnTo>
                    <a:pt x="212" y="186"/>
                  </a:lnTo>
                  <a:lnTo>
                    <a:pt x="213" y="180"/>
                  </a:lnTo>
                  <a:lnTo>
                    <a:pt x="217" y="177"/>
                  </a:lnTo>
                  <a:lnTo>
                    <a:pt x="220" y="171"/>
                  </a:lnTo>
                  <a:lnTo>
                    <a:pt x="221" y="164"/>
                  </a:lnTo>
                  <a:lnTo>
                    <a:pt x="224" y="160"/>
                  </a:lnTo>
                  <a:lnTo>
                    <a:pt x="227" y="155"/>
                  </a:lnTo>
                  <a:lnTo>
                    <a:pt x="229" y="149"/>
                  </a:lnTo>
                  <a:lnTo>
                    <a:pt x="234" y="144"/>
                  </a:lnTo>
                  <a:lnTo>
                    <a:pt x="237" y="138"/>
                  </a:lnTo>
                  <a:lnTo>
                    <a:pt x="240" y="133"/>
                  </a:lnTo>
                  <a:lnTo>
                    <a:pt x="241" y="127"/>
                  </a:lnTo>
                  <a:lnTo>
                    <a:pt x="246" y="122"/>
                  </a:lnTo>
                  <a:lnTo>
                    <a:pt x="249" y="116"/>
                  </a:lnTo>
                  <a:lnTo>
                    <a:pt x="252" y="112"/>
                  </a:lnTo>
                  <a:lnTo>
                    <a:pt x="255" y="105"/>
                  </a:lnTo>
                  <a:lnTo>
                    <a:pt x="258" y="101"/>
                  </a:lnTo>
                  <a:lnTo>
                    <a:pt x="262" y="96"/>
                  </a:lnTo>
                  <a:lnTo>
                    <a:pt x="266" y="91"/>
                  </a:lnTo>
                  <a:lnTo>
                    <a:pt x="271" y="85"/>
                  </a:lnTo>
                  <a:lnTo>
                    <a:pt x="274" y="81"/>
                  </a:lnTo>
                  <a:lnTo>
                    <a:pt x="277" y="76"/>
                  </a:lnTo>
                  <a:lnTo>
                    <a:pt x="282" y="71"/>
                  </a:lnTo>
                  <a:lnTo>
                    <a:pt x="286" y="67"/>
                  </a:lnTo>
                  <a:lnTo>
                    <a:pt x="291" y="62"/>
                  </a:lnTo>
                  <a:lnTo>
                    <a:pt x="296" y="57"/>
                  </a:lnTo>
                  <a:lnTo>
                    <a:pt x="300" y="54"/>
                  </a:lnTo>
                  <a:lnTo>
                    <a:pt x="305" y="50"/>
                  </a:lnTo>
                  <a:lnTo>
                    <a:pt x="310" y="45"/>
                  </a:lnTo>
                  <a:lnTo>
                    <a:pt x="314" y="42"/>
                  </a:lnTo>
                  <a:lnTo>
                    <a:pt x="319" y="37"/>
                  </a:lnTo>
                  <a:lnTo>
                    <a:pt x="324" y="34"/>
                  </a:lnTo>
                  <a:lnTo>
                    <a:pt x="330" y="31"/>
                  </a:lnTo>
                  <a:lnTo>
                    <a:pt x="334" y="26"/>
                  </a:lnTo>
                  <a:lnTo>
                    <a:pt x="341" y="25"/>
                  </a:lnTo>
                  <a:lnTo>
                    <a:pt x="345" y="22"/>
                  </a:lnTo>
                  <a:lnTo>
                    <a:pt x="350" y="19"/>
                  </a:lnTo>
                  <a:lnTo>
                    <a:pt x="356" y="16"/>
                  </a:lnTo>
                  <a:lnTo>
                    <a:pt x="362" y="14"/>
                  </a:lnTo>
                  <a:lnTo>
                    <a:pt x="367" y="11"/>
                  </a:lnTo>
                  <a:lnTo>
                    <a:pt x="373" y="9"/>
                  </a:lnTo>
                  <a:lnTo>
                    <a:pt x="381" y="8"/>
                  </a:lnTo>
                  <a:lnTo>
                    <a:pt x="387" y="8"/>
                  </a:lnTo>
                  <a:lnTo>
                    <a:pt x="392" y="5"/>
                  </a:lnTo>
                  <a:lnTo>
                    <a:pt x="398" y="5"/>
                  </a:lnTo>
                  <a:lnTo>
                    <a:pt x="404" y="3"/>
                  </a:lnTo>
                  <a:lnTo>
                    <a:pt x="410" y="3"/>
                  </a:lnTo>
                  <a:lnTo>
                    <a:pt x="415" y="2"/>
                  </a:lnTo>
                  <a:lnTo>
                    <a:pt x="421" y="2"/>
                  </a:lnTo>
                  <a:lnTo>
                    <a:pt x="426" y="0"/>
                  </a:lnTo>
                  <a:lnTo>
                    <a:pt x="432" y="0"/>
                  </a:lnTo>
                  <a:lnTo>
                    <a:pt x="437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2" y="0"/>
                  </a:lnTo>
                  <a:lnTo>
                    <a:pt x="457" y="0"/>
                  </a:lnTo>
                  <a:lnTo>
                    <a:pt x="463" y="0"/>
                  </a:lnTo>
                  <a:lnTo>
                    <a:pt x="468" y="0"/>
                  </a:lnTo>
                  <a:lnTo>
                    <a:pt x="472" y="0"/>
                  </a:lnTo>
                  <a:lnTo>
                    <a:pt x="477" y="0"/>
                  </a:lnTo>
                  <a:lnTo>
                    <a:pt x="480" y="0"/>
                  </a:lnTo>
                  <a:lnTo>
                    <a:pt x="485" y="2"/>
                  </a:lnTo>
                  <a:lnTo>
                    <a:pt x="489" y="2"/>
                  </a:lnTo>
                  <a:lnTo>
                    <a:pt x="494" y="2"/>
                  </a:lnTo>
                  <a:lnTo>
                    <a:pt x="497" y="3"/>
                  </a:lnTo>
                  <a:lnTo>
                    <a:pt x="502" y="3"/>
                  </a:lnTo>
                  <a:lnTo>
                    <a:pt x="506" y="5"/>
                  </a:lnTo>
                  <a:lnTo>
                    <a:pt x="514" y="6"/>
                  </a:lnTo>
                  <a:lnTo>
                    <a:pt x="522" y="8"/>
                  </a:lnTo>
                  <a:lnTo>
                    <a:pt x="528" y="11"/>
                  </a:lnTo>
                  <a:lnTo>
                    <a:pt x="536" y="14"/>
                  </a:lnTo>
                  <a:lnTo>
                    <a:pt x="542" y="16"/>
                  </a:lnTo>
                  <a:lnTo>
                    <a:pt x="548" y="19"/>
                  </a:lnTo>
                  <a:lnTo>
                    <a:pt x="554" y="22"/>
                  </a:lnTo>
                  <a:lnTo>
                    <a:pt x="561" y="25"/>
                  </a:lnTo>
                  <a:lnTo>
                    <a:pt x="565" y="26"/>
                  </a:lnTo>
                  <a:lnTo>
                    <a:pt x="571" y="31"/>
                  </a:lnTo>
                  <a:lnTo>
                    <a:pt x="576" y="34"/>
                  </a:lnTo>
                  <a:lnTo>
                    <a:pt x="581" y="37"/>
                  </a:lnTo>
                  <a:lnTo>
                    <a:pt x="585" y="40"/>
                  </a:lnTo>
                  <a:lnTo>
                    <a:pt x="590" y="43"/>
                  </a:lnTo>
                  <a:lnTo>
                    <a:pt x="593" y="45"/>
                  </a:lnTo>
                  <a:lnTo>
                    <a:pt x="598" y="50"/>
                  </a:lnTo>
                  <a:lnTo>
                    <a:pt x="605" y="54"/>
                  </a:lnTo>
                  <a:lnTo>
                    <a:pt x="613" y="60"/>
                  </a:lnTo>
                  <a:lnTo>
                    <a:pt x="616" y="62"/>
                  </a:lnTo>
                  <a:lnTo>
                    <a:pt x="621" y="65"/>
                  </a:lnTo>
                  <a:lnTo>
                    <a:pt x="626" y="70"/>
                  </a:lnTo>
                  <a:lnTo>
                    <a:pt x="630" y="74"/>
                  </a:lnTo>
                  <a:lnTo>
                    <a:pt x="635" y="79"/>
                  </a:lnTo>
                  <a:lnTo>
                    <a:pt x="640" y="85"/>
                  </a:lnTo>
                  <a:lnTo>
                    <a:pt x="646" y="91"/>
                  </a:lnTo>
                  <a:lnTo>
                    <a:pt x="650" y="99"/>
                  </a:lnTo>
                  <a:lnTo>
                    <a:pt x="657" y="105"/>
                  </a:lnTo>
                  <a:lnTo>
                    <a:pt x="663" y="115"/>
                  </a:lnTo>
                  <a:lnTo>
                    <a:pt x="664" y="118"/>
                  </a:lnTo>
                  <a:lnTo>
                    <a:pt x="667" y="121"/>
                  </a:lnTo>
                  <a:lnTo>
                    <a:pt x="671" y="126"/>
                  </a:lnTo>
                  <a:lnTo>
                    <a:pt x="674" y="130"/>
                  </a:lnTo>
                  <a:lnTo>
                    <a:pt x="677" y="135"/>
                  </a:lnTo>
                  <a:lnTo>
                    <a:pt x="680" y="140"/>
                  </a:lnTo>
                  <a:lnTo>
                    <a:pt x="683" y="143"/>
                  </a:lnTo>
                  <a:lnTo>
                    <a:pt x="686" y="147"/>
                  </a:lnTo>
                  <a:lnTo>
                    <a:pt x="689" y="152"/>
                  </a:lnTo>
                  <a:lnTo>
                    <a:pt x="692" y="157"/>
                  </a:lnTo>
                  <a:lnTo>
                    <a:pt x="695" y="160"/>
                  </a:lnTo>
                  <a:lnTo>
                    <a:pt x="698" y="164"/>
                  </a:lnTo>
                  <a:lnTo>
                    <a:pt x="703" y="172"/>
                  </a:lnTo>
                  <a:lnTo>
                    <a:pt x="709" y="180"/>
                  </a:lnTo>
                  <a:lnTo>
                    <a:pt x="711" y="184"/>
                  </a:lnTo>
                  <a:lnTo>
                    <a:pt x="714" y="189"/>
                  </a:lnTo>
                  <a:lnTo>
                    <a:pt x="717" y="192"/>
                  </a:lnTo>
                  <a:lnTo>
                    <a:pt x="720" y="197"/>
                  </a:lnTo>
                  <a:lnTo>
                    <a:pt x="725" y="205"/>
                  </a:lnTo>
                  <a:lnTo>
                    <a:pt x="729" y="212"/>
                  </a:lnTo>
                  <a:lnTo>
                    <a:pt x="734" y="219"/>
                  </a:lnTo>
                  <a:lnTo>
                    <a:pt x="739" y="225"/>
                  </a:lnTo>
                  <a:lnTo>
                    <a:pt x="742" y="231"/>
                  </a:lnTo>
                  <a:lnTo>
                    <a:pt x="745" y="236"/>
                  </a:lnTo>
                  <a:lnTo>
                    <a:pt x="748" y="239"/>
                  </a:lnTo>
                  <a:lnTo>
                    <a:pt x="751" y="243"/>
                  </a:lnTo>
                  <a:lnTo>
                    <a:pt x="756" y="250"/>
                  </a:lnTo>
                  <a:lnTo>
                    <a:pt x="757" y="253"/>
                  </a:lnTo>
                  <a:lnTo>
                    <a:pt x="759" y="254"/>
                  </a:lnTo>
                  <a:lnTo>
                    <a:pt x="764" y="259"/>
                  </a:lnTo>
                  <a:lnTo>
                    <a:pt x="767" y="264"/>
                  </a:lnTo>
                  <a:lnTo>
                    <a:pt x="773" y="268"/>
                  </a:lnTo>
                  <a:lnTo>
                    <a:pt x="777" y="274"/>
                  </a:lnTo>
                  <a:lnTo>
                    <a:pt x="784" y="281"/>
                  </a:lnTo>
                  <a:lnTo>
                    <a:pt x="790" y="287"/>
                  </a:lnTo>
                  <a:lnTo>
                    <a:pt x="798" y="293"/>
                  </a:lnTo>
                  <a:lnTo>
                    <a:pt x="804" y="301"/>
                  </a:lnTo>
                  <a:lnTo>
                    <a:pt x="813" y="308"/>
                  </a:lnTo>
                  <a:lnTo>
                    <a:pt x="816" y="312"/>
                  </a:lnTo>
                  <a:lnTo>
                    <a:pt x="821" y="315"/>
                  </a:lnTo>
                  <a:lnTo>
                    <a:pt x="825" y="319"/>
                  </a:lnTo>
                  <a:lnTo>
                    <a:pt x="830" y="324"/>
                  </a:lnTo>
                  <a:lnTo>
                    <a:pt x="833" y="327"/>
                  </a:lnTo>
                  <a:lnTo>
                    <a:pt x="839" y="332"/>
                  </a:lnTo>
                  <a:lnTo>
                    <a:pt x="844" y="335"/>
                  </a:lnTo>
                  <a:lnTo>
                    <a:pt x="849" y="339"/>
                  </a:lnTo>
                  <a:lnTo>
                    <a:pt x="853" y="343"/>
                  </a:lnTo>
                  <a:lnTo>
                    <a:pt x="856" y="346"/>
                  </a:lnTo>
                  <a:lnTo>
                    <a:pt x="861" y="350"/>
                  </a:lnTo>
                  <a:lnTo>
                    <a:pt x="866" y="353"/>
                  </a:lnTo>
                  <a:lnTo>
                    <a:pt x="874" y="360"/>
                  </a:lnTo>
                  <a:lnTo>
                    <a:pt x="881" y="367"/>
                  </a:lnTo>
                  <a:lnTo>
                    <a:pt x="887" y="372"/>
                  </a:lnTo>
                  <a:lnTo>
                    <a:pt x="894" y="378"/>
                  </a:lnTo>
                  <a:lnTo>
                    <a:pt x="900" y="383"/>
                  </a:lnTo>
                  <a:lnTo>
                    <a:pt x="906" y="389"/>
                  </a:lnTo>
                  <a:lnTo>
                    <a:pt x="909" y="392"/>
                  </a:lnTo>
                  <a:lnTo>
                    <a:pt x="912" y="395"/>
                  </a:lnTo>
                  <a:lnTo>
                    <a:pt x="915" y="398"/>
                  </a:lnTo>
                  <a:lnTo>
                    <a:pt x="918" y="401"/>
                  </a:lnTo>
                  <a:lnTo>
                    <a:pt x="923" y="406"/>
                  </a:lnTo>
                  <a:lnTo>
                    <a:pt x="925" y="408"/>
                  </a:lnTo>
                  <a:lnTo>
                    <a:pt x="760" y="358"/>
                  </a:lnTo>
                  <a:lnTo>
                    <a:pt x="760" y="3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3" name="Freeform 235"/>
            <p:cNvSpPr>
              <a:spLocks/>
            </p:cNvSpPr>
            <p:nvPr/>
          </p:nvSpPr>
          <p:spPr bwMode="auto">
            <a:xfrm>
              <a:off x="4843" y="632"/>
              <a:ext cx="279" cy="303"/>
            </a:xfrm>
            <a:custGeom>
              <a:avLst/>
              <a:gdLst/>
              <a:ahLst/>
              <a:cxnLst>
                <a:cxn ang="0">
                  <a:pos x="76" y="492"/>
                </a:cxn>
                <a:cxn ang="0">
                  <a:pos x="84" y="492"/>
                </a:cxn>
                <a:cxn ang="0">
                  <a:pos x="92" y="492"/>
                </a:cxn>
                <a:cxn ang="0">
                  <a:pos x="102" y="496"/>
                </a:cxn>
                <a:cxn ang="0">
                  <a:pos x="113" y="501"/>
                </a:cxn>
                <a:cxn ang="0">
                  <a:pos x="127" y="510"/>
                </a:cxn>
                <a:cxn ang="0">
                  <a:pos x="137" y="520"/>
                </a:cxn>
                <a:cxn ang="0">
                  <a:pos x="144" y="527"/>
                </a:cxn>
                <a:cxn ang="0">
                  <a:pos x="155" y="540"/>
                </a:cxn>
                <a:cxn ang="0">
                  <a:pos x="169" y="555"/>
                </a:cxn>
                <a:cxn ang="0">
                  <a:pos x="182" y="568"/>
                </a:cxn>
                <a:cxn ang="0">
                  <a:pos x="192" y="582"/>
                </a:cxn>
                <a:cxn ang="0">
                  <a:pos x="202" y="591"/>
                </a:cxn>
                <a:cxn ang="0">
                  <a:pos x="209" y="599"/>
                </a:cxn>
                <a:cxn ang="0">
                  <a:pos x="217" y="606"/>
                </a:cxn>
                <a:cxn ang="0">
                  <a:pos x="558" y="155"/>
                </a:cxn>
                <a:cxn ang="0">
                  <a:pos x="550" y="151"/>
                </a:cxn>
                <a:cxn ang="0">
                  <a:pos x="541" y="144"/>
                </a:cxn>
                <a:cxn ang="0">
                  <a:pos x="530" y="137"/>
                </a:cxn>
                <a:cxn ang="0">
                  <a:pos x="522" y="132"/>
                </a:cxn>
                <a:cxn ang="0">
                  <a:pos x="513" y="126"/>
                </a:cxn>
                <a:cxn ang="0">
                  <a:pos x="504" y="120"/>
                </a:cxn>
                <a:cxn ang="0">
                  <a:pos x="493" y="113"/>
                </a:cxn>
                <a:cxn ang="0">
                  <a:pos x="481" y="106"/>
                </a:cxn>
                <a:cxn ang="0">
                  <a:pos x="468" y="99"/>
                </a:cxn>
                <a:cxn ang="0">
                  <a:pos x="454" y="90"/>
                </a:cxn>
                <a:cxn ang="0">
                  <a:pos x="440" y="82"/>
                </a:cxn>
                <a:cxn ang="0">
                  <a:pos x="431" y="78"/>
                </a:cxn>
                <a:cxn ang="0">
                  <a:pos x="423" y="73"/>
                </a:cxn>
                <a:cxn ang="0">
                  <a:pos x="408" y="64"/>
                </a:cxn>
                <a:cxn ang="0">
                  <a:pos x="394" y="55"/>
                </a:cxn>
                <a:cxn ang="0">
                  <a:pos x="381" y="47"/>
                </a:cxn>
                <a:cxn ang="0">
                  <a:pos x="367" y="41"/>
                </a:cxn>
                <a:cxn ang="0">
                  <a:pos x="357" y="33"/>
                </a:cxn>
                <a:cxn ang="0">
                  <a:pos x="346" y="27"/>
                </a:cxn>
                <a:cxn ang="0">
                  <a:pos x="336" y="22"/>
                </a:cxn>
                <a:cxn ang="0">
                  <a:pos x="327" y="16"/>
                </a:cxn>
                <a:cxn ang="0">
                  <a:pos x="319" y="13"/>
                </a:cxn>
                <a:cxn ang="0">
                  <a:pos x="307" y="6"/>
                </a:cxn>
                <a:cxn ang="0">
                  <a:pos x="299" y="2"/>
                </a:cxn>
                <a:cxn ang="0">
                  <a:pos x="20" y="440"/>
                </a:cxn>
                <a:cxn ang="0">
                  <a:pos x="75" y="492"/>
                </a:cxn>
              </a:cxnLst>
              <a:rect l="0" t="0" r="r" b="b"/>
              <a:pathLst>
                <a:path w="558" h="608">
                  <a:moveTo>
                    <a:pt x="75" y="492"/>
                  </a:moveTo>
                  <a:lnTo>
                    <a:pt x="76" y="492"/>
                  </a:lnTo>
                  <a:lnTo>
                    <a:pt x="81" y="492"/>
                  </a:lnTo>
                  <a:lnTo>
                    <a:pt x="84" y="492"/>
                  </a:lnTo>
                  <a:lnTo>
                    <a:pt x="87" y="492"/>
                  </a:lnTo>
                  <a:lnTo>
                    <a:pt x="92" y="492"/>
                  </a:lnTo>
                  <a:lnTo>
                    <a:pt x="98" y="495"/>
                  </a:lnTo>
                  <a:lnTo>
                    <a:pt x="102" y="496"/>
                  </a:lnTo>
                  <a:lnTo>
                    <a:pt x="107" y="498"/>
                  </a:lnTo>
                  <a:lnTo>
                    <a:pt x="113" y="501"/>
                  </a:lnTo>
                  <a:lnTo>
                    <a:pt x="121" y="506"/>
                  </a:lnTo>
                  <a:lnTo>
                    <a:pt x="127" y="510"/>
                  </a:lnTo>
                  <a:lnTo>
                    <a:pt x="133" y="516"/>
                  </a:lnTo>
                  <a:lnTo>
                    <a:pt x="137" y="520"/>
                  </a:lnTo>
                  <a:lnTo>
                    <a:pt x="141" y="523"/>
                  </a:lnTo>
                  <a:lnTo>
                    <a:pt x="144" y="527"/>
                  </a:lnTo>
                  <a:lnTo>
                    <a:pt x="149" y="532"/>
                  </a:lnTo>
                  <a:lnTo>
                    <a:pt x="155" y="540"/>
                  </a:lnTo>
                  <a:lnTo>
                    <a:pt x="161" y="547"/>
                  </a:lnTo>
                  <a:lnTo>
                    <a:pt x="169" y="555"/>
                  </a:lnTo>
                  <a:lnTo>
                    <a:pt x="175" y="563"/>
                  </a:lnTo>
                  <a:lnTo>
                    <a:pt x="182" y="568"/>
                  </a:lnTo>
                  <a:lnTo>
                    <a:pt x="188" y="575"/>
                  </a:lnTo>
                  <a:lnTo>
                    <a:pt x="192" y="582"/>
                  </a:lnTo>
                  <a:lnTo>
                    <a:pt x="199" y="586"/>
                  </a:lnTo>
                  <a:lnTo>
                    <a:pt x="202" y="591"/>
                  </a:lnTo>
                  <a:lnTo>
                    <a:pt x="206" y="595"/>
                  </a:lnTo>
                  <a:lnTo>
                    <a:pt x="209" y="599"/>
                  </a:lnTo>
                  <a:lnTo>
                    <a:pt x="214" y="603"/>
                  </a:lnTo>
                  <a:lnTo>
                    <a:pt x="217" y="606"/>
                  </a:lnTo>
                  <a:lnTo>
                    <a:pt x="219" y="608"/>
                  </a:lnTo>
                  <a:lnTo>
                    <a:pt x="558" y="155"/>
                  </a:lnTo>
                  <a:lnTo>
                    <a:pt x="555" y="154"/>
                  </a:lnTo>
                  <a:lnTo>
                    <a:pt x="550" y="151"/>
                  </a:lnTo>
                  <a:lnTo>
                    <a:pt x="546" y="148"/>
                  </a:lnTo>
                  <a:lnTo>
                    <a:pt x="541" y="144"/>
                  </a:lnTo>
                  <a:lnTo>
                    <a:pt x="536" y="141"/>
                  </a:lnTo>
                  <a:lnTo>
                    <a:pt x="530" y="137"/>
                  </a:lnTo>
                  <a:lnTo>
                    <a:pt x="525" y="134"/>
                  </a:lnTo>
                  <a:lnTo>
                    <a:pt x="522" y="132"/>
                  </a:lnTo>
                  <a:lnTo>
                    <a:pt x="518" y="129"/>
                  </a:lnTo>
                  <a:lnTo>
                    <a:pt x="513" y="126"/>
                  </a:lnTo>
                  <a:lnTo>
                    <a:pt x="508" y="123"/>
                  </a:lnTo>
                  <a:lnTo>
                    <a:pt x="504" y="120"/>
                  </a:lnTo>
                  <a:lnTo>
                    <a:pt x="498" y="117"/>
                  </a:lnTo>
                  <a:lnTo>
                    <a:pt x="493" y="113"/>
                  </a:lnTo>
                  <a:lnTo>
                    <a:pt x="487" y="110"/>
                  </a:lnTo>
                  <a:lnTo>
                    <a:pt x="481" y="106"/>
                  </a:lnTo>
                  <a:lnTo>
                    <a:pt x="474" y="103"/>
                  </a:lnTo>
                  <a:lnTo>
                    <a:pt x="468" y="99"/>
                  </a:lnTo>
                  <a:lnTo>
                    <a:pt x="460" y="95"/>
                  </a:lnTo>
                  <a:lnTo>
                    <a:pt x="454" y="90"/>
                  </a:lnTo>
                  <a:lnTo>
                    <a:pt x="446" y="86"/>
                  </a:lnTo>
                  <a:lnTo>
                    <a:pt x="440" y="82"/>
                  </a:lnTo>
                  <a:lnTo>
                    <a:pt x="436" y="79"/>
                  </a:lnTo>
                  <a:lnTo>
                    <a:pt x="431" y="78"/>
                  </a:lnTo>
                  <a:lnTo>
                    <a:pt x="426" y="75"/>
                  </a:lnTo>
                  <a:lnTo>
                    <a:pt x="423" y="73"/>
                  </a:lnTo>
                  <a:lnTo>
                    <a:pt x="415" y="68"/>
                  </a:lnTo>
                  <a:lnTo>
                    <a:pt x="408" y="64"/>
                  </a:lnTo>
                  <a:lnTo>
                    <a:pt x="402" y="59"/>
                  </a:lnTo>
                  <a:lnTo>
                    <a:pt x="394" y="55"/>
                  </a:lnTo>
                  <a:lnTo>
                    <a:pt x="388" y="51"/>
                  </a:lnTo>
                  <a:lnTo>
                    <a:pt x="381" y="47"/>
                  </a:lnTo>
                  <a:lnTo>
                    <a:pt x="375" y="44"/>
                  </a:lnTo>
                  <a:lnTo>
                    <a:pt x="367" y="41"/>
                  </a:lnTo>
                  <a:lnTo>
                    <a:pt x="363" y="36"/>
                  </a:lnTo>
                  <a:lnTo>
                    <a:pt x="357" y="33"/>
                  </a:lnTo>
                  <a:lnTo>
                    <a:pt x="350" y="30"/>
                  </a:lnTo>
                  <a:lnTo>
                    <a:pt x="346" y="27"/>
                  </a:lnTo>
                  <a:lnTo>
                    <a:pt x="341" y="25"/>
                  </a:lnTo>
                  <a:lnTo>
                    <a:pt x="336" y="22"/>
                  </a:lnTo>
                  <a:lnTo>
                    <a:pt x="332" y="19"/>
                  </a:lnTo>
                  <a:lnTo>
                    <a:pt x="327" y="16"/>
                  </a:lnTo>
                  <a:lnTo>
                    <a:pt x="323" y="14"/>
                  </a:lnTo>
                  <a:lnTo>
                    <a:pt x="319" y="13"/>
                  </a:lnTo>
                  <a:lnTo>
                    <a:pt x="312" y="8"/>
                  </a:lnTo>
                  <a:lnTo>
                    <a:pt x="307" y="6"/>
                  </a:lnTo>
                  <a:lnTo>
                    <a:pt x="302" y="3"/>
                  </a:lnTo>
                  <a:lnTo>
                    <a:pt x="299" y="2"/>
                  </a:lnTo>
                  <a:lnTo>
                    <a:pt x="298" y="0"/>
                  </a:lnTo>
                  <a:lnTo>
                    <a:pt x="20" y="440"/>
                  </a:lnTo>
                  <a:lnTo>
                    <a:pt x="0" y="462"/>
                  </a:lnTo>
                  <a:lnTo>
                    <a:pt x="75" y="492"/>
                  </a:lnTo>
                  <a:lnTo>
                    <a:pt x="75" y="4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4" name="Freeform 236"/>
            <p:cNvSpPr>
              <a:spLocks/>
            </p:cNvSpPr>
            <p:nvPr/>
          </p:nvSpPr>
          <p:spPr bwMode="auto">
            <a:xfrm>
              <a:off x="4415" y="601"/>
              <a:ext cx="807" cy="807"/>
            </a:xfrm>
            <a:custGeom>
              <a:avLst/>
              <a:gdLst/>
              <a:ahLst/>
              <a:cxnLst>
                <a:cxn ang="0">
                  <a:pos x="1160" y="67"/>
                </a:cxn>
                <a:cxn ang="0">
                  <a:pos x="1071" y="34"/>
                </a:cxn>
                <a:cxn ang="0">
                  <a:pos x="939" y="10"/>
                </a:cxn>
                <a:cxn ang="0">
                  <a:pos x="773" y="2"/>
                </a:cxn>
                <a:cxn ang="0">
                  <a:pos x="586" y="34"/>
                </a:cxn>
                <a:cxn ang="0">
                  <a:pos x="389" y="123"/>
                </a:cxn>
                <a:cxn ang="0">
                  <a:pos x="191" y="285"/>
                </a:cxn>
                <a:cxn ang="0">
                  <a:pos x="160" y="326"/>
                </a:cxn>
                <a:cxn ang="0">
                  <a:pos x="116" y="396"/>
                </a:cxn>
                <a:cxn ang="0">
                  <a:pos x="67" y="496"/>
                </a:cxn>
                <a:cxn ang="0">
                  <a:pos x="23" y="620"/>
                </a:cxn>
                <a:cxn ang="0">
                  <a:pos x="0" y="763"/>
                </a:cxn>
                <a:cxn ang="0">
                  <a:pos x="9" y="921"/>
                </a:cxn>
                <a:cxn ang="0">
                  <a:pos x="57" y="1087"/>
                </a:cxn>
                <a:cxn ang="0">
                  <a:pos x="127" y="1228"/>
                </a:cxn>
                <a:cxn ang="0">
                  <a:pos x="206" y="1338"/>
                </a:cxn>
                <a:cxn ang="0">
                  <a:pos x="285" y="1420"/>
                </a:cxn>
                <a:cxn ang="0">
                  <a:pos x="356" y="1477"/>
                </a:cxn>
                <a:cxn ang="0">
                  <a:pos x="417" y="1516"/>
                </a:cxn>
                <a:cxn ang="0">
                  <a:pos x="462" y="1538"/>
                </a:cxn>
                <a:cxn ang="0">
                  <a:pos x="500" y="1555"/>
                </a:cxn>
                <a:cxn ang="0">
                  <a:pos x="589" y="1583"/>
                </a:cxn>
                <a:cxn ang="0">
                  <a:pos x="722" y="1609"/>
                </a:cxn>
                <a:cxn ang="0">
                  <a:pos x="885" y="1614"/>
                </a:cxn>
                <a:cxn ang="0">
                  <a:pos x="1069" y="1581"/>
                </a:cxn>
                <a:cxn ang="0">
                  <a:pos x="1261" y="1494"/>
                </a:cxn>
                <a:cxn ang="0">
                  <a:pos x="1455" y="1338"/>
                </a:cxn>
                <a:cxn ang="0">
                  <a:pos x="1475" y="1301"/>
                </a:cxn>
                <a:cxn ang="0">
                  <a:pos x="1508" y="1240"/>
                </a:cxn>
                <a:cxn ang="0">
                  <a:pos x="1546" y="1155"/>
                </a:cxn>
                <a:cxn ang="0">
                  <a:pos x="1582" y="1051"/>
                </a:cxn>
                <a:cxn ang="0">
                  <a:pos x="1607" y="929"/>
                </a:cxn>
                <a:cxn ang="0">
                  <a:pos x="1613" y="799"/>
                </a:cxn>
                <a:cxn ang="0">
                  <a:pos x="1594" y="662"/>
                </a:cxn>
                <a:cxn ang="0">
                  <a:pos x="1560" y="538"/>
                </a:cxn>
                <a:cxn ang="0">
                  <a:pos x="1518" y="433"/>
                </a:cxn>
                <a:cxn ang="0">
                  <a:pos x="1477" y="344"/>
                </a:cxn>
                <a:cxn ang="0">
                  <a:pos x="1435" y="276"/>
                </a:cxn>
                <a:cxn ang="0">
                  <a:pos x="1402" y="228"/>
                </a:cxn>
                <a:cxn ang="0">
                  <a:pos x="1374" y="194"/>
                </a:cxn>
                <a:cxn ang="0">
                  <a:pos x="1061" y="673"/>
                </a:cxn>
                <a:cxn ang="0">
                  <a:pos x="1072" y="732"/>
                </a:cxn>
                <a:cxn ang="0">
                  <a:pos x="1075" y="811"/>
                </a:cxn>
                <a:cxn ang="0">
                  <a:pos x="1066" y="893"/>
                </a:cxn>
                <a:cxn ang="0">
                  <a:pos x="1033" y="971"/>
                </a:cxn>
                <a:cxn ang="0">
                  <a:pos x="967" y="1033"/>
                </a:cxn>
                <a:cxn ang="0">
                  <a:pos x="866" y="1068"/>
                </a:cxn>
                <a:cxn ang="0">
                  <a:pos x="762" y="1068"/>
                </a:cxn>
                <a:cxn ang="0">
                  <a:pos x="679" y="1045"/>
                </a:cxn>
                <a:cxn ang="0">
                  <a:pos x="615" y="998"/>
                </a:cxn>
                <a:cxn ang="0">
                  <a:pos x="570" y="936"/>
                </a:cxn>
                <a:cxn ang="0">
                  <a:pos x="548" y="865"/>
                </a:cxn>
                <a:cxn ang="0">
                  <a:pos x="547" y="788"/>
                </a:cxn>
                <a:cxn ang="0">
                  <a:pos x="566" y="713"/>
                </a:cxn>
                <a:cxn ang="0">
                  <a:pos x="598" y="650"/>
                </a:cxn>
                <a:cxn ang="0">
                  <a:pos x="637" y="605"/>
                </a:cxn>
                <a:cxn ang="0">
                  <a:pos x="677" y="572"/>
                </a:cxn>
                <a:cxn ang="0">
                  <a:pos x="716" y="552"/>
                </a:cxn>
                <a:cxn ang="0">
                  <a:pos x="755" y="538"/>
                </a:cxn>
                <a:cxn ang="0">
                  <a:pos x="807" y="529"/>
                </a:cxn>
                <a:cxn ang="0">
                  <a:pos x="849" y="527"/>
                </a:cxn>
                <a:cxn ang="0">
                  <a:pos x="892" y="537"/>
                </a:cxn>
                <a:cxn ang="0">
                  <a:pos x="931" y="551"/>
                </a:cxn>
              </a:cxnLst>
              <a:rect l="0" t="0" r="r" b="b"/>
              <a:pathLst>
                <a:path w="1614" h="1615">
                  <a:moveTo>
                    <a:pt x="1199" y="84"/>
                  </a:moveTo>
                  <a:lnTo>
                    <a:pt x="1198" y="82"/>
                  </a:lnTo>
                  <a:lnTo>
                    <a:pt x="1193" y="81"/>
                  </a:lnTo>
                  <a:lnTo>
                    <a:pt x="1188" y="78"/>
                  </a:lnTo>
                  <a:lnTo>
                    <a:pt x="1184" y="76"/>
                  </a:lnTo>
                  <a:lnTo>
                    <a:pt x="1179" y="75"/>
                  </a:lnTo>
                  <a:lnTo>
                    <a:pt x="1174" y="72"/>
                  </a:lnTo>
                  <a:lnTo>
                    <a:pt x="1167" y="68"/>
                  </a:lnTo>
                  <a:lnTo>
                    <a:pt x="1160" y="67"/>
                  </a:lnTo>
                  <a:lnTo>
                    <a:pt x="1153" y="64"/>
                  </a:lnTo>
                  <a:lnTo>
                    <a:pt x="1145" y="61"/>
                  </a:lnTo>
                  <a:lnTo>
                    <a:pt x="1136" y="56"/>
                  </a:lnTo>
                  <a:lnTo>
                    <a:pt x="1126" y="53"/>
                  </a:lnTo>
                  <a:lnTo>
                    <a:pt x="1116" y="50"/>
                  </a:lnTo>
                  <a:lnTo>
                    <a:pt x="1106" y="47"/>
                  </a:lnTo>
                  <a:lnTo>
                    <a:pt x="1094" y="42"/>
                  </a:lnTo>
                  <a:lnTo>
                    <a:pt x="1083" y="39"/>
                  </a:lnTo>
                  <a:lnTo>
                    <a:pt x="1071" y="34"/>
                  </a:lnTo>
                  <a:lnTo>
                    <a:pt x="1058" y="31"/>
                  </a:lnTo>
                  <a:lnTo>
                    <a:pt x="1044" y="28"/>
                  </a:lnTo>
                  <a:lnTo>
                    <a:pt x="1030" y="25"/>
                  </a:lnTo>
                  <a:lnTo>
                    <a:pt x="1016" y="22"/>
                  </a:lnTo>
                  <a:lnTo>
                    <a:pt x="1002" y="19"/>
                  </a:lnTo>
                  <a:lnTo>
                    <a:pt x="987" y="16"/>
                  </a:lnTo>
                  <a:lnTo>
                    <a:pt x="971" y="13"/>
                  </a:lnTo>
                  <a:lnTo>
                    <a:pt x="954" y="11"/>
                  </a:lnTo>
                  <a:lnTo>
                    <a:pt x="939" y="10"/>
                  </a:lnTo>
                  <a:lnTo>
                    <a:pt x="920" y="6"/>
                  </a:lnTo>
                  <a:lnTo>
                    <a:pt x="903" y="5"/>
                  </a:lnTo>
                  <a:lnTo>
                    <a:pt x="886" y="3"/>
                  </a:lnTo>
                  <a:lnTo>
                    <a:pt x="869" y="3"/>
                  </a:lnTo>
                  <a:lnTo>
                    <a:pt x="849" y="2"/>
                  </a:lnTo>
                  <a:lnTo>
                    <a:pt x="830" y="0"/>
                  </a:lnTo>
                  <a:lnTo>
                    <a:pt x="812" y="0"/>
                  </a:lnTo>
                  <a:lnTo>
                    <a:pt x="793" y="2"/>
                  </a:lnTo>
                  <a:lnTo>
                    <a:pt x="773" y="2"/>
                  </a:lnTo>
                  <a:lnTo>
                    <a:pt x="753" y="3"/>
                  </a:lnTo>
                  <a:lnTo>
                    <a:pt x="733" y="5"/>
                  </a:lnTo>
                  <a:lnTo>
                    <a:pt x="713" y="8"/>
                  </a:lnTo>
                  <a:lnTo>
                    <a:pt x="693" y="11"/>
                  </a:lnTo>
                  <a:lnTo>
                    <a:pt x="671" y="14"/>
                  </a:lnTo>
                  <a:lnTo>
                    <a:pt x="651" y="17"/>
                  </a:lnTo>
                  <a:lnTo>
                    <a:pt x="629" y="24"/>
                  </a:lnTo>
                  <a:lnTo>
                    <a:pt x="607" y="28"/>
                  </a:lnTo>
                  <a:lnTo>
                    <a:pt x="586" y="34"/>
                  </a:lnTo>
                  <a:lnTo>
                    <a:pt x="566" y="41"/>
                  </a:lnTo>
                  <a:lnTo>
                    <a:pt x="544" y="50"/>
                  </a:lnTo>
                  <a:lnTo>
                    <a:pt x="522" y="56"/>
                  </a:lnTo>
                  <a:lnTo>
                    <a:pt x="499" y="65"/>
                  </a:lnTo>
                  <a:lnTo>
                    <a:pt x="477" y="75"/>
                  </a:lnTo>
                  <a:lnTo>
                    <a:pt x="456" y="87"/>
                  </a:lnTo>
                  <a:lnTo>
                    <a:pt x="434" y="96"/>
                  </a:lnTo>
                  <a:lnTo>
                    <a:pt x="412" y="109"/>
                  </a:lnTo>
                  <a:lnTo>
                    <a:pt x="389" y="123"/>
                  </a:lnTo>
                  <a:lnTo>
                    <a:pt x="367" y="137"/>
                  </a:lnTo>
                  <a:lnTo>
                    <a:pt x="346" y="152"/>
                  </a:lnTo>
                  <a:lnTo>
                    <a:pt x="322" y="168"/>
                  </a:lnTo>
                  <a:lnTo>
                    <a:pt x="301" y="185"/>
                  </a:lnTo>
                  <a:lnTo>
                    <a:pt x="279" y="203"/>
                  </a:lnTo>
                  <a:lnTo>
                    <a:pt x="256" y="222"/>
                  </a:lnTo>
                  <a:lnTo>
                    <a:pt x="234" y="242"/>
                  </a:lnTo>
                  <a:lnTo>
                    <a:pt x="212" y="262"/>
                  </a:lnTo>
                  <a:lnTo>
                    <a:pt x="191" y="285"/>
                  </a:lnTo>
                  <a:lnTo>
                    <a:pt x="191" y="287"/>
                  </a:lnTo>
                  <a:lnTo>
                    <a:pt x="187" y="290"/>
                  </a:lnTo>
                  <a:lnTo>
                    <a:pt x="183" y="295"/>
                  </a:lnTo>
                  <a:lnTo>
                    <a:pt x="178" y="301"/>
                  </a:lnTo>
                  <a:lnTo>
                    <a:pt x="175" y="304"/>
                  </a:lnTo>
                  <a:lnTo>
                    <a:pt x="170" y="310"/>
                  </a:lnTo>
                  <a:lnTo>
                    <a:pt x="167" y="315"/>
                  </a:lnTo>
                  <a:lnTo>
                    <a:pt x="164" y="320"/>
                  </a:lnTo>
                  <a:lnTo>
                    <a:pt x="160" y="326"/>
                  </a:lnTo>
                  <a:lnTo>
                    <a:pt x="155" y="332"/>
                  </a:lnTo>
                  <a:lnTo>
                    <a:pt x="152" y="340"/>
                  </a:lnTo>
                  <a:lnTo>
                    <a:pt x="147" y="346"/>
                  </a:lnTo>
                  <a:lnTo>
                    <a:pt x="143" y="354"/>
                  </a:lnTo>
                  <a:lnTo>
                    <a:pt x="136" y="361"/>
                  </a:lnTo>
                  <a:lnTo>
                    <a:pt x="132" y="369"/>
                  </a:lnTo>
                  <a:lnTo>
                    <a:pt x="127" y="377"/>
                  </a:lnTo>
                  <a:lnTo>
                    <a:pt x="121" y="386"/>
                  </a:lnTo>
                  <a:lnTo>
                    <a:pt x="116" y="396"/>
                  </a:lnTo>
                  <a:lnTo>
                    <a:pt x="110" y="405"/>
                  </a:lnTo>
                  <a:lnTo>
                    <a:pt x="105" y="417"/>
                  </a:lnTo>
                  <a:lnTo>
                    <a:pt x="99" y="427"/>
                  </a:lnTo>
                  <a:lnTo>
                    <a:pt x="95" y="437"/>
                  </a:lnTo>
                  <a:lnTo>
                    <a:pt x="88" y="448"/>
                  </a:lnTo>
                  <a:lnTo>
                    <a:pt x="82" y="461"/>
                  </a:lnTo>
                  <a:lnTo>
                    <a:pt x="77" y="471"/>
                  </a:lnTo>
                  <a:lnTo>
                    <a:pt x="71" y="484"/>
                  </a:lnTo>
                  <a:lnTo>
                    <a:pt x="67" y="496"/>
                  </a:lnTo>
                  <a:lnTo>
                    <a:pt x="62" y="510"/>
                  </a:lnTo>
                  <a:lnTo>
                    <a:pt x="56" y="521"/>
                  </a:lnTo>
                  <a:lnTo>
                    <a:pt x="51" y="535"/>
                  </a:lnTo>
                  <a:lnTo>
                    <a:pt x="45" y="549"/>
                  </a:lnTo>
                  <a:lnTo>
                    <a:pt x="40" y="563"/>
                  </a:lnTo>
                  <a:lnTo>
                    <a:pt x="37" y="575"/>
                  </a:lnTo>
                  <a:lnTo>
                    <a:pt x="33" y="591"/>
                  </a:lnTo>
                  <a:lnTo>
                    <a:pt x="28" y="605"/>
                  </a:lnTo>
                  <a:lnTo>
                    <a:pt x="23" y="620"/>
                  </a:lnTo>
                  <a:lnTo>
                    <a:pt x="20" y="634"/>
                  </a:lnTo>
                  <a:lnTo>
                    <a:pt x="17" y="650"/>
                  </a:lnTo>
                  <a:lnTo>
                    <a:pt x="12" y="667"/>
                  </a:lnTo>
                  <a:lnTo>
                    <a:pt x="11" y="682"/>
                  </a:lnTo>
                  <a:lnTo>
                    <a:pt x="8" y="698"/>
                  </a:lnTo>
                  <a:lnTo>
                    <a:pt x="5" y="713"/>
                  </a:lnTo>
                  <a:lnTo>
                    <a:pt x="3" y="730"/>
                  </a:lnTo>
                  <a:lnTo>
                    <a:pt x="3" y="747"/>
                  </a:lnTo>
                  <a:lnTo>
                    <a:pt x="0" y="763"/>
                  </a:lnTo>
                  <a:lnTo>
                    <a:pt x="0" y="780"/>
                  </a:lnTo>
                  <a:lnTo>
                    <a:pt x="0" y="797"/>
                  </a:lnTo>
                  <a:lnTo>
                    <a:pt x="0" y="814"/>
                  </a:lnTo>
                  <a:lnTo>
                    <a:pt x="0" y="831"/>
                  </a:lnTo>
                  <a:lnTo>
                    <a:pt x="0" y="850"/>
                  </a:lnTo>
                  <a:lnTo>
                    <a:pt x="2" y="867"/>
                  </a:lnTo>
                  <a:lnTo>
                    <a:pt x="3" y="885"/>
                  </a:lnTo>
                  <a:lnTo>
                    <a:pt x="6" y="904"/>
                  </a:lnTo>
                  <a:lnTo>
                    <a:pt x="9" y="921"/>
                  </a:lnTo>
                  <a:lnTo>
                    <a:pt x="12" y="940"/>
                  </a:lnTo>
                  <a:lnTo>
                    <a:pt x="17" y="958"/>
                  </a:lnTo>
                  <a:lnTo>
                    <a:pt x="20" y="977"/>
                  </a:lnTo>
                  <a:lnTo>
                    <a:pt x="25" y="995"/>
                  </a:lnTo>
                  <a:lnTo>
                    <a:pt x="31" y="1014"/>
                  </a:lnTo>
                  <a:lnTo>
                    <a:pt x="39" y="1034"/>
                  </a:lnTo>
                  <a:lnTo>
                    <a:pt x="43" y="1051"/>
                  </a:lnTo>
                  <a:lnTo>
                    <a:pt x="51" y="1070"/>
                  </a:lnTo>
                  <a:lnTo>
                    <a:pt x="57" y="1087"/>
                  </a:lnTo>
                  <a:lnTo>
                    <a:pt x="65" y="1105"/>
                  </a:lnTo>
                  <a:lnTo>
                    <a:pt x="71" y="1121"/>
                  </a:lnTo>
                  <a:lnTo>
                    <a:pt x="79" y="1138"/>
                  </a:lnTo>
                  <a:lnTo>
                    <a:pt x="87" y="1153"/>
                  </a:lnTo>
                  <a:lnTo>
                    <a:pt x="96" y="1169"/>
                  </a:lnTo>
                  <a:lnTo>
                    <a:pt x="102" y="1184"/>
                  </a:lnTo>
                  <a:lnTo>
                    <a:pt x="112" y="1198"/>
                  </a:lnTo>
                  <a:lnTo>
                    <a:pt x="118" y="1212"/>
                  </a:lnTo>
                  <a:lnTo>
                    <a:pt x="127" y="1228"/>
                  </a:lnTo>
                  <a:lnTo>
                    <a:pt x="136" y="1242"/>
                  </a:lnTo>
                  <a:lnTo>
                    <a:pt x="144" y="1254"/>
                  </a:lnTo>
                  <a:lnTo>
                    <a:pt x="153" y="1267"/>
                  </a:lnTo>
                  <a:lnTo>
                    <a:pt x="163" y="1281"/>
                  </a:lnTo>
                  <a:lnTo>
                    <a:pt x="170" y="1291"/>
                  </a:lnTo>
                  <a:lnTo>
                    <a:pt x="180" y="1304"/>
                  </a:lnTo>
                  <a:lnTo>
                    <a:pt x="189" y="1315"/>
                  </a:lnTo>
                  <a:lnTo>
                    <a:pt x="197" y="1327"/>
                  </a:lnTo>
                  <a:lnTo>
                    <a:pt x="206" y="1338"/>
                  </a:lnTo>
                  <a:lnTo>
                    <a:pt x="215" y="1347"/>
                  </a:lnTo>
                  <a:lnTo>
                    <a:pt x="225" y="1358"/>
                  </a:lnTo>
                  <a:lnTo>
                    <a:pt x="232" y="1369"/>
                  </a:lnTo>
                  <a:lnTo>
                    <a:pt x="242" y="1378"/>
                  </a:lnTo>
                  <a:lnTo>
                    <a:pt x="249" y="1386"/>
                  </a:lnTo>
                  <a:lnTo>
                    <a:pt x="259" y="1395"/>
                  </a:lnTo>
                  <a:lnTo>
                    <a:pt x="268" y="1405"/>
                  </a:lnTo>
                  <a:lnTo>
                    <a:pt x="276" y="1412"/>
                  </a:lnTo>
                  <a:lnTo>
                    <a:pt x="285" y="1420"/>
                  </a:lnTo>
                  <a:lnTo>
                    <a:pt x="294" y="1428"/>
                  </a:lnTo>
                  <a:lnTo>
                    <a:pt x="304" y="1437"/>
                  </a:lnTo>
                  <a:lnTo>
                    <a:pt x="310" y="1442"/>
                  </a:lnTo>
                  <a:lnTo>
                    <a:pt x="319" y="1450"/>
                  </a:lnTo>
                  <a:lnTo>
                    <a:pt x="325" y="1456"/>
                  </a:lnTo>
                  <a:lnTo>
                    <a:pt x="335" y="1462"/>
                  </a:lnTo>
                  <a:lnTo>
                    <a:pt x="341" y="1467"/>
                  </a:lnTo>
                  <a:lnTo>
                    <a:pt x="349" y="1473"/>
                  </a:lnTo>
                  <a:lnTo>
                    <a:pt x="356" y="1477"/>
                  </a:lnTo>
                  <a:lnTo>
                    <a:pt x="364" y="1484"/>
                  </a:lnTo>
                  <a:lnTo>
                    <a:pt x="372" y="1488"/>
                  </a:lnTo>
                  <a:lnTo>
                    <a:pt x="378" y="1493"/>
                  </a:lnTo>
                  <a:lnTo>
                    <a:pt x="384" y="1498"/>
                  </a:lnTo>
                  <a:lnTo>
                    <a:pt x="392" y="1502"/>
                  </a:lnTo>
                  <a:lnTo>
                    <a:pt x="397" y="1505"/>
                  </a:lnTo>
                  <a:lnTo>
                    <a:pt x="404" y="1508"/>
                  </a:lnTo>
                  <a:lnTo>
                    <a:pt x="411" y="1513"/>
                  </a:lnTo>
                  <a:lnTo>
                    <a:pt x="417" y="1516"/>
                  </a:lnTo>
                  <a:lnTo>
                    <a:pt x="420" y="1518"/>
                  </a:lnTo>
                  <a:lnTo>
                    <a:pt x="426" y="1521"/>
                  </a:lnTo>
                  <a:lnTo>
                    <a:pt x="431" y="1524"/>
                  </a:lnTo>
                  <a:lnTo>
                    <a:pt x="435" y="1525"/>
                  </a:lnTo>
                  <a:lnTo>
                    <a:pt x="443" y="1530"/>
                  </a:lnTo>
                  <a:lnTo>
                    <a:pt x="451" y="1533"/>
                  </a:lnTo>
                  <a:lnTo>
                    <a:pt x="456" y="1535"/>
                  </a:lnTo>
                  <a:lnTo>
                    <a:pt x="460" y="1538"/>
                  </a:lnTo>
                  <a:lnTo>
                    <a:pt x="462" y="1538"/>
                  </a:lnTo>
                  <a:lnTo>
                    <a:pt x="463" y="1539"/>
                  </a:lnTo>
                  <a:lnTo>
                    <a:pt x="465" y="1539"/>
                  </a:lnTo>
                  <a:lnTo>
                    <a:pt x="469" y="1541"/>
                  </a:lnTo>
                  <a:lnTo>
                    <a:pt x="473" y="1543"/>
                  </a:lnTo>
                  <a:lnTo>
                    <a:pt x="476" y="1544"/>
                  </a:lnTo>
                  <a:lnTo>
                    <a:pt x="480" y="1547"/>
                  </a:lnTo>
                  <a:lnTo>
                    <a:pt x="488" y="1550"/>
                  </a:lnTo>
                  <a:lnTo>
                    <a:pt x="493" y="1552"/>
                  </a:lnTo>
                  <a:lnTo>
                    <a:pt x="500" y="1555"/>
                  </a:lnTo>
                  <a:lnTo>
                    <a:pt x="507" y="1556"/>
                  </a:lnTo>
                  <a:lnTo>
                    <a:pt x="516" y="1560"/>
                  </a:lnTo>
                  <a:lnTo>
                    <a:pt x="525" y="1563"/>
                  </a:lnTo>
                  <a:lnTo>
                    <a:pt x="535" y="1567"/>
                  </a:lnTo>
                  <a:lnTo>
                    <a:pt x="544" y="1570"/>
                  </a:lnTo>
                  <a:lnTo>
                    <a:pt x="555" y="1574"/>
                  </a:lnTo>
                  <a:lnTo>
                    <a:pt x="566" y="1577"/>
                  </a:lnTo>
                  <a:lnTo>
                    <a:pt x="578" y="1580"/>
                  </a:lnTo>
                  <a:lnTo>
                    <a:pt x="589" y="1583"/>
                  </a:lnTo>
                  <a:lnTo>
                    <a:pt x="603" y="1586"/>
                  </a:lnTo>
                  <a:lnTo>
                    <a:pt x="615" y="1589"/>
                  </a:lnTo>
                  <a:lnTo>
                    <a:pt x="629" y="1592"/>
                  </a:lnTo>
                  <a:lnTo>
                    <a:pt x="643" y="1595"/>
                  </a:lnTo>
                  <a:lnTo>
                    <a:pt x="658" y="1598"/>
                  </a:lnTo>
                  <a:lnTo>
                    <a:pt x="674" y="1601"/>
                  </a:lnTo>
                  <a:lnTo>
                    <a:pt x="689" y="1605"/>
                  </a:lnTo>
                  <a:lnTo>
                    <a:pt x="705" y="1606"/>
                  </a:lnTo>
                  <a:lnTo>
                    <a:pt x="722" y="1609"/>
                  </a:lnTo>
                  <a:lnTo>
                    <a:pt x="737" y="1611"/>
                  </a:lnTo>
                  <a:lnTo>
                    <a:pt x="755" y="1612"/>
                  </a:lnTo>
                  <a:lnTo>
                    <a:pt x="773" y="1614"/>
                  </a:lnTo>
                  <a:lnTo>
                    <a:pt x="792" y="1615"/>
                  </a:lnTo>
                  <a:lnTo>
                    <a:pt x="809" y="1615"/>
                  </a:lnTo>
                  <a:lnTo>
                    <a:pt x="827" y="1615"/>
                  </a:lnTo>
                  <a:lnTo>
                    <a:pt x="846" y="1614"/>
                  </a:lnTo>
                  <a:lnTo>
                    <a:pt x="866" y="1614"/>
                  </a:lnTo>
                  <a:lnTo>
                    <a:pt x="885" y="1614"/>
                  </a:lnTo>
                  <a:lnTo>
                    <a:pt x="903" y="1612"/>
                  </a:lnTo>
                  <a:lnTo>
                    <a:pt x="923" y="1611"/>
                  </a:lnTo>
                  <a:lnTo>
                    <a:pt x="945" y="1608"/>
                  </a:lnTo>
                  <a:lnTo>
                    <a:pt x="965" y="1605"/>
                  </a:lnTo>
                  <a:lnTo>
                    <a:pt x="985" y="1601"/>
                  </a:lnTo>
                  <a:lnTo>
                    <a:pt x="1006" y="1597"/>
                  </a:lnTo>
                  <a:lnTo>
                    <a:pt x="1027" y="1592"/>
                  </a:lnTo>
                  <a:lnTo>
                    <a:pt x="1047" y="1586"/>
                  </a:lnTo>
                  <a:lnTo>
                    <a:pt x="1069" y="1581"/>
                  </a:lnTo>
                  <a:lnTo>
                    <a:pt x="1089" y="1575"/>
                  </a:lnTo>
                  <a:lnTo>
                    <a:pt x="1111" y="1567"/>
                  </a:lnTo>
                  <a:lnTo>
                    <a:pt x="1133" y="1558"/>
                  </a:lnTo>
                  <a:lnTo>
                    <a:pt x="1154" y="1550"/>
                  </a:lnTo>
                  <a:lnTo>
                    <a:pt x="1174" y="1539"/>
                  </a:lnTo>
                  <a:lnTo>
                    <a:pt x="1198" y="1530"/>
                  </a:lnTo>
                  <a:lnTo>
                    <a:pt x="1218" y="1518"/>
                  </a:lnTo>
                  <a:lnTo>
                    <a:pt x="1239" y="1507"/>
                  </a:lnTo>
                  <a:lnTo>
                    <a:pt x="1261" y="1494"/>
                  </a:lnTo>
                  <a:lnTo>
                    <a:pt x="1283" y="1481"/>
                  </a:lnTo>
                  <a:lnTo>
                    <a:pt x="1305" y="1465"/>
                  </a:lnTo>
                  <a:lnTo>
                    <a:pt x="1326" y="1451"/>
                  </a:lnTo>
                  <a:lnTo>
                    <a:pt x="1348" y="1434"/>
                  </a:lnTo>
                  <a:lnTo>
                    <a:pt x="1370" y="1417"/>
                  </a:lnTo>
                  <a:lnTo>
                    <a:pt x="1390" y="1398"/>
                  </a:lnTo>
                  <a:lnTo>
                    <a:pt x="1411" y="1380"/>
                  </a:lnTo>
                  <a:lnTo>
                    <a:pt x="1433" y="1358"/>
                  </a:lnTo>
                  <a:lnTo>
                    <a:pt x="1455" y="1338"/>
                  </a:lnTo>
                  <a:lnTo>
                    <a:pt x="1455" y="1336"/>
                  </a:lnTo>
                  <a:lnTo>
                    <a:pt x="1456" y="1333"/>
                  </a:lnTo>
                  <a:lnTo>
                    <a:pt x="1458" y="1329"/>
                  </a:lnTo>
                  <a:lnTo>
                    <a:pt x="1463" y="1324"/>
                  </a:lnTo>
                  <a:lnTo>
                    <a:pt x="1466" y="1319"/>
                  </a:lnTo>
                  <a:lnTo>
                    <a:pt x="1467" y="1315"/>
                  </a:lnTo>
                  <a:lnTo>
                    <a:pt x="1469" y="1310"/>
                  </a:lnTo>
                  <a:lnTo>
                    <a:pt x="1472" y="1305"/>
                  </a:lnTo>
                  <a:lnTo>
                    <a:pt x="1475" y="1301"/>
                  </a:lnTo>
                  <a:lnTo>
                    <a:pt x="1478" y="1296"/>
                  </a:lnTo>
                  <a:lnTo>
                    <a:pt x="1481" y="1290"/>
                  </a:lnTo>
                  <a:lnTo>
                    <a:pt x="1486" y="1285"/>
                  </a:lnTo>
                  <a:lnTo>
                    <a:pt x="1489" y="1277"/>
                  </a:lnTo>
                  <a:lnTo>
                    <a:pt x="1492" y="1270"/>
                  </a:lnTo>
                  <a:lnTo>
                    <a:pt x="1495" y="1264"/>
                  </a:lnTo>
                  <a:lnTo>
                    <a:pt x="1500" y="1256"/>
                  </a:lnTo>
                  <a:lnTo>
                    <a:pt x="1503" y="1248"/>
                  </a:lnTo>
                  <a:lnTo>
                    <a:pt x="1508" y="1240"/>
                  </a:lnTo>
                  <a:lnTo>
                    <a:pt x="1512" y="1231"/>
                  </a:lnTo>
                  <a:lnTo>
                    <a:pt x="1517" y="1223"/>
                  </a:lnTo>
                  <a:lnTo>
                    <a:pt x="1520" y="1214"/>
                  </a:lnTo>
                  <a:lnTo>
                    <a:pt x="1525" y="1205"/>
                  </a:lnTo>
                  <a:lnTo>
                    <a:pt x="1529" y="1195"/>
                  </a:lnTo>
                  <a:lnTo>
                    <a:pt x="1534" y="1186"/>
                  </a:lnTo>
                  <a:lnTo>
                    <a:pt x="1538" y="1175"/>
                  </a:lnTo>
                  <a:lnTo>
                    <a:pt x="1542" y="1166"/>
                  </a:lnTo>
                  <a:lnTo>
                    <a:pt x="1546" y="1155"/>
                  </a:lnTo>
                  <a:lnTo>
                    <a:pt x="1551" y="1146"/>
                  </a:lnTo>
                  <a:lnTo>
                    <a:pt x="1556" y="1133"/>
                  </a:lnTo>
                  <a:lnTo>
                    <a:pt x="1559" y="1122"/>
                  </a:lnTo>
                  <a:lnTo>
                    <a:pt x="1562" y="1110"/>
                  </a:lnTo>
                  <a:lnTo>
                    <a:pt x="1566" y="1099"/>
                  </a:lnTo>
                  <a:lnTo>
                    <a:pt x="1571" y="1087"/>
                  </a:lnTo>
                  <a:lnTo>
                    <a:pt x="1574" y="1074"/>
                  </a:lnTo>
                  <a:lnTo>
                    <a:pt x="1577" y="1062"/>
                  </a:lnTo>
                  <a:lnTo>
                    <a:pt x="1582" y="1051"/>
                  </a:lnTo>
                  <a:lnTo>
                    <a:pt x="1585" y="1037"/>
                  </a:lnTo>
                  <a:lnTo>
                    <a:pt x="1588" y="1025"/>
                  </a:lnTo>
                  <a:lnTo>
                    <a:pt x="1591" y="1011"/>
                  </a:lnTo>
                  <a:lnTo>
                    <a:pt x="1594" y="998"/>
                  </a:lnTo>
                  <a:lnTo>
                    <a:pt x="1597" y="985"/>
                  </a:lnTo>
                  <a:lnTo>
                    <a:pt x="1600" y="971"/>
                  </a:lnTo>
                  <a:lnTo>
                    <a:pt x="1602" y="958"/>
                  </a:lnTo>
                  <a:lnTo>
                    <a:pt x="1605" y="944"/>
                  </a:lnTo>
                  <a:lnTo>
                    <a:pt x="1607" y="929"/>
                  </a:lnTo>
                  <a:lnTo>
                    <a:pt x="1608" y="915"/>
                  </a:lnTo>
                  <a:lnTo>
                    <a:pt x="1610" y="901"/>
                  </a:lnTo>
                  <a:lnTo>
                    <a:pt x="1611" y="887"/>
                  </a:lnTo>
                  <a:lnTo>
                    <a:pt x="1613" y="871"/>
                  </a:lnTo>
                  <a:lnTo>
                    <a:pt x="1613" y="857"/>
                  </a:lnTo>
                  <a:lnTo>
                    <a:pt x="1613" y="843"/>
                  </a:lnTo>
                  <a:lnTo>
                    <a:pt x="1614" y="828"/>
                  </a:lnTo>
                  <a:lnTo>
                    <a:pt x="1613" y="812"/>
                  </a:lnTo>
                  <a:lnTo>
                    <a:pt x="1613" y="799"/>
                  </a:lnTo>
                  <a:lnTo>
                    <a:pt x="1613" y="783"/>
                  </a:lnTo>
                  <a:lnTo>
                    <a:pt x="1611" y="768"/>
                  </a:lnTo>
                  <a:lnTo>
                    <a:pt x="1610" y="754"/>
                  </a:lnTo>
                  <a:lnTo>
                    <a:pt x="1608" y="738"/>
                  </a:lnTo>
                  <a:lnTo>
                    <a:pt x="1607" y="724"/>
                  </a:lnTo>
                  <a:lnTo>
                    <a:pt x="1604" y="709"/>
                  </a:lnTo>
                  <a:lnTo>
                    <a:pt x="1600" y="693"/>
                  </a:lnTo>
                  <a:lnTo>
                    <a:pt x="1597" y="678"/>
                  </a:lnTo>
                  <a:lnTo>
                    <a:pt x="1594" y="662"/>
                  </a:lnTo>
                  <a:lnTo>
                    <a:pt x="1591" y="648"/>
                  </a:lnTo>
                  <a:lnTo>
                    <a:pt x="1587" y="633"/>
                  </a:lnTo>
                  <a:lnTo>
                    <a:pt x="1583" y="619"/>
                  </a:lnTo>
                  <a:lnTo>
                    <a:pt x="1579" y="606"/>
                  </a:lnTo>
                  <a:lnTo>
                    <a:pt x="1576" y="592"/>
                  </a:lnTo>
                  <a:lnTo>
                    <a:pt x="1573" y="578"/>
                  </a:lnTo>
                  <a:lnTo>
                    <a:pt x="1568" y="564"/>
                  </a:lnTo>
                  <a:lnTo>
                    <a:pt x="1563" y="552"/>
                  </a:lnTo>
                  <a:lnTo>
                    <a:pt x="1560" y="538"/>
                  </a:lnTo>
                  <a:lnTo>
                    <a:pt x="1556" y="526"/>
                  </a:lnTo>
                  <a:lnTo>
                    <a:pt x="1551" y="515"/>
                  </a:lnTo>
                  <a:lnTo>
                    <a:pt x="1546" y="501"/>
                  </a:lnTo>
                  <a:lnTo>
                    <a:pt x="1543" y="490"/>
                  </a:lnTo>
                  <a:lnTo>
                    <a:pt x="1538" y="478"/>
                  </a:lnTo>
                  <a:lnTo>
                    <a:pt x="1534" y="465"/>
                  </a:lnTo>
                  <a:lnTo>
                    <a:pt x="1528" y="454"/>
                  </a:lnTo>
                  <a:lnTo>
                    <a:pt x="1523" y="444"/>
                  </a:lnTo>
                  <a:lnTo>
                    <a:pt x="1518" y="433"/>
                  </a:lnTo>
                  <a:lnTo>
                    <a:pt x="1514" y="422"/>
                  </a:lnTo>
                  <a:lnTo>
                    <a:pt x="1509" y="411"/>
                  </a:lnTo>
                  <a:lnTo>
                    <a:pt x="1504" y="402"/>
                  </a:lnTo>
                  <a:lnTo>
                    <a:pt x="1500" y="391"/>
                  </a:lnTo>
                  <a:lnTo>
                    <a:pt x="1495" y="382"/>
                  </a:lnTo>
                  <a:lnTo>
                    <a:pt x="1489" y="372"/>
                  </a:lnTo>
                  <a:lnTo>
                    <a:pt x="1484" y="363"/>
                  </a:lnTo>
                  <a:lnTo>
                    <a:pt x="1481" y="354"/>
                  </a:lnTo>
                  <a:lnTo>
                    <a:pt x="1477" y="344"/>
                  </a:lnTo>
                  <a:lnTo>
                    <a:pt x="1472" y="337"/>
                  </a:lnTo>
                  <a:lnTo>
                    <a:pt x="1467" y="329"/>
                  </a:lnTo>
                  <a:lnTo>
                    <a:pt x="1463" y="320"/>
                  </a:lnTo>
                  <a:lnTo>
                    <a:pt x="1458" y="312"/>
                  </a:lnTo>
                  <a:lnTo>
                    <a:pt x="1452" y="304"/>
                  </a:lnTo>
                  <a:lnTo>
                    <a:pt x="1447" y="296"/>
                  </a:lnTo>
                  <a:lnTo>
                    <a:pt x="1444" y="289"/>
                  </a:lnTo>
                  <a:lnTo>
                    <a:pt x="1439" y="282"/>
                  </a:lnTo>
                  <a:lnTo>
                    <a:pt x="1435" y="276"/>
                  </a:lnTo>
                  <a:lnTo>
                    <a:pt x="1430" y="270"/>
                  </a:lnTo>
                  <a:lnTo>
                    <a:pt x="1425" y="262"/>
                  </a:lnTo>
                  <a:lnTo>
                    <a:pt x="1422" y="258"/>
                  </a:lnTo>
                  <a:lnTo>
                    <a:pt x="1419" y="251"/>
                  </a:lnTo>
                  <a:lnTo>
                    <a:pt x="1415" y="247"/>
                  </a:lnTo>
                  <a:lnTo>
                    <a:pt x="1410" y="242"/>
                  </a:lnTo>
                  <a:lnTo>
                    <a:pt x="1408" y="236"/>
                  </a:lnTo>
                  <a:lnTo>
                    <a:pt x="1404" y="231"/>
                  </a:lnTo>
                  <a:lnTo>
                    <a:pt x="1402" y="228"/>
                  </a:lnTo>
                  <a:lnTo>
                    <a:pt x="1398" y="223"/>
                  </a:lnTo>
                  <a:lnTo>
                    <a:pt x="1394" y="219"/>
                  </a:lnTo>
                  <a:lnTo>
                    <a:pt x="1393" y="216"/>
                  </a:lnTo>
                  <a:lnTo>
                    <a:pt x="1390" y="213"/>
                  </a:lnTo>
                  <a:lnTo>
                    <a:pt x="1385" y="206"/>
                  </a:lnTo>
                  <a:lnTo>
                    <a:pt x="1382" y="202"/>
                  </a:lnTo>
                  <a:lnTo>
                    <a:pt x="1377" y="197"/>
                  </a:lnTo>
                  <a:lnTo>
                    <a:pt x="1376" y="196"/>
                  </a:lnTo>
                  <a:lnTo>
                    <a:pt x="1374" y="194"/>
                  </a:lnTo>
                  <a:lnTo>
                    <a:pt x="1054" y="640"/>
                  </a:lnTo>
                  <a:lnTo>
                    <a:pt x="1054" y="642"/>
                  </a:lnTo>
                  <a:lnTo>
                    <a:pt x="1055" y="645"/>
                  </a:lnTo>
                  <a:lnTo>
                    <a:pt x="1055" y="648"/>
                  </a:lnTo>
                  <a:lnTo>
                    <a:pt x="1058" y="656"/>
                  </a:lnTo>
                  <a:lnTo>
                    <a:pt x="1058" y="659"/>
                  </a:lnTo>
                  <a:lnTo>
                    <a:pt x="1060" y="664"/>
                  </a:lnTo>
                  <a:lnTo>
                    <a:pt x="1060" y="668"/>
                  </a:lnTo>
                  <a:lnTo>
                    <a:pt x="1061" y="673"/>
                  </a:lnTo>
                  <a:lnTo>
                    <a:pt x="1063" y="679"/>
                  </a:lnTo>
                  <a:lnTo>
                    <a:pt x="1064" y="685"/>
                  </a:lnTo>
                  <a:lnTo>
                    <a:pt x="1066" y="692"/>
                  </a:lnTo>
                  <a:lnTo>
                    <a:pt x="1068" y="698"/>
                  </a:lnTo>
                  <a:lnTo>
                    <a:pt x="1068" y="704"/>
                  </a:lnTo>
                  <a:lnTo>
                    <a:pt x="1069" y="710"/>
                  </a:lnTo>
                  <a:lnTo>
                    <a:pt x="1069" y="718"/>
                  </a:lnTo>
                  <a:lnTo>
                    <a:pt x="1071" y="726"/>
                  </a:lnTo>
                  <a:lnTo>
                    <a:pt x="1072" y="732"/>
                  </a:lnTo>
                  <a:lnTo>
                    <a:pt x="1072" y="741"/>
                  </a:lnTo>
                  <a:lnTo>
                    <a:pt x="1072" y="749"/>
                  </a:lnTo>
                  <a:lnTo>
                    <a:pt x="1074" y="758"/>
                  </a:lnTo>
                  <a:lnTo>
                    <a:pt x="1074" y="766"/>
                  </a:lnTo>
                  <a:lnTo>
                    <a:pt x="1075" y="774"/>
                  </a:lnTo>
                  <a:lnTo>
                    <a:pt x="1075" y="783"/>
                  </a:lnTo>
                  <a:lnTo>
                    <a:pt x="1075" y="792"/>
                  </a:lnTo>
                  <a:lnTo>
                    <a:pt x="1075" y="802"/>
                  </a:lnTo>
                  <a:lnTo>
                    <a:pt x="1075" y="811"/>
                  </a:lnTo>
                  <a:lnTo>
                    <a:pt x="1075" y="820"/>
                  </a:lnTo>
                  <a:lnTo>
                    <a:pt x="1075" y="830"/>
                  </a:lnTo>
                  <a:lnTo>
                    <a:pt x="1074" y="839"/>
                  </a:lnTo>
                  <a:lnTo>
                    <a:pt x="1074" y="847"/>
                  </a:lnTo>
                  <a:lnTo>
                    <a:pt x="1072" y="856"/>
                  </a:lnTo>
                  <a:lnTo>
                    <a:pt x="1072" y="865"/>
                  </a:lnTo>
                  <a:lnTo>
                    <a:pt x="1069" y="874"/>
                  </a:lnTo>
                  <a:lnTo>
                    <a:pt x="1068" y="884"/>
                  </a:lnTo>
                  <a:lnTo>
                    <a:pt x="1066" y="893"/>
                  </a:lnTo>
                  <a:lnTo>
                    <a:pt x="1063" y="902"/>
                  </a:lnTo>
                  <a:lnTo>
                    <a:pt x="1060" y="910"/>
                  </a:lnTo>
                  <a:lnTo>
                    <a:pt x="1057" y="919"/>
                  </a:lnTo>
                  <a:lnTo>
                    <a:pt x="1054" y="929"/>
                  </a:lnTo>
                  <a:lnTo>
                    <a:pt x="1050" y="938"/>
                  </a:lnTo>
                  <a:lnTo>
                    <a:pt x="1046" y="946"/>
                  </a:lnTo>
                  <a:lnTo>
                    <a:pt x="1041" y="954"/>
                  </a:lnTo>
                  <a:lnTo>
                    <a:pt x="1037" y="961"/>
                  </a:lnTo>
                  <a:lnTo>
                    <a:pt x="1033" y="971"/>
                  </a:lnTo>
                  <a:lnTo>
                    <a:pt x="1027" y="978"/>
                  </a:lnTo>
                  <a:lnTo>
                    <a:pt x="1021" y="986"/>
                  </a:lnTo>
                  <a:lnTo>
                    <a:pt x="1013" y="994"/>
                  </a:lnTo>
                  <a:lnTo>
                    <a:pt x="1009" y="1000"/>
                  </a:lnTo>
                  <a:lnTo>
                    <a:pt x="999" y="1006"/>
                  </a:lnTo>
                  <a:lnTo>
                    <a:pt x="993" y="1014"/>
                  </a:lnTo>
                  <a:lnTo>
                    <a:pt x="984" y="1020"/>
                  </a:lnTo>
                  <a:lnTo>
                    <a:pt x="976" y="1026"/>
                  </a:lnTo>
                  <a:lnTo>
                    <a:pt x="967" y="1033"/>
                  </a:lnTo>
                  <a:lnTo>
                    <a:pt x="959" y="1037"/>
                  </a:lnTo>
                  <a:lnTo>
                    <a:pt x="948" y="1042"/>
                  </a:lnTo>
                  <a:lnTo>
                    <a:pt x="939" y="1048"/>
                  </a:lnTo>
                  <a:lnTo>
                    <a:pt x="927" y="1051"/>
                  </a:lnTo>
                  <a:lnTo>
                    <a:pt x="916" y="1056"/>
                  </a:lnTo>
                  <a:lnTo>
                    <a:pt x="903" y="1059"/>
                  </a:lnTo>
                  <a:lnTo>
                    <a:pt x="892" y="1064"/>
                  </a:lnTo>
                  <a:lnTo>
                    <a:pt x="878" y="1065"/>
                  </a:lnTo>
                  <a:lnTo>
                    <a:pt x="866" y="1068"/>
                  </a:lnTo>
                  <a:lnTo>
                    <a:pt x="854" y="1070"/>
                  </a:lnTo>
                  <a:lnTo>
                    <a:pt x="841" y="1071"/>
                  </a:lnTo>
                  <a:lnTo>
                    <a:pt x="829" y="1071"/>
                  </a:lnTo>
                  <a:lnTo>
                    <a:pt x="818" y="1073"/>
                  </a:lnTo>
                  <a:lnTo>
                    <a:pt x="807" y="1073"/>
                  </a:lnTo>
                  <a:lnTo>
                    <a:pt x="795" y="1073"/>
                  </a:lnTo>
                  <a:lnTo>
                    <a:pt x="784" y="1071"/>
                  </a:lnTo>
                  <a:lnTo>
                    <a:pt x="773" y="1070"/>
                  </a:lnTo>
                  <a:lnTo>
                    <a:pt x="762" y="1068"/>
                  </a:lnTo>
                  <a:lnTo>
                    <a:pt x="753" y="1068"/>
                  </a:lnTo>
                  <a:lnTo>
                    <a:pt x="742" y="1065"/>
                  </a:lnTo>
                  <a:lnTo>
                    <a:pt x="733" y="1064"/>
                  </a:lnTo>
                  <a:lnTo>
                    <a:pt x="724" y="1062"/>
                  </a:lnTo>
                  <a:lnTo>
                    <a:pt x="716" y="1059"/>
                  </a:lnTo>
                  <a:lnTo>
                    <a:pt x="705" y="1056"/>
                  </a:lnTo>
                  <a:lnTo>
                    <a:pt x="697" y="1053"/>
                  </a:lnTo>
                  <a:lnTo>
                    <a:pt x="688" y="1048"/>
                  </a:lnTo>
                  <a:lnTo>
                    <a:pt x="679" y="1045"/>
                  </a:lnTo>
                  <a:lnTo>
                    <a:pt x="671" y="1040"/>
                  </a:lnTo>
                  <a:lnTo>
                    <a:pt x="663" y="1036"/>
                  </a:lnTo>
                  <a:lnTo>
                    <a:pt x="655" y="1031"/>
                  </a:lnTo>
                  <a:lnTo>
                    <a:pt x="649" y="1026"/>
                  </a:lnTo>
                  <a:lnTo>
                    <a:pt x="641" y="1020"/>
                  </a:lnTo>
                  <a:lnTo>
                    <a:pt x="635" y="1016"/>
                  </a:lnTo>
                  <a:lnTo>
                    <a:pt x="627" y="1009"/>
                  </a:lnTo>
                  <a:lnTo>
                    <a:pt x="621" y="1005"/>
                  </a:lnTo>
                  <a:lnTo>
                    <a:pt x="615" y="998"/>
                  </a:lnTo>
                  <a:lnTo>
                    <a:pt x="609" y="992"/>
                  </a:lnTo>
                  <a:lnTo>
                    <a:pt x="603" y="986"/>
                  </a:lnTo>
                  <a:lnTo>
                    <a:pt x="600" y="980"/>
                  </a:lnTo>
                  <a:lnTo>
                    <a:pt x="593" y="974"/>
                  </a:lnTo>
                  <a:lnTo>
                    <a:pt x="587" y="966"/>
                  </a:lnTo>
                  <a:lnTo>
                    <a:pt x="584" y="958"/>
                  </a:lnTo>
                  <a:lnTo>
                    <a:pt x="579" y="952"/>
                  </a:lnTo>
                  <a:lnTo>
                    <a:pt x="575" y="944"/>
                  </a:lnTo>
                  <a:lnTo>
                    <a:pt x="570" y="936"/>
                  </a:lnTo>
                  <a:lnTo>
                    <a:pt x="567" y="929"/>
                  </a:lnTo>
                  <a:lnTo>
                    <a:pt x="566" y="921"/>
                  </a:lnTo>
                  <a:lnTo>
                    <a:pt x="561" y="913"/>
                  </a:lnTo>
                  <a:lnTo>
                    <a:pt x="558" y="905"/>
                  </a:lnTo>
                  <a:lnTo>
                    <a:pt x="556" y="898"/>
                  </a:lnTo>
                  <a:lnTo>
                    <a:pt x="553" y="890"/>
                  </a:lnTo>
                  <a:lnTo>
                    <a:pt x="552" y="881"/>
                  </a:lnTo>
                  <a:lnTo>
                    <a:pt x="550" y="873"/>
                  </a:lnTo>
                  <a:lnTo>
                    <a:pt x="548" y="865"/>
                  </a:lnTo>
                  <a:lnTo>
                    <a:pt x="547" y="857"/>
                  </a:lnTo>
                  <a:lnTo>
                    <a:pt x="545" y="848"/>
                  </a:lnTo>
                  <a:lnTo>
                    <a:pt x="545" y="840"/>
                  </a:lnTo>
                  <a:lnTo>
                    <a:pt x="545" y="831"/>
                  </a:lnTo>
                  <a:lnTo>
                    <a:pt x="545" y="823"/>
                  </a:lnTo>
                  <a:lnTo>
                    <a:pt x="544" y="814"/>
                  </a:lnTo>
                  <a:lnTo>
                    <a:pt x="544" y="805"/>
                  </a:lnTo>
                  <a:lnTo>
                    <a:pt x="545" y="797"/>
                  </a:lnTo>
                  <a:lnTo>
                    <a:pt x="547" y="788"/>
                  </a:lnTo>
                  <a:lnTo>
                    <a:pt x="547" y="780"/>
                  </a:lnTo>
                  <a:lnTo>
                    <a:pt x="548" y="771"/>
                  </a:lnTo>
                  <a:lnTo>
                    <a:pt x="550" y="763"/>
                  </a:lnTo>
                  <a:lnTo>
                    <a:pt x="552" y="755"/>
                  </a:lnTo>
                  <a:lnTo>
                    <a:pt x="555" y="746"/>
                  </a:lnTo>
                  <a:lnTo>
                    <a:pt x="556" y="738"/>
                  </a:lnTo>
                  <a:lnTo>
                    <a:pt x="559" y="729"/>
                  </a:lnTo>
                  <a:lnTo>
                    <a:pt x="564" y="723"/>
                  </a:lnTo>
                  <a:lnTo>
                    <a:pt x="566" y="713"/>
                  </a:lnTo>
                  <a:lnTo>
                    <a:pt x="569" y="706"/>
                  </a:lnTo>
                  <a:lnTo>
                    <a:pt x="572" y="698"/>
                  </a:lnTo>
                  <a:lnTo>
                    <a:pt x="576" y="690"/>
                  </a:lnTo>
                  <a:lnTo>
                    <a:pt x="579" y="682"/>
                  </a:lnTo>
                  <a:lnTo>
                    <a:pt x="583" y="676"/>
                  </a:lnTo>
                  <a:lnTo>
                    <a:pt x="586" y="668"/>
                  </a:lnTo>
                  <a:lnTo>
                    <a:pt x="590" y="664"/>
                  </a:lnTo>
                  <a:lnTo>
                    <a:pt x="593" y="656"/>
                  </a:lnTo>
                  <a:lnTo>
                    <a:pt x="598" y="650"/>
                  </a:lnTo>
                  <a:lnTo>
                    <a:pt x="601" y="644"/>
                  </a:lnTo>
                  <a:lnTo>
                    <a:pt x="606" y="639"/>
                  </a:lnTo>
                  <a:lnTo>
                    <a:pt x="610" y="633"/>
                  </a:lnTo>
                  <a:lnTo>
                    <a:pt x="615" y="628"/>
                  </a:lnTo>
                  <a:lnTo>
                    <a:pt x="620" y="623"/>
                  </a:lnTo>
                  <a:lnTo>
                    <a:pt x="623" y="619"/>
                  </a:lnTo>
                  <a:lnTo>
                    <a:pt x="627" y="613"/>
                  </a:lnTo>
                  <a:lnTo>
                    <a:pt x="632" y="609"/>
                  </a:lnTo>
                  <a:lnTo>
                    <a:pt x="637" y="605"/>
                  </a:lnTo>
                  <a:lnTo>
                    <a:pt x="640" y="600"/>
                  </a:lnTo>
                  <a:lnTo>
                    <a:pt x="645" y="595"/>
                  </a:lnTo>
                  <a:lnTo>
                    <a:pt x="649" y="592"/>
                  </a:lnTo>
                  <a:lnTo>
                    <a:pt x="654" y="589"/>
                  </a:lnTo>
                  <a:lnTo>
                    <a:pt x="658" y="586"/>
                  </a:lnTo>
                  <a:lnTo>
                    <a:pt x="663" y="582"/>
                  </a:lnTo>
                  <a:lnTo>
                    <a:pt x="668" y="578"/>
                  </a:lnTo>
                  <a:lnTo>
                    <a:pt x="672" y="574"/>
                  </a:lnTo>
                  <a:lnTo>
                    <a:pt x="677" y="572"/>
                  </a:lnTo>
                  <a:lnTo>
                    <a:pt x="680" y="569"/>
                  </a:lnTo>
                  <a:lnTo>
                    <a:pt x="685" y="568"/>
                  </a:lnTo>
                  <a:lnTo>
                    <a:pt x="689" y="564"/>
                  </a:lnTo>
                  <a:lnTo>
                    <a:pt x="696" y="563"/>
                  </a:lnTo>
                  <a:lnTo>
                    <a:pt x="699" y="560"/>
                  </a:lnTo>
                  <a:lnTo>
                    <a:pt x="703" y="557"/>
                  </a:lnTo>
                  <a:lnTo>
                    <a:pt x="708" y="555"/>
                  </a:lnTo>
                  <a:lnTo>
                    <a:pt x="713" y="554"/>
                  </a:lnTo>
                  <a:lnTo>
                    <a:pt x="716" y="552"/>
                  </a:lnTo>
                  <a:lnTo>
                    <a:pt x="720" y="549"/>
                  </a:lnTo>
                  <a:lnTo>
                    <a:pt x="725" y="547"/>
                  </a:lnTo>
                  <a:lnTo>
                    <a:pt x="730" y="547"/>
                  </a:lnTo>
                  <a:lnTo>
                    <a:pt x="733" y="544"/>
                  </a:lnTo>
                  <a:lnTo>
                    <a:pt x="737" y="543"/>
                  </a:lnTo>
                  <a:lnTo>
                    <a:pt x="742" y="541"/>
                  </a:lnTo>
                  <a:lnTo>
                    <a:pt x="747" y="541"/>
                  </a:lnTo>
                  <a:lnTo>
                    <a:pt x="750" y="540"/>
                  </a:lnTo>
                  <a:lnTo>
                    <a:pt x="755" y="538"/>
                  </a:lnTo>
                  <a:lnTo>
                    <a:pt x="758" y="537"/>
                  </a:lnTo>
                  <a:lnTo>
                    <a:pt x="762" y="537"/>
                  </a:lnTo>
                  <a:lnTo>
                    <a:pt x="770" y="535"/>
                  </a:lnTo>
                  <a:lnTo>
                    <a:pt x="776" y="533"/>
                  </a:lnTo>
                  <a:lnTo>
                    <a:pt x="784" y="532"/>
                  </a:lnTo>
                  <a:lnTo>
                    <a:pt x="790" y="532"/>
                  </a:lnTo>
                  <a:lnTo>
                    <a:pt x="796" y="530"/>
                  </a:lnTo>
                  <a:lnTo>
                    <a:pt x="803" y="530"/>
                  </a:lnTo>
                  <a:lnTo>
                    <a:pt x="807" y="529"/>
                  </a:lnTo>
                  <a:lnTo>
                    <a:pt x="812" y="529"/>
                  </a:lnTo>
                  <a:lnTo>
                    <a:pt x="815" y="527"/>
                  </a:lnTo>
                  <a:lnTo>
                    <a:pt x="820" y="526"/>
                  </a:lnTo>
                  <a:lnTo>
                    <a:pt x="824" y="526"/>
                  </a:lnTo>
                  <a:lnTo>
                    <a:pt x="829" y="526"/>
                  </a:lnTo>
                  <a:lnTo>
                    <a:pt x="834" y="526"/>
                  </a:lnTo>
                  <a:lnTo>
                    <a:pt x="838" y="526"/>
                  </a:lnTo>
                  <a:lnTo>
                    <a:pt x="844" y="527"/>
                  </a:lnTo>
                  <a:lnTo>
                    <a:pt x="849" y="527"/>
                  </a:lnTo>
                  <a:lnTo>
                    <a:pt x="854" y="527"/>
                  </a:lnTo>
                  <a:lnTo>
                    <a:pt x="858" y="529"/>
                  </a:lnTo>
                  <a:lnTo>
                    <a:pt x="863" y="530"/>
                  </a:lnTo>
                  <a:lnTo>
                    <a:pt x="869" y="532"/>
                  </a:lnTo>
                  <a:lnTo>
                    <a:pt x="874" y="532"/>
                  </a:lnTo>
                  <a:lnTo>
                    <a:pt x="878" y="533"/>
                  </a:lnTo>
                  <a:lnTo>
                    <a:pt x="883" y="533"/>
                  </a:lnTo>
                  <a:lnTo>
                    <a:pt x="889" y="537"/>
                  </a:lnTo>
                  <a:lnTo>
                    <a:pt x="892" y="537"/>
                  </a:lnTo>
                  <a:lnTo>
                    <a:pt x="897" y="538"/>
                  </a:lnTo>
                  <a:lnTo>
                    <a:pt x="902" y="540"/>
                  </a:lnTo>
                  <a:lnTo>
                    <a:pt x="906" y="541"/>
                  </a:lnTo>
                  <a:lnTo>
                    <a:pt x="909" y="541"/>
                  </a:lnTo>
                  <a:lnTo>
                    <a:pt x="914" y="543"/>
                  </a:lnTo>
                  <a:lnTo>
                    <a:pt x="917" y="544"/>
                  </a:lnTo>
                  <a:lnTo>
                    <a:pt x="920" y="546"/>
                  </a:lnTo>
                  <a:lnTo>
                    <a:pt x="927" y="547"/>
                  </a:lnTo>
                  <a:lnTo>
                    <a:pt x="931" y="551"/>
                  </a:lnTo>
                  <a:lnTo>
                    <a:pt x="933" y="551"/>
                  </a:lnTo>
                  <a:lnTo>
                    <a:pt x="934" y="552"/>
                  </a:lnTo>
                  <a:lnTo>
                    <a:pt x="1244" y="165"/>
                  </a:lnTo>
                  <a:lnTo>
                    <a:pt x="1199" y="84"/>
                  </a:lnTo>
                  <a:lnTo>
                    <a:pt x="1199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5" name="Freeform 237"/>
            <p:cNvSpPr>
              <a:spLocks/>
            </p:cNvSpPr>
            <p:nvPr/>
          </p:nvSpPr>
          <p:spPr bwMode="auto">
            <a:xfrm>
              <a:off x="4444" y="808"/>
              <a:ext cx="151" cy="478"/>
            </a:xfrm>
            <a:custGeom>
              <a:avLst/>
              <a:gdLst/>
              <a:ahLst/>
              <a:cxnLst>
                <a:cxn ang="0">
                  <a:pos x="127" y="26"/>
                </a:cxn>
                <a:cxn ang="0">
                  <a:pos x="93" y="63"/>
                </a:cxn>
                <a:cxn ang="0">
                  <a:pos x="63" y="108"/>
                </a:cxn>
                <a:cxn ang="0">
                  <a:pos x="40" y="158"/>
                </a:cxn>
                <a:cxn ang="0">
                  <a:pos x="23" y="212"/>
                </a:cxn>
                <a:cxn ang="0">
                  <a:pos x="11" y="266"/>
                </a:cxn>
                <a:cxn ang="0">
                  <a:pos x="3" y="325"/>
                </a:cxn>
                <a:cxn ang="0">
                  <a:pos x="0" y="384"/>
                </a:cxn>
                <a:cxn ang="0">
                  <a:pos x="1" y="443"/>
                </a:cxn>
                <a:cxn ang="0">
                  <a:pos x="6" y="500"/>
                </a:cxn>
                <a:cxn ang="0">
                  <a:pos x="14" y="556"/>
                </a:cxn>
                <a:cxn ang="0">
                  <a:pos x="25" y="609"/>
                </a:cxn>
                <a:cxn ang="0">
                  <a:pos x="40" y="658"/>
                </a:cxn>
                <a:cxn ang="0">
                  <a:pos x="54" y="686"/>
                </a:cxn>
                <a:cxn ang="0">
                  <a:pos x="70" y="716"/>
                </a:cxn>
                <a:cxn ang="0">
                  <a:pos x="84" y="744"/>
                </a:cxn>
                <a:cxn ang="0">
                  <a:pos x="99" y="773"/>
                </a:cxn>
                <a:cxn ang="0">
                  <a:pos x="116" y="803"/>
                </a:cxn>
                <a:cxn ang="0">
                  <a:pos x="133" y="830"/>
                </a:cxn>
                <a:cxn ang="0">
                  <a:pos x="152" y="858"/>
                </a:cxn>
                <a:cxn ang="0">
                  <a:pos x="172" y="883"/>
                </a:cxn>
                <a:cxn ang="0">
                  <a:pos x="194" y="905"/>
                </a:cxn>
                <a:cxn ang="0">
                  <a:pos x="218" y="923"/>
                </a:cxn>
                <a:cxn ang="0">
                  <a:pos x="245" y="939"/>
                </a:cxn>
                <a:cxn ang="0">
                  <a:pos x="274" y="948"/>
                </a:cxn>
                <a:cxn ang="0">
                  <a:pos x="300" y="947"/>
                </a:cxn>
                <a:cxn ang="0">
                  <a:pos x="300" y="913"/>
                </a:cxn>
                <a:cxn ang="0">
                  <a:pos x="293" y="879"/>
                </a:cxn>
                <a:cxn ang="0">
                  <a:pos x="282" y="846"/>
                </a:cxn>
                <a:cxn ang="0">
                  <a:pos x="265" y="813"/>
                </a:cxn>
                <a:cxn ang="0">
                  <a:pos x="248" y="782"/>
                </a:cxn>
                <a:cxn ang="0">
                  <a:pos x="229" y="751"/>
                </a:cxn>
                <a:cxn ang="0">
                  <a:pos x="211" y="719"/>
                </a:cxn>
                <a:cxn ang="0">
                  <a:pos x="192" y="688"/>
                </a:cxn>
                <a:cxn ang="0">
                  <a:pos x="177" y="655"/>
                </a:cxn>
                <a:cxn ang="0">
                  <a:pos x="166" y="623"/>
                </a:cxn>
                <a:cxn ang="0">
                  <a:pos x="161" y="592"/>
                </a:cxn>
                <a:cxn ang="0">
                  <a:pos x="159" y="558"/>
                </a:cxn>
                <a:cxn ang="0">
                  <a:pos x="161" y="520"/>
                </a:cxn>
                <a:cxn ang="0">
                  <a:pos x="158" y="476"/>
                </a:cxn>
                <a:cxn ang="0">
                  <a:pos x="163" y="431"/>
                </a:cxn>
                <a:cxn ang="0">
                  <a:pos x="170" y="386"/>
                </a:cxn>
                <a:cxn ang="0">
                  <a:pos x="183" y="341"/>
                </a:cxn>
                <a:cxn ang="0">
                  <a:pos x="197" y="296"/>
                </a:cxn>
                <a:cxn ang="0">
                  <a:pos x="211" y="252"/>
                </a:cxn>
                <a:cxn ang="0">
                  <a:pos x="220" y="207"/>
                </a:cxn>
                <a:cxn ang="0">
                  <a:pos x="226" y="166"/>
                </a:cxn>
                <a:cxn ang="0">
                  <a:pos x="228" y="124"/>
                </a:cxn>
                <a:cxn ang="0">
                  <a:pos x="220" y="85"/>
                </a:cxn>
                <a:cxn ang="0">
                  <a:pos x="203" y="48"/>
                </a:cxn>
                <a:cxn ang="0">
                  <a:pos x="175" y="12"/>
                </a:cxn>
              </a:cxnLst>
              <a:rect l="0" t="0" r="r" b="b"/>
              <a:pathLst>
                <a:path w="300" h="954">
                  <a:moveTo>
                    <a:pt x="161" y="0"/>
                  </a:moveTo>
                  <a:lnTo>
                    <a:pt x="152" y="4"/>
                  </a:lnTo>
                  <a:lnTo>
                    <a:pt x="142" y="12"/>
                  </a:lnTo>
                  <a:lnTo>
                    <a:pt x="135" y="18"/>
                  </a:lnTo>
                  <a:lnTo>
                    <a:pt x="127" y="26"/>
                  </a:lnTo>
                  <a:lnTo>
                    <a:pt x="119" y="32"/>
                  </a:lnTo>
                  <a:lnTo>
                    <a:pt x="111" y="40"/>
                  </a:lnTo>
                  <a:lnTo>
                    <a:pt x="105" y="48"/>
                  </a:lnTo>
                  <a:lnTo>
                    <a:pt x="99" y="57"/>
                  </a:lnTo>
                  <a:lnTo>
                    <a:pt x="93" y="63"/>
                  </a:lnTo>
                  <a:lnTo>
                    <a:pt x="85" y="73"/>
                  </a:lnTo>
                  <a:lnTo>
                    <a:pt x="79" y="82"/>
                  </a:lnTo>
                  <a:lnTo>
                    <a:pt x="74" y="91"/>
                  </a:lnTo>
                  <a:lnTo>
                    <a:pt x="68" y="99"/>
                  </a:lnTo>
                  <a:lnTo>
                    <a:pt x="63" y="108"/>
                  </a:lnTo>
                  <a:lnTo>
                    <a:pt x="59" y="117"/>
                  </a:lnTo>
                  <a:lnTo>
                    <a:pt x="54" y="128"/>
                  </a:lnTo>
                  <a:lnTo>
                    <a:pt x="49" y="138"/>
                  </a:lnTo>
                  <a:lnTo>
                    <a:pt x="45" y="148"/>
                  </a:lnTo>
                  <a:lnTo>
                    <a:pt x="40" y="158"/>
                  </a:lnTo>
                  <a:lnTo>
                    <a:pt x="37" y="169"/>
                  </a:lnTo>
                  <a:lnTo>
                    <a:pt x="32" y="178"/>
                  </a:lnTo>
                  <a:lnTo>
                    <a:pt x="29" y="189"/>
                  </a:lnTo>
                  <a:lnTo>
                    <a:pt x="25" y="200"/>
                  </a:lnTo>
                  <a:lnTo>
                    <a:pt x="23" y="212"/>
                  </a:lnTo>
                  <a:lnTo>
                    <a:pt x="18" y="221"/>
                  </a:lnTo>
                  <a:lnTo>
                    <a:pt x="17" y="232"/>
                  </a:lnTo>
                  <a:lnTo>
                    <a:pt x="15" y="245"/>
                  </a:lnTo>
                  <a:lnTo>
                    <a:pt x="12" y="255"/>
                  </a:lnTo>
                  <a:lnTo>
                    <a:pt x="11" y="266"/>
                  </a:lnTo>
                  <a:lnTo>
                    <a:pt x="8" y="279"/>
                  </a:lnTo>
                  <a:lnTo>
                    <a:pt x="6" y="290"/>
                  </a:lnTo>
                  <a:lnTo>
                    <a:pt x="6" y="302"/>
                  </a:lnTo>
                  <a:lnTo>
                    <a:pt x="3" y="313"/>
                  </a:lnTo>
                  <a:lnTo>
                    <a:pt x="3" y="325"/>
                  </a:lnTo>
                  <a:lnTo>
                    <a:pt x="1" y="336"/>
                  </a:lnTo>
                  <a:lnTo>
                    <a:pt x="1" y="348"/>
                  </a:lnTo>
                  <a:lnTo>
                    <a:pt x="0" y="359"/>
                  </a:lnTo>
                  <a:lnTo>
                    <a:pt x="0" y="372"/>
                  </a:lnTo>
                  <a:lnTo>
                    <a:pt x="0" y="384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8"/>
                  </a:lnTo>
                  <a:lnTo>
                    <a:pt x="0" y="431"/>
                  </a:lnTo>
                  <a:lnTo>
                    <a:pt x="1" y="443"/>
                  </a:lnTo>
                  <a:lnTo>
                    <a:pt x="1" y="454"/>
                  </a:lnTo>
                  <a:lnTo>
                    <a:pt x="1" y="465"/>
                  </a:lnTo>
                  <a:lnTo>
                    <a:pt x="3" y="477"/>
                  </a:lnTo>
                  <a:lnTo>
                    <a:pt x="5" y="489"/>
                  </a:lnTo>
                  <a:lnTo>
                    <a:pt x="6" y="500"/>
                  </a:lnTo>
                  <a:lnTo>
                    <a:pt x="8" y="511"/>
                  </a:lnTo>
                  <a:lnTo>
                    <a:pt x="8" y="522"/>
                  </a:lnTo>
                  <a:lnTo>
                    <a:pt x="11" y="534"/>
                  </a:lnTo>
                  <a:lnTo>
                    <a:pt x="12" y="544"/>
                  </a:lnTo>
                  <a:lnTo>
                    <a:pt x="14" y="556"/>
                  </a:lnTo>
                  <a:lnTo>
                    <a:pt x="17" y="567"/>
                  </a:lnTo>
                  <a:lnTo>
                    <a:pt x="18" y="578"/>
                  </a:lnTo>
                  <a:lnTo>
                    <a:pt x="20" y="589"/>
                  </a:lnTo>
                  <a:lnTo>
                    <a:pt x="23" y="600"/>
                  </a:lnTo>
                  <a:lnTo>
                    <a:pt x="25" y="609"/>
                  </a:lnTo>
                  <a:lnTo>
                    <a:pt x="28" y="620"/>
                  </a:lnTo>
                  <a:lnTo>
                    <a:pt x="31" y="629"/>
                  </a:lnTo>
                  <a:lnTo>
                    <a:pt x="34" y="638"/>
                  </a:lnTo>
                  <a:lnTo>
                    <a:pt x="37" y="649"/>
                  </a:lnTo>
                  <a:lnTo>
                    <a:pt x="40" y="658"/>
                  </a:lnTo>
                  <a:lnTo>
                    <a:pt x="42" y="663"/>
                  </a:lnTo>
                  <a:lnTo>
                    <a:pt x="45" y="669"/>
                  </a:lnTo>
                  <a:lnTo>
                    <a:pt x="48" y="675"/>
                  </a:lnTo>
                  <a:lnTo>
                    <a:pt x="51" y="680"/>
                  </a:lnTo>
                  <a:lnTo>
                    <a:pt x="54" y="686"/>
                  </a:lnTo>
                  <a:lnTo>
                    <a:pt x="57" y="693"/>
                  </a:lnTo>
                  <a:lnTo>
                    <a:pt x="59" y="697"/>
                  </a:lnTo>
                  <a:lnTo>
                    <a:pt x="63" y="703"/>
                  </a:lnTo>
                  <a:lnTo>
                    <a:pt x="65" y="710"/>
                  </a:lnTo>
                  <a:lnTo>
                    <a:pt x="70" y="716"/>
                  </a:lnTo>
                  <a:lnTo>
                    <a:pt x="71" y="720"/>
                  </a:lnTo>
                  <a:lnTo>
                    <a:pt x="76" y="727"/>
                  </a:lnTo>
                  <a:lnTo>
                    <a:pt x="77" y="733"/>
                  </a:lnTo>
                  <a:lnTo>
                    <a:pt x="80" y="737"/>
                  </a:lnTo>
                  <a:lnTo>
                    <a:pt x="84" y="744"/>
                  </a:lnTo>
                  <a:lnTo>
                    <a:pt x="88" y="751"/>
                  </a:lnTo>
                  <a:lnTo>
                    <a:pt x="90" y="756"/>
                  </a:lnTo>
                  <a:lnTo>
                    <a:pt x="94" y="762"/>
                  </a:lnTo>
                  <a:lnTo>
                    <a:pt x="96" y="768"/>
                  </a:lnTo>
                  <a:lnTo>
                    <a:pt x="99" y="773"/>
                  </a:lnTo>
                  <a:lnTo>
                    <a:pt x="102" y="779"/>
                  </a:lnTo>
                  <a:lnTo>
                    <a:pt x="107" y="786"/>
                  </a:lnTo>
                  <a:lnTo>
                    <a:pt x="110" y="792"/>
                  </a:lnTo>
                  <a:lnTo>
                    <a:pt x="113" y="798"/>
                  </a:lnTo>
                  <a:lnTo>
                    <a:pt x="116" y="803"/>
                  </a:lnTo>
                  <a:lnTo>
                    <a:pt x="119" y="809"/>
                  </a:lnTo>
                  <a:lnTo>
                    <a:pt x="122" y="813"/>
                  </a:lnTo>
                  <a:lnTo>
                    <a:pt x="127" y="820"/>
                  </a:lnTo>
                  <a:lnTo>
                    <a:pt x="130" y="826"/>
                  </a:lnTo>
                  <a:lnTo>
                    <a:pt x="133" y="830"/>
                  </a:lnTo>
                  <a:lnTo>
                    <a:pt x="136" y="837"/>
                  </a:lnTo>
                  <a:lnTo>
                    <a:pt x="141" y="843"/>
                  </a:lnTo>
                  <a:lnTo>
                    <a:pt x="144" y="848"/>
                  </a:lnTo>
                  <a:lnTo>
                    <a:pt x="149" y="852"/>
                  </a:lnTo>
                  <a:lnTo>
                    <a:pt x="152" y="858"/>
                  </a:lnTo>
                  <a:lnTo>
                    <a:pt x="156" y="863"/>
                  </a:lnTo>
                  <a:lnTo>
                    <a:pt x="159" y="868"/>
                  </a:lnTo>
                  <a:lnTo>
                    <a:pt x="164" y="872"/>
                  </a:lnTo>
                  <a:lnTo>
                    <a:pt x="169" y="879"/>
                  </a:lnTo>
                  <a:lnTo>
                    <a:pt x="172" y="883"/>
                  </a:lnTo>
                  <a:lnTo>
                    <a:pt x="177" y="888"/>
                  </a:lnTo>
                  <a:lnTo>
                    <a:pt x="181" y="891"/>
                  </a:lnTo>
                  <a:lnTo>
                    <a:pt x="186" y="896"/>
                  </a:lnTo>
                  <a:lnTo>
                    <a:pt x="190" y="900"/>
                  </a:lnTo>
                  <a:lnTo>
                    <a:pt x="194" y="905"/>
                  </a:lnTo>
                  <a:lnTo>
                    <a:pt x="198" y="910"/>
                  </a:lnTo>
                  <a:lnTo>
                    <a:pt x="204" y="913"/>
                  </a:lnTo>
                  <a:lnTo>
                    <a:pt x="209" y="917"/>
                  </a:lnTo>
                  <a:lnTo>
                    <a:pt x="214" y="920"/>
                  </a:lnTo>
                  <a:lnTo>
                    <a:pt x="218" y="923"/>
                  </a:lnTo>
                  <a:lnTo>
                    <a:pt x="223" y="927"/>
                  </a:lnTo>
                  <a:lnTo>
                    <a:pt x="228" y="930"/>
                  </a:lnTo>
                  <a:lnTo>
                    <a:pt x="234" y="933"/>
                  </a:lnTo>
                  <a:lnTo>
                    <a:pt x="240" y="936"/>
                  </a:lnTo>
                  <a:lnTo>
                    <a:pt x="245" y="939"/>
                  </a:lnTo>
                  <a:lnTo>
                    <a:pt x="251" y="942"/>
                  </a:lnTo>
                  <a:lnTo>
                    <a:pt x="256" y="944"/>
                  </a:lnTo>
                  <a:lnTo>
                    <a:pt x="262" y="945"/>
                  </a:lnTo>
                  <a:lnTo>
                    <a:pt x="268" y="947"/>
                  </a:lnTo>
                  <a:lnTo>
                    <a:pt x="274" y="948"/>
                  </a:lnTo>
                  <a:lnTo>
                    <a:pt x="280" y="950"/>
                  </a:lnTo>
                  <a:lnTo>
                    <a:pt x="287" y="951"/>
                  </a:lnTo>
                  <a:lnTo>
                    <a:pt x="294" y="953"/>
                  </a:lnTo>
                  <a:lnTo>
                    <a:pt x="300" y="954"/>
                  </a:lnTo>
                  <a:lnTo>
                    <a:pt x="300" y="947"/>
                  </a:lnTo>
                  <a:lnTo>
                    <a:pt x="300" y="941"/>
                  </a:lnTo>
                  <a:lnTo>
                    <a:pt x="300" y="933"/>
                  </a:lnTo>
                  <a:lnTo>
                    <a:pt x="300" y="927"/>
                  </a:lnTo>
                  <a:lnTo>
                    <a:pt x="300" y="919"/>
                  </a:lnTo>
                  <a:lnTo>
                    <a:pt x="300" y="913"/>
                  </a:lnTo>
                  <a:lnTo>
                    <a:pt x="299" y="906"/>
                  </a:lnTo>
                  <a:lnTo>
                    <a:pt x="299" y="899"/>
                  </a:lnTo>
                  <a:lnTo>
                    <a:pt x="296" y="892"/>
                  </a:lnTo>
                  <a:lnTo>
                    <a:pt x="294" y="886"/>
                  </a:lnTo>
                  <a:lnTo>
                    <a:pt x="293" y="879"/>
                  </a:lnTo>
                  <a:lnTo>
                    <a:pt x="291" y="872"/>
                  </a:lnTo>
                  <a:lnTo>
                    <a:pt x="288" y="866"/>
                  </a:lnTo>
                  <a:lnTo>
                    <a:pt x="287" y="858"/>
                  </a:lnTo>
                  <a:lnTo>
                    <a:pt x="283" y="852"/>
                  </a:lnTo>
                  <a:lnTo>
                    <a:pt x="282" y="846"/>
                  </a:lnTo>
                  <a:lnTo>
                    <a:pt x="279" y="840"/>
                  </a:lnTo>
                  <a:lnTo>
                    <a:pt x="276" y="832"/>
                  </a:lnTo>
                  <a:lnTo>
                    <a:pt x="273" y="826"/>
                  </a:lnTo>
                  <a:lnTo>
                    <a:pt x="269" y="820"/>
                  </a:lnTo>
                  <a:lnTo>
                    <a:pt x="265" y="813"/>
                  </a:lnTo>
                  <a:lnTo>
                    <a:pt x="263" y="807"/>
                  </a:lnTo>
                  <a:lnTo>
                    <a:pt x="259" y="801"/>
                  </a:lnTo>
                  <a:lnTo>
                    <a:pt x="256" y="795"/>
                  </a:lnTo>
                  <a:lnTo>
                    <a:pt x="251" y="789"/>
                  </a:lnTo>
                  <a:lnTo>
                    <a:pt x="248" y="782"/>
                  </a:lnTo>
                  <a:lnTo>
                    <a:pt x="245" y="775"/>
                  </a:lnTo>
                  <a:lnTo>
                    <a:pt x="242" y="770"/>
                  </a:lnTo>
                  <a:lnTo>
                    <a:pt x="237" y="762"/>
                  </a:lnTo>
                  <a:lnTo>
                    <a:pt x="232" y="756"/>
                  </a:lnTo>
                  <a:lnTo>
                    <a:pt x="229" y="751"/>
                  </a:lnTo>
                  <a:lnTo>
                    <a:pt x="226" y="745"/>
                  </a:lnTo>
                  <a:lnTo>
                    <a:pt x="221" y="737"/>
                  </a:lnTo>
                  <a:lnTo>
                    <a:pt x="218" y="731"/>
                  </a:lnTo>
                  <a:lnTo>
                    <a:pt x="214" y="725"/>
                  </a:lnTo>
                  <a:lnTo>
                    <a:pt x="211" y="719"/>
                  </a:lnTo>
                  <a:lnTo>
                    <a:pt x="206" y="713"/>
                  </a:lnTo>
                  <a:lnTo>
                    <a:pt x="203" y="706"/>
                  </a:lnTo>
                  <a:lnTo>
                    <a:pt x="198" y="700"/>
                  </a:lnTo>
                  <a:lnTo>
                    <a:pt x="195" y="694"/>
                  </a:lnTo>
                  <a:lnTo>
                    <a:pt x="192" y="688"/>
                  </a:lnTo>
                  <a:lnTo>
                    <a:pt x="189" y="680"/>
                  </a:lnTo>
                  <a:lnTo>
                    <a:pt x="186" y="675"/>
                  </a:lnTo>
                  <a:lnTo>
                    <a:pt x="183" y="669"/>
                  </a:lnTo>
                  <a:lnTo>
                    <a:pt x="180" y="662"/>
                  </a:lnTo>
                  <a:lnTo>
                    <a:pt x="177" y="655"/>
                  </a:lnTo>
                  <a:lnTo>
                    <a:pt x="175" y="649"/>
                  </a:lnTo>
                  <a:lnTo>
                    <a:pt x="172" y="643"/>
                  </a:lnTo>
                  <a:lnTo>
                    <a:pt x="170" y="637"/>
                  </a:lnTo>
                  <a:lnTo>
                    <a:pt x="169" y="631"/>
                  </a:lnTo>
                  <a:lnTo>
                    <a:pt x="166" y="623"/>
                  </a:lnTo>
                  <a:lnTo>
                    <a:pt x="164" y="618"/>
                  </a:lnTo>
                  <a:lnTo>
                    <a:pt x="163" y="610"/>
                  </a:lnTo>
                  <a:lnTo>
                    <a:pt x="163" y="604"/>
                  </a:lnTo>
                  <a:lnTo>
                    <a:pt x="161" y="598"/>
                  </a:lnTo>
                  <a:lnTo>
                    <a:pt x="161" y="592"/>
                  </a:lnTo>
                  <a:lnTo>
                    <a:pt x="159" y="584"/>
                  </a:lnTo>
                  <a:lnTo>
                    <a:pt x="159" y="578"/>
                  </a:lnTo>
                  <a:lnTo>
                    <a:pt x="159" y="572"/>
                  </a:lnTo>
                  <a:lnTo>
                    <a:pt x="159" y="564"/>
                  </a:lnTo>
                  <a:lnTo>
                    <a:pt x="159" y="558"/>
                  </a:lnTo>
                  <a:lnTo>
                    <a:pt x="161" y="551"/>
                  </a:lnTo>
                  <a:lnTo>
                    <a:pt x="163" y="544"/>
                  </a:lnTo>
                  <a:lnTo>
                    <a:pt x="164" y="539"/>
                  </a:lnTo>
                  <a:lnTo>
                    <a:pt x="163" y="530"/>
                  </a:lnTo>
                  <a:lnTo>
                    <a:pt x="161" y="520"/>
                  </a:lnTo>
                  <a:lnTo>
                    <a:pt x="159" y="511"/>
                  </a:lnTo>
                  <a:lnTo>
                    <a:pt x="159" y="503"/>
                  </a:lnTo>
                  <a:lnTo>
                    <a:pt x="158" y="494"/>
                  </a:lnTo>
                  <a:lnTo>
                    <a:pt x="158" y="485"/>
                  </a:lnTo>
                  <a:lnTo>
                    <a:pt x="158" y="476"/>
                  </a:lnTo>
                  <a:lnTo>
                    <a:pt x="159" y="466"/>
                  </a:lnTo>
                  <a:lnTo>
                    <a:pt x="159" y="457"/>
                  </a:lnTo>
                  <a:lnTo>
                    <a:pt x="159" y="448"/>
                  </a:lnTo>
                  <a:lnTo>
                    <a:pt x="161" y="440"/>
                  </a:lnTo>
                  <a:lnTo>
                    <a:pt x="163" y="431"/>
                  </a:lnTo>
                  <a:lnTo>
                    <a:pt x="164" y="421"/>
                  </a:lnTo>
                  <a:lnTo>
                    <a:pt x="166" y="412"/>
                  </a:lnTo>
                  <a:lnTo>
                    <a:pt x="167" y="404"/>
                  </a:lnTo>
                  <a:lnTo>
                    <a:pt x="170" y="395"/>
                  </a:lnTo>
                  <a:lnTo>
                    <a:pt x="170" y="386"/>
                  </a:lnTo>
                  <a:lnTo>
                    <a:pt x="173" y="376"/>
                  </a:lnTo>
                  <a:lnTo>
                    <a:pt x="175" y="367"/>
                  </a:lnTo>
                  <a:lnTo>
                    <a:pt x="178" y="358"/>
                  </a:lnTo>
                  <a:lnTo>
                    <a:pt x="181" y="350"/>
                  </a:lnTo>
                  <a:lnTo>
                    <a:pt x="183" y="341"/>
                  </a:lnTo>
                  <a:lnTo>
                    <a:pt x="186" y="331"/>
                  </a:lnTo>
                  <a:lnTo>
                    <a:pt x="189" y="322"/>
                  </a:lnTo>
                  <a:lnTo>
                    <a:pt x="190" y="313"/>
                  </a:lnTo>
                  <a:lnTo>
                    <a:pt x="194" y="305"/>
                  </a:lnTo>
                  <a:lnTo>
                    <a:pt x="197" y="296"/>
                  </a:lnTo>
                  <a:lnTo>
                    <a:pt x="200" y="286"/>
                  </a:lnTo>
                  <a:lnTo>
                    <a:pt x="201" y="277"/>
                  </a:lnTo>
                  <a:lnTo>
                    <a:pt x="204" y="269"/>
                  </a:lnTo>
                  <a:lnTo>
                    <a:pt x="207" y="260"/>
                  </a:lnTo>
                  <a:lnTo>
                    <a:pt x="211" y="252"/>
                  </a:lnTo>
                  <a:lnTo>
                    <a:pt x="212" y="243"/>
                  </a:lnTo>
                  <a:lnTo>
                    <a:pt x="214" y="234"/>
                  </a:lnTo>
                  <a:lnTo>
                    <a:pt x="217" y="224"/>
                  </a:lnTo>
                  <a:lnTo>
                    <a:pt x="218" y="215"/>
                  </a:lnTo>
                  <a:lnTo>
                    <a:pt x="220" y="207"/>
                  </a:lnTo>
                  <a:lnTo>
                    <a:pt x="221" y="198"/>
                  </a:lnTo>
                  <a:lnTo>
                    <a:pt x="223" y="190"/>
                  </a:lnTo>
                  <a:lnTo>
                    <a:pt x="225" y="183"/>
                  </a:lnTo>
                  <a:lnTo>
                    <a:pt x="225" y="173"/>
                  </a:lnTo>
                  <a:lnTo>
                    <a:pt x="226" y="166"/>
                  </a:lnTo>
                  <a:lnTo>
                    <a:pt x="228" y="156"/>
                  </a:lnTo>
                  <a:lnTo>
                    <a:pt x="228" y="148"/>
                  </a:lnTo>
                  <a:lnTo>
                    <a:pt x="228" y="139"/>
                  </a:lnTo>
                  <a:lnTo>
                    <a:pt x="228" y="133"/>
                  </a:lnTo>
                  <a:lnTo>
                    <a:pt x="228" y="124"/>
                  </a:lnTo>
                  <a:lnTo>
                    <a:pt x="228" y="116"/>
                  </a:lnTo>
                  <a:lnTo>
                    <a:pt x="225" y="108"/>
                  </a:lnTo>
                  <a:lnTo>
                    <a:pt x="225" y="100"/>
                  </a:lnTo>
                  <a:lnTo>
                    <a:pt x="221" y="93"/>
                  </a:lnTo>
                  <a:lnTo>
                    <a:pt x="220" y="85"/>
                  </a:lnTo>
                  <a:lnTo>
                    <a:pt x="217" y="77"/>
                  </a:lnTo>
                  <a:lnTo>
                    <a:pt x="214" y="69"/>
                  </a:lnTo>
                  <a:lnTo>
                    <a:pt x="211" y="62"/>
                  </a:lnTo>
                  <a:lnTo>
                    <a:pt x="207" y="55"/>
                  </a:lnTo>
                  <a:lnTo>
                    <a:pt x="203" y="48"/>
                  </a:lnTo>
                  <a:lnTo>
                    <a:pt x="198" y="40"/>
                  </a:lnTo>
                  <a:lnTo>
                    <a:pt x="192" y="32"/>
                  </a:lnTo>
                  <a:lnTo>
                    <a:pt x="187" y="26"/>
                  </a:lnTo>
                  <a:lnTo>
                    <a:pt x="181" y="20"/>
                  </a:lnTo>
                  <a:lnTo>
                    <a:pt x="175" y="12"/>
                  </a:lnTo>
                  <a:lnTo>
                    <a:pt x="167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6" name="Freeform 238"/>
            <p:cNvSpPr>
              <a:spLocks/>
            </p:cNvSpPr>
            <p:nvPr/>
          </p:nvSpPr>
          <p:spPr bwMode="auto">
            <a:xfrm>
              <a:off x="4757" y="1135"/>
              <a:ext cx="172" cy="121"/>
            </a:xfrm>
            <a:custGeom>
              <a:avLst/>
              <a:gdLst/>
              <a:ahLst/>
              <a:cxnLst>
                <a:cxn ang="0">
                  <a:pos x="318" y="5"/>
                </a:cxn>
                <a:cxn ang="0">
                  <a:pos x="302" y="13"/>
                </a:cxn>
                <a:cxn ang="0">
                  <a:pos x="288" y="19"/>
                </a:cxn>
                <a:cxn ang="0">
                  <a:pos x="273" y="25"/>
                </a:cxn>
                <a:cxn ang="0">
                  <a:pos x="257" y="31"/>
                </a:cxn>
                <a:cxn ang="0">
                  <a:pos x="242" y="36"/>
                </a:cxn>
                <a:cxn ang="0">
                  <a:pos x="228" y="41"/>
                </a:cxn>
                <a:cxn ang="0">
                  <a:pos x="213" y="44"/>
                </a:cxn>
                <a:cxn ang="0">
                  <a:pos x="197" y="48"/>
                </a:cxn>
                <a:cxn ang="0">
                  <a:pos x="183" y="53"/>
                </a:cxn>
                <a:cxn ang="0">
                  <a:pos x="168" y="58"/>
                </a:cxn>
                <a:cxn ang="0">
                  <a:pos x="151" y="59"/>
                </a:cxn>
                <a:cxn ang="0">
                  <a:pos x="135" y="64"/>
                </a:cxn>
                <a:cxn ang="0">
                  <a:pos x="121" y="65"/>
                </a:cxn>
                <a:cxn ang="0">
                  <a:pos x="106" y="70"/>
                </a:cxn>
                <a:cxn ang="0">
                  <a:pos x="90" y="73"/>
                </a:cxn>
                <a:cxn ang="0">
                  <a:pos x="75" y="76"/>
                </a:cxn>
                <a:cxn ang="0">
                  <a:pos x="59" y="79"/>
                </a:cxn>
                <a:cxn ang="0">
                  <a:pos x="45" y="84"/>
                </a:cxn>
                <a:cxn ang="0">
                  <a:pos x="30" y="85"/>
                </a:cxn>
                <a:cxn ang="0">
                  <a:pos x="14" y="90"/>
                </a:cxn>
                <a:cxn ang="0">
                  <a:pos x="5" y="101"/>
                </a:cxn>
                <a:cxn ang="0">
                  <a:pos x="6" y="116"/>
                </a:cxn>
                <a:cxn ang="0">
                  <a:pos x="5" y="129"/>
                </a:cxn>
                <a:cxn ang="0">
                  <a:pos x="3" y="143"/>
                </a:cxn>
                <a:cxn ang="0">
                  <a:pos x="0" y="157"/>
                </a:cxn>
                <a:cxn ang="0">
                  <a:pos x="5" y="177"/>
                </a:cxn>
                <a:cxn ang="0">
                  <a:pos x="13" y="196"/>
                </a:cxn>
                <a:cxn ang="0">
                  <a:pos x="24" y="211"/>
                </a:cxn>
                <a:cxn ang="0">
                  <a:pos x="34" y="222"/>
                </a:cxn>
                <a:cxn ang="0">
                  <a:pos x="48" y="231"/>
                </a:cxn>
                <a:cxn ang="0">
                  <a:pos x="62" y="237"/>
                </a:cxn>
                <a:cxn ang="0">
                  <a:pos x="76" y="240"/>
                </a:cxn>
                <a:cxn ang="0">
                  <a:pos x="92" y="240"/>
                </a:cxn>
                <a:cxn ang="0">
                  <a:pos x="109" y="240"/>
                </a:cxn>
                <a:cxn ang="0">
                  <a:pos x="127" y="237"/>
                </a:cxn>
                <a:cxn ang="0">
                  <a:pos x="146" y="234"/>
                </a:cxn>
                <a:cxn ang="0">
                  <a:pos x="163" y="228"/>
                </a:cxn>
                <a:cxn ang="0">
                  <a:pos x="182" y="222"/>
                </a:cxn>
                <a:cxn ang="0">
                  <a:pos x="200" y="216"/>
                </a:cxn>
                <a:cxn ang="0">
                  <a:pos x="220" y="209"/>
                </a:cxn>
                <a:cxn ang="0">
                  <a:pos x="237" y="202"/>
                </a:cxn>
                <a:cxn ang="0">
                  <a:pos x="256" y="197"/>
                </a:cxn>
                <a:cxn ang="0">
                  <a:pos x="271" y="189"/>
                </a:cxn>
                <a:cxn ang="0">
                  <a:pos x="288" y="186"/>
                </a:cxn>
                <a:cxn ang="0">
                  <a:pos x="304" y="182"/>
                </a:cxn>
                <a:cxn ang="0">
                  <a:pos x="319" y="180"/>
                </a:cxn>
                <a:cxn ang="0">
                  <a:pos x="329" y="174"/>
                </a:cxn>
                <a:cxn ang="0">
                  <a:pos x="332" y="158"/>
                </a:cxn>
                <a:cxn ang="0">
                  <a:pos x="336" y="141"/>
                </a:cxn>
                <a:cxn ang="0">
                  <a:pos x="340" y="123"/>
                </a:cxn>
                <a:cxn ang="0">
                  <a:pos x="341" y="106"/>
                </a:cxn>
                <a:cxn ang="0">
                  <a:pos x="344" y="90"/>
                </a:cxn>
                <a:cxn ang="0">
                  <a:pos x="344" y="72"/>
                </a:cxn>
                <a:cxn ang="0">
                  <a:pos x="344" y="54"/>
                </a:cxn>
                <a:cxn ang="0">
                  <a:pos x="341" y="37"/>
                </a:cxn>
                <a:cxn ang="0">
                  <a:pos x="338" y="22"/>
                </a:cxn>
                <a:cxn ang="0">
                  <a:pos x="330" y="5"/>
                </a:cxn>
              </a:cxnLst>
              <a:rect l="0" t="0" r="r" b="b"/>
              <a:pathLst>
                <a:path w="346" h="242">
                  <a:moveTo>
                    <a:pt x="329" y="0"/>
                  </a:moveTo>
                  <a:lnTo>
                    <a:pt x="323" y="3"/>
                  </a:lnTo>
                  <a:lnTo>
                    <a:pt x="318" y="5"/>
                  </a:lnTo>
                  <a:lnTo>
                    <a:pt x="313" y="6"/>
                  </a:lnTo>
                  <a:lnTo>
                    <a:pt x="309" y="10"/>
                  </a:lnTo>
                  <a:lnTo>
                    <a:pt x="302" y="13"/>
                  </a:lnTo>
                  <a:lnTo>
                    <a:pt x="298" y="14"/>
                  </a:lnTo>
                  <a:lnTo>
                    <a:pt x="293" y="17"/>
                  </a:lnTo>
                  <a:lnTo>
                    <a:pt x="288" y="19"/>
                  </a:lnTo>
                  <a:lnTo>
                    <a:pt x="282" y="20"/>
                  </a:lnTo>
                  <a:lnTo>
                    <a:pt x="278" y="23"/>
                  </a:lnTo>
                  <a:lnTo>
                    <a:pt x="273" y="25"/>
                  </a:lnTo>
                  <a:lnTo>
                    <a:pt x="268" y="27"/>
                  </a:lnTo>
                  <a:lnTo>
                    <a:pt x="262" y="28"/>
                  </a:lnTo>
                  <a:lnTo>
                    <a:pt x="257" y="31"/>
                  </a:lnTo>
                  <a:lnTo>
                    <a:pt x="253" y="33"/>
                  </a:lnTo>
                  <a:lnTo>
                    <a:pt x="248" y="34"/>
                  </a:lnTo>
                  <a:lnTo>
                    <a:pt x="242" y="36"/>
                  </a:lnTo>
                  <a:lnTo>
                    <a:pt x="237" y="37"/>
                  </a:lnTo>
                  <a:lnTo>
                    <a:pt x="233" y="39"/>
                  </a:lnTo>
                  <a:lnTo>
                    <a:pt x="228" y="41"/>
                  </a:lnTo>
                  <a:lnTo>
                    <a:pt x="222" y="42"/>
                  </a:lnTo>
                  <a:lnTo>
                    <a:pt x="217" y="44"/>
                  </a:lnTo>
                  <a:lnTo>
                    <a:pt x="213" y="44"/>
                  </a:lnTo>
                  <a:lnTo>
                    <a:pt x="208" y="47"/>
                  </a:lnTo>
                  <a:lnTo>
                    <a:pt x="202" y="47"/>
                  </a:lnTo>
                  <a:lnTo>
                    <a:pt x="197" y="48"/>
                  </a:lnTo>
                  <a:lnTo>
                    <a:pt x="192" y="50"/>
                  </a:lnTo>
                  <a:lnTo>
                    <a:pt x="188" y="51"/>
                  </a:lnTo>
                  <a:lnTo>
                    <a:pt x="183" y="53"/>
                  </a:lnTo>
                  <a:lnTo>
                    <a:pt x="177" y="54"/>
                  </a:lnTo>
                  <a:lnTo>
                    <a:pt x="172" y="56"/>
                  </a:lnTo>
                  <a:lnTo>
                    <a:pt x="168" y="58"/>
                  </a:lnTo>
                  <a:lnTo>
                    <a:pt x="161" y="58"/>
                  </a:lnTo>
                  <a:lnTo>
                    <a:pt x="157" y="59"/>
                  </a:lnTo>
                  <a:lnTo>
                    <a:pt x="151" y="59"/>
                  </a:lnTo>
                  <a:lnTo>
                    <a:pt x="146" y="61"/>
                  </a:lnTo>
                  <a:lnTo>
                    <a:pt x="141" y="62"/>
                  </a:lnTo>
                  <a:lnTo>
                    <a:pt x="135" y="64"/>
                  </a:lnTo>
                  <a:lnTo>
                    <a:pt x="130" y="64"/>
                  </a:lnTo>
                  <a:lnTo>
                    <a:pt x="126" y="65"/>
                  </a:lnTo>
                  <a:lnTo>
                    <a:pt x="121" y="65"/>
                  </a:lnTo>
                  <a:lnTo>
                    <a:pt x="115" y="67"/>
                  </a:lnTo>
                  <a:lnTo>
                    <a:pt x="110" y="68"/>
                  </a:lnTo>
                  <a:lnTo>
                    <a:pt x="106" y="70"/>
                  </a:lnTo>
                  <a:lnTo>
                    <a:pt x="101" y="70"/>
                  </a:lnTo>
                  <a:lnTo>
                    <a:pt x="95" y="72"/>
                  </a:lnTo>
                  <a:lnTo>
                    <a:pt x="90" y="73"/>
                  </a:lnTo>
                  <a:lnTo>
                    <a:pt x="85" y="75"/>
                  </a:lnTo>
                  <a:lnTo>
                    <a:pt x="79" y="75"/>
                  </a:lnTo>
                  <a:lnTo>
                    <a:pt x="75" y="76"/>
                  </a:lnTo>
                  <a:lnTo>
                    <a:pt x="70" y="78"/>
                  </a:lnTo>
                  <a:lnTo>
                    <a:pt x="65" y="79"/>
                  </a:lnTo>
                  <a:lnTo>
                    <a:pt x="59" y="79"/>
                  </a:lnTo>
                  <a:lnTo>
                    <a:pt x="54" y="81"/>
                  </a:lnTo>
                  <a:lnTo>
                    <a:pt x="50" y="81"/>
                  </a:lnTo>
                  <a:lnTo>
                    <a:pt x="45" y="84"/>
                  </a:lnTo>
                  <a:lnTo>
                    <a:pt x="39" y="84"/>
                  </a:lnTo>
                  <a:lnTo>
                    <a:pt x="34" y="85"/>
                  </a:lnTo>
                  <a:lnTo>
                    <a:pt x="30" y="85"/>
                  </a:lnTo>
                  <a:lnTo>
                    <a:pt x="25" y="87"/>
                  </a:lnTo>
                  <a:lnTo>
                    <a:pt x="19" y="89"/>
                  </a:lnTo>
                  <a:lnTo>
                    <a:pt x="14" y="90"/>
                  </a:lnTo>
                  <a:lnTo>
                    <a:pt x="10" y="92"/>
                  </a:lnTo>
                  <a:lnTo>
                    <a:pt x="5" y="95"/>
                  </a:lnTo>
                  <a:lnTo>
                    <a:pt x="5" y="101"/>
                  </a:lnTo>
                  <a:lnTo>
                    <a:pt x="6" y="109"/>
                  </a:lnTo>
                  <a:lnTo>
                    <a:pt x="6" y="112"/>
                  </a:lnTo>
                  <a:lnTo>
                    <a:pt x="6" y="116"/>
                  </a:lnTo>
                  <a:lnTo>
                    <a:pt x="6" y="121"/>
                  </a:lnTo>
                  <a:lnTo>
                    <a:pt x="6" y="126"/>
                  </a:lnTo>
                  <a:lnTo>
                    <a:pt x="5" y="129"/>
                  </a:lnTo>
                  <a:lnTo>
                    <a:pt x="5" y="134"/>
                  </a:lnTo>
                  <a:lnTo>
                    <a:pt x="3" y="138"/>
                  </a:lnTo>
                  <a:lnTo>
                    <a:pt x="3" y="143"/>
                  </a:lnTo>
                  <a:lnTo>
                    <a:pt x="2" y="147"/>
                  </a:lnTo>
                  <a:lnTo>
                    <a:pt x="2" y="152"/>
                  </a:lnTo>
                  <a:lnTo>
                    <a:pt x="0" y="157"/>
                  </a:lnTo>
                  <a:lnTo>
                    <a:pt x="0" y="161"/>
                  </a:lnTo>
                  <a:lnTo>
                    <a:pt x="2" y="169"/>
                  </a:lnTo>
                  <a:lnTo>
                    <a:pt x="5" y="177"/>
                  </a:lnTo>
                  <a:lnTo>
                    <a:pt x="8" y="183"/>
                  </a:lnTo>
                  <a:lnTo>
                    <a:pt x="11" y="189"/>
                  </a:lnTo>
                  <a:lnTo>
                    <a:pt x="13" y="196"/>
                  </a:lnTo>
                  <a:lnTo>
                    <a:pt x="16" y="200"/>
                  </a:lnTo>
                  <a:lnTo>
                    <a:pt x="19" y="206"/>
                  </a:lnTo>
                  <a:lnTo>
                    <a:pt x="24" y="211"/>
                  </a:lnTo>
                  <a:lnTo>
                    <a:pt x="27" y="216"/>
                  </a:lnTo>
                  <a:lnTo>
                    <a:pt x="30" y="219"/>
                  </a:lnTo>
                  <a:lnTo>
                    <a:pt x="34" y="222"/>
                  </a:lnTo>
                  <a:lnTo>
                    <a:pt x="39" y="227"/>
                  </a:lnTo>
                  <a:lnTo>
                    <a:pt x="44" y="228"/>
                  </a:lnTo>
                  <a:lnTo>
                    <a:pt x="48" y="231"/>
                  </a:lnTo>
                  <a:lnTo>
                    <a:pt x="53" y="234"/>
                  </a:lnTo>
                  <a:lnTo>
                    <a:pt x="58" y="236"/>
                  </a:lnTo>
                  <a:lnTo>
                    <a:pt x="62" y="237"/>
                  </a:lnTo>
                  <a:lnTo>
                    <a:pt x="67" y="237"/>
                  </a:lnTo>
                  <a:lnTo>
                    <a:pt x="72" y="239"/>
                  </a:lnTo>
                  <a:lnTo>
                    <a:pt x="76" y="240"/>
                  </a:lnTo>
                  <a:lnTo>
                    <a:pt x="81" y="240"/>
                  </a:lnTo>
                  <a:lnTo>
                    <a:pt x="87" y="240"/>
                  </a:lnTo>
                  <a:lnTo>
                    <a:pt x="92" y="240"/>
                  </a:lnTo>
                  <a:lnTo>
                    <a:pt x="98" y="242"/>
                  </a:lnTo>
                  <a:lnTo>
                    <a:pt x="104" y="240"/>
                  </a:lnTo>
                  <a:lnTo>
                    <a:pt x="109" y="240"/>
                  </a:lnTo>
                  <a:lnTo>
                    <a:pt x="115" y="239"/>
                  </a:lnTo>
                  <a:lnTo>
                    <a:pt x="121" y="239"/>
                  </a:lnTo>
                  <a:lnTo>
                    <a:pt x="127" y="237"/>
                  </a:lnTo>
                  <a:lnTo>
                    <a:pt x="134" y="237"/>
                  </a:lnTo>
                  <a:lnTo>
                    <a:pt x="140" y="236"/>
                  </a:lnTo>
                  <a:lnTo>
                    <a:pt x="146" y="234"/>
                  </a:lnTo>
                  <a:lnTo>
                    <a:pt x="151" y="233"/>
                  </a:lnTo>
                  <a:lnTo>
                    <a:pt x="157" y="231"/>
                  </a:lnTo>
                  <a:lnTo>
                    <a:pt x="163" y="228"/>
                  </a:lnTo>
                  <a:lnTo>
                    <a:pt x="169" y="227"/>
                  </a:lnTo>
                  <a:lnTo>
                    <a:pt x="175" y="225"/>
                  </a:lnTo>
                  <a:lnTo>
                    <a:pt x="182" y="222"/>
                  </a:lnTo>
                  <a:lnTo>
                    <a:pt x="188" y="220"/>
                  </a:lnTo>
                  <a:lnTo>
                    <a:pt x="195" y="219"/>
                  </a:lnTo>
                  <a:lnTo>
                    <a:pt x="200" y="216"/>
                  </a:lnTo>
                  <a:lnTo>
                    <a:pt x="206" y="214"/>
                  </a:lnTo>
                  <a:lnTo>
                    <a:pt x="213" y="211"/>
                  </a:lnTo>
                  <a:lnTo>
                    <a:pt x="220" y="209"/>
                  </a:lnTo>
                  <a:lnTo>
                    <a:pt x="225" y="206"/>
                  </a:lnTo>
                  <a:lnTo>
                    <a:pt x="231" y="205"/>
                  </a:lnTo>
                  <a:lnTo>
                    <a:pt x="237" y="202"/>
                  </a:lnTo>
                  <a:lnTo>
                    <a:pt x="244" y="200"/>
                  </a:lnTo>
                  <a:lnTo>
                    <a:pt x="250" y="199"/>
                  </a:lnTo>
                  <a:lnTo>
                    <a:pt x="256" y="197"/>
                  </a:lnTo>
                  <a:lnTo>
                    <a:pt x="261" y="194"/>
                  </a:lnTo>
                  <a:lnTo>
                    <a:pt x="267" y="192"/>
                  </a:lnTo>
                  <a:lnTo>
                    <a:pt x="271" y="189"/>
                  </a:lnTo>
                  <a:lnTo>
                    <a:pt x="278" y="188"/>
                  </a:lnTo>
                  <a:lnTo>
                    <a:pt x="282" y="186"/>
                  </a:lnTo>
                  <a:lnTo>
                    <a:pt x="288" y="186"/>
                  </a:lnTo>
                  <a:lnTo>
                    <a:pt x="293" y="183"/>
                  </a:lnTo>
                  <a:lnTo>
                    <a:pt x="299" y="183"/>
                  </a:lnTo>
                  <a:lnTo>
                    <a:pt x="304" y="182"/>
                  </a:lnTo>
                  <a:lnTo>
                    <a:pt x="310" y="182"/>
                  </a:lnTo>
                  <a:lnTo>
                    <a:pt x="313" y="180"/>
                  </a:lnTo>
                  <a:lnTo>
                    <a:pt x="319" y="180"/>
                  </a:lnTo>
                  <a:lnTo>
                    <a:pt x="324" y="180"/>
                  </a:lnTo>
                  <a:lnTo>
                    <a:pt x="329" y="180"/>
                  </a:lnTo>
                  <a:lnTo>
                    <a:pt x="329" y="174"/>
                  </a:lnTo>
                  <a:lnTo>
                    <a:pt x="330" y="169"/>
                  </a:lnTo>
                  <a:lnTo>
                    <a:pt x="330" y="163"/>
                  </a:lnTo>
                  <a:lnTo>
                    <a:pt x="332" y="158"/>
                  </a:lnTo>
                  <a:lnTo>
                    <a:pt x="333" y="152"/>
                  </a:lnTo>
                  <a:lnTo>
                    <a:pt x="335" y="146"/>
                  </a:lnTo>
                  <a:lnTo>
                    <a:pt x="336" y="141"/>
                  </a:lnTo>
                  <a:lnTo>
                    <a:pt x="338" y="135"/>
                  </a:lnTo>
                  <a:lnTo>
                    <a:pt x="338" y="129"/>
                  </a:lnTo>
                  <a:lnTo>
                    <a:pt x="340" y="123"/>
                  </a:lnTo>
                  <a:lnTo>
                    <a:pt x="340" y="118"/>
                  </a:lnTo>
                  <a:lnTo>
                    <a:pt x="341" y="112"/>
                  </a:lnTo>
                  <a:lnTo>
                    <a:pt x="341" y="106"/>
                  </a:lnTo>
                  <a:lnTo>
                    <a:pt x="343" y="101"/>
                  </a:lnTo>
                  <a:lnTo>
                    <a:pt x="343" y="95"/>
                  </a:lnTo>
                  <a:lnTo>
                    <a:pt x="344" y="90"/>
                  </a:lnTo>
                  <a:lnTo>
                    <a:pt x="344" y="84"/>
                  </a:lnTo>
                  <a:lnTo>
                    <a:pt x="344" y="78"/>
                  </a:lnTo>
                  <a:lnTo>
                    <a:pt x="344" y="72"/>
                  </a:lnTo>
                  <a:lnTo>
                    <a:pt x="346" y="67"/>
                  </a:lnTo>
                  <a:lnTo>
                    <a:pt x="344" y="61"/>
                  </a:lnTo>
                  <a:lnTo>
                    <a:pt x="344" y="54"/>
                  </a:lnTo>
                  <a:lnTo>
                    <a:pt x="344" y="48"/>
                  </a:lnTo>
                  <a:lnTo>
                    <a:pt x="343" y="44"/>
                  </a:lnTo>
                  <a:lnTo>
                    <a:pt x="341" y="37"/>
                  </a:lnTo>
                  <a:lnTo>
                    <a:pt x="340" y="33"/>
                  </a:lnTo>
                  <a:lnTo>
                    <a:pt x="338" y="27"/>
                  </a:lnTo>
                  <a:lnTo>
                    <a:pt x="338" y="22"/>
                  </a:lnTo>
                  <a:lnTo>
                    <a:pt x="335" y="16"/>
                  </a:lnTo>
                  <a:lnTo>
                    <a:pt x="332" y="11"/>
                  </a:lnTo>
                  <a:lnTo>
                    <a:pt x="330" y="5"/>
                  </a:lnTo>
                  <a:lnTo>
                    <a:pt x="329" y="0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E3BA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7" name="Freeform 239"/>
            <p:cNvSpPr>
              <a:spLocks/>
            </p:cNvSpPr>
            <p:nvPr/>
          </p:nvSpPr>
          <p:spPr bwMode="auto">
            <a:xfrm>
              <a:off x="4451" y="627"/>
              <a:ext cx="746" cy="751"/>
            </a:xfrm>
            <a:custGeom>
              <a:avLst/>
              <a:gdLst/>
              <a:ahLst/>
              <a:cxnLst>
                <a:cxn ang="0">
                  <a:pos x="1065" y="642"/>
                </a:cxn>
                <a:cxn ang="0">
                  <a:pos x="1072" y="747"/>
                </a:cxn>
                <a:cxn ang="0">
                  <a:pos x="1057" y="823"/>
                </a:cxn>
                <a:cxn ang="0">
                  <a:pos x="1032" y="905"/>
                </a:cxn>
                <a:cxn ang="0">
                  <a:pos x="970" y="992"/>
                </a:cxn>
                <a:cxn ang="0">
                  <a:pos x="891" y="1049"/>
                </a:cxn>
                <a:cxn ang="0">
                  <a:pos x="804" y="1063"/>
                </a:cxn>
                <a:cxn ang="0">
                  <a:pos x="708" y="1062"/>
                </a:cxn>
                <a:cxn ang="0">
                  <a:pos x="640" y="1048"/>
                </a:cxn>
                <a:cxn ang="0">
                  <a:pos x="533" y="987"/>
                </a:cxn>
                <a:cxn ang="0">
                  <a:pos x="467" y="911"/>
                </a:cxn>
                <a:cxn ang="0">
                  <a:pos x="429" y="826"/>
                </a:cxn>
                <a:cxn ang="0">
                  <a:pos x="429" y="742"/>
                </a:cxn>
                <a:cxn ang="0">
                  <a:pos x="445" y="656"/>
                </a:cxn>
                <a:cxn ang="0">
                  <a:pos x="473" y="570"/>
                </a:cxn>
                <a:cxn ang="0">
                  <a:pos x="544" y="498"/>
                </a:cxn>
                <a:cxn ang="0">
                  <a:pos x="614" y="453"/>
                </a:cxn>
                <a:cxn ang="0">
                  <a:pos x="685" y="423"/>
                </a:cxn>
                <a:cxn ang="0">
                  <a:pos x="761" y="422"/>
                </a:cxn>
                <a:cxn ang="0">
                  <a:pos x="1093" y="76"/>
                </a:cxn>
                <a:cxn ang="0">
                  <a:pos x="1010" y="31"/>
                </a:cxn>
                <a:cxn ang="0">
                  <a:pos x="916" y="5"/>
                </a:cxn>
                <a:cxn ang="0">
                  <a:pos x="783" y="5"/>
                </a:cxn>
                <a:cxn ang="0">
                  <a:pos x="608" y="43"/>
                </a:cxn>
                <a:cxn ang="0">
                  <a:pos x="422" y="115"/>
                </a:cxn>
                <a:cxn ang="0">
                  <a:pos x="264" y="206"/>
                </a:cxn>
                <a:cxn ang="0">
                  <a:pos x="165" y="305"/>
                </a:cxn>
                <a:cxn ang="0">
                  <a:pos x="89" y="398"/>
                </a:cxn>
                <a:cxn ang="0">
                  <a:pos x="33" y="496"/>
                </a:cxn>
                <a:cxn ang="0">
                  <a:pos x="3" y="606"/>
                </a:cxn>
                <a:cxn ang="0">
                  <a:pos x="2" y="733"/>
                </a:cxn>
                <a:cxn ang="0">
                  <a:pos x="6" y="832"/>
                </a:cxn>
                <a:cxn ang="0">
                  <a:pos x="14" y="907"/>
                </a:cxn>
                <a:cxn ang="0">
                  <a:pos x="47" y="1015"/>
                </a:cxn>
                <a:cxn ang="0">
                  <a:pos x="87" y="1093"/>
                </a:cxn>
                <a:cxn ang="0">
                  <a:pos x="132" y="1169"/>
                </a:cxn>
                <a:cxn ang="0">
                  <a:pos x="200" y="1260"/>
                </a:cxn>
                <a:cxn ang="0">
                  <a:pos x="264" y="1322"/>
                </a:cxn>
                <a:cxn ang="0">
                  <a:pos x="349" y="1370"/>
                </a:cxn>
                <a:cxn ang="0">
                  <a:pos x="423" y="1414"/>
                </a:cxn>
                <a:cxn ang="0">
                  <a:pos x="507" y="1460"/>
                </a:cxn>
                <a:cxn ang="0">
                  <a:pos x="594" y="1480"/>
                </a:cxn>
                <a:cxn ang="0">
                  <a:pos x="691" y="1494"/>
                </a:cxn>
                <a:cxn ang="0">
                  <a:pos x="769" y="1502"/>
                </a:cxn>
                <a:cxn ang="0">
                  <a:pos x="842" y="1476"/>
                </a:cxn>
                <a:cxn ang="0">
                  <a:pos x="981" y="1424"/>
                </a:cxn>
                <a:cxn ang="0">
                  <a:pos x="1128" y="1367"/>
                </a:cxn>
                <a:cxn ang="0">
                  <a:pos x="1234" y="1313"/>
                </a:cxn>
                <a:cxn ang="0">
                  <a:pos x="1300" y="1245"/>
                </a:cxn>
                <a:cxn ang="0">
                  <a:pos x="1362" y="1161"/>
                </a:cxn>
                <a:cxn ang="0">
                  <a:pos x="1412" y="1088"/>
                </a:cxn>
                <a:cxn ang="0">
                  <a:pos x="1437" y="1018"/>
                </a:cxn>
                <a:cxn ang="0">
                  <a:pos x="1466" y="922"/>
                </a:cxn>
                <a:cxn ang="0">
                  <a:pos x="1488" y="809"/>
                </a:cxn>
                <a:cxn ang="0">
                  <a:pos x="1491" y="705"/>
                </a:cxn>
                <a:cxn ang="0">
                  <a:pos x="1474" y="595"/>
                </a:cxn>
                <a:cxn ang="0">
                  <a:pos x="1446" y="488"/>
                </a:cxn>
                <a:cxn ang="0">
                  <a:pos x="1416" y="401"/>
                </a:cxn>
                <a:cxn ang="0">
                  <a:pos x="1367" y="313"/>
                </a:cxn>
                <a:cxn ang="0">
                  <a:pos x="1269" y="214"/>
                </a:cxn>
              </a:cxnLst>
              <a:rect l="0" t="0" r="r" b="b"/>
              <a:pathLst>
                <a:path w="1494" h="1502">
                  <a:moveTo>
                    <a:pt x="1027" y="572"/>
                  </a:moveTo>
                  <a:lnTo>
                    <a:pt x="1029" y="575"/>
                  </a:lnTo>
                  <a:lnTo>
                    <a:pt x="1032" y="578"/>
                  </a:lnTo>
                  <a:lnTo>
                    <a:pt x="1035" y="584"/>
                  </a:lnTo>
                  <a:lnTo>
                    <a:pt x="1038" y="586"/>
                  </a:lnTo>
                  <a:lnTo>
                    <a:pt x="1040" y="591"/>
                  </a:lnTo>
                  <a:lnTo>
                    <a:pt x="1041" y="595"/>
                  </a:lnTo>
                  <a:lnTo>
                    <a:pt x="1045" y="598"/>
                  </a:lnTo>
                  <a:lnTo>
                    <a:pt x="1048" y="603"/>
                  </a:lnTo>
                  <a:lnTo>
                    <a:pt x="1049" y="608"/>
                  </a:lnTo>
                  <a:lnTo>
                    <a:pt x="1052" y="614"/>
                  </a:lnTo>
                  <a:lnTo>
                    <a:pt x="1055" y="618"/>
                  </a:lnTo>
                  <a:lnTo>
                    <a:pt x="1057" y="623"/>
                  </a:lnTo>
                  <a:lnTo>
                    <a:pt x="1060" y="629"/>
                  </a:lnTo>
                  <a:lnTo>
                    <a:pt x="1062" y="635"/>
                  </a:lnTo>
                  <a:lnTo>
                    <a:pt x="1065" y="642"/>
                  </a:lnTo>
                  <a:lnTo>
                    <a:pt x="1066" y="648"/>
                  </a:lnTo>
                  <a:lnTo>
                    <a:pt x="1068" y="656"/>
                  </a:lnTo>
                  <a:lnTo>
                    <a:pt x="1071" y="662"/>
                  </a:lnTo>
                  <a:lnTo>
                    <a:pt x="1072" y="668"/>
                  </a:lnTo>
                  <a:lnTo>
                    <a:pt x="1074" y="674"/>
                  </a:lnTo>
                  <a:lnTo>
                    <a:pt x="1074" y="682"/>
                  </a:lnTo>
                  <a:lnTo>
                    <a:pt x="1076" y="690"/>
                  </a:lnTo>
                  <a:lnTo>
                    <a:pt x="1076" y="696"/>
                  </a:lnTo>
                  <a:lnTo>
                    <a:pt x="1076" y="704"/>
                  </a:lnTo>
                  <a:lnTo>
                    <a:pt x="1076" y="710"/>
                  </a:lnTo>
                  <a:lnTo>
                    <a:pt x="1076" y="718"/>
                  </a:lnTo>
                  <a:lnTo>
                    <a:pt x="1076" y="725"/>
                  </a:lnTo>
                  <a:lnTo>
                    <a:pt x="1076" y="733"/>
                  </a:lnTo>
                  <a:lnTo>
                    <a:pt x="1074" y="739"/>
                  </a:lnTo>
                  <a:lnTo>
                    <a:pt x="1072" y="744"/>
                  </a:lnTo>
                  <a:lnTo>
                    <a:pt x="1072" y="747"/>
                  </a:lnTo>
                  <a:lnTo>
                    <a:pt x="1071" y="752"/>
                  </a:lnTo>
                  <a:lnTo>
                    <a:pt x="1071" y="756"/>
                  </a:lnTo>
                  <a:lnTo>
                    <a:pt x="1069" y="764"/>
                  </a:lnTo>
                  <a:lnTo>
                    <a:pt x="1068" y="772"/>
                  </a:lnTo>
                  <a:lnTo>
                    <a:pt x="1066" y="775"/>
                  </a:lnTo>
                  <a:lnTo>
                    <a:pt x="1066" y="780"/>
                  </a:lnTo>
                  <a:lnTo>
                    <a:pt x="1065" y="784"/>
                  </a:lnTo>
                  <a:lnTo>
                    <a:pt x="1065" y="789"/>
                  </a:lnTo>
                  <a:lnTo>
                    <a:pt x="1063" y="792"/>
                  </a:lnTo>
                  <a:lnTo>
                    <a:pt x="1063" y="797"/>
                  </a:lnTo>
                  <a:lnTo>
                    <a:pt x="1062" y="801"/>
                  </a:lnTo>
                  <a:lnTo>
                    <a:pt x="1062" y="806"/>
                  </a:lnTo>
                  <a:lnTo>
                    <a:pt x="1060" y="809"/>
                  </a:lnTo>
                  <a:lnTo>
                    <a:pt x="1058" y="814"/>
                  </a:lnTo>
                  <a:lnTo>
                    <a:pt x="1057" y="818"/>
                  </a:lnTo>
                  <a:lnTo>
                    <a:pt x="1057" y="823"/>
                  </a:lnTo>
                  <a:lnTo>
                    <a:pt x="1055" y="828"/>
                  </a:lnTo>
                  <a:lnTo>
                    <a:pt x="1055" y="831"/>
                  </a:lnTo>
                  <a:lnTo>
                    <a:pt x="1054" y="835"/>
                  </a:lnTo>
                  <a:lnTo>
                    <a:pt x="1054" y="840"/>
                  </a:lnTo>
                  <a:lnTo>
                    <a:pt x="1052" y="845"/>
                  </a:lnTo>
                  <a:lnTo>
                    <a:pt x="1051" y="848"/>
                  </a:lnTo>
                  <a:lnTo>
                    <a:pt x="1051" y="852"/>
                  </a:lnTo>
                  <a:lnTo>
                    <a:pt x="1049" y="857"/>
                  </a:lnTo>
                  <a:lnTo>
                    <a:pt x="1046" y="865"/>
                  </a:lnTo>
                  <a:lnTo>
                    <a:pt x="1043" y="873"/>
                  </a:lnTo>
                  <a:lnTo>
                    <a:pt x="1041" y="877"/>
                  </a:lnTo>
                  <a:lnTo>
                    <a:pt x="1040" y="882"/>
                  </a:lnTo>
                  <a:lnTo>
                    <a:pt x="1038" y="885"/>
                  </a:lnTo>
                  <a:lnTo>
                    <a:pt x="1038" y="890"/>
                  </a:lnTo>
                  <a:lnTo>
                    <a:pt x="1035" y="897"/>
                  </a:lnTo>
                  <a:lnTo>
                    <a:pt x="1032" y="905"/>
                  </a:lnTo>
                  <a:lnTo>
                    <a:pt x="1029" y="911"/>
                  </a:lnTo>
                  <a:lnTo>
                    <a:pt x="1027" y="919"/>
                  </a:lnTo>
                  <a:lnTo>
                    <a:pt x="1023" y="924"/>
                  </a:lnTo>
                  <a:lnTo>
                    <a:pt x="1020" y="932"/>
                  </a:lnTo>
                  <a:lnTo>
                    <a:pt x="1018" y="936"/>
                  </a:lnTo>
                  <a:lnTo>
                    <a:pt x="1015" y="942"/>
                  </a:lnTo>
                  <a:lnTo>
                    <a:pt x="1010" y="947"/>
                  </a:lnTo>
                  <a:lnTo>
                    <a:pt x="1007" y="952"/>
                  </a:lnTo>
                  <a:lnTo>
                    <a:pt x="1004" y="956"/>
                  </a:lnTo>
                  <a:lnTo>
                    <a:pt x="1001" y="961"/>
                  </a:lnTo>
                  <a:lnTo>
                    <a:pt x="993" y="967"/>
                  </a:lnTo>
                  <a:lnTo>
                    <a:pt x="986" y="975"/>
                  </a:lnTo>
                  <a:lnTo>
                    <a:pt x="981" y="980"/>
                  </a:lnTo>
                  <a:lnTo>
                    <a:pt x="978" y="983"/>
                  </a:lnTo>
                  <a:lnTo>
                    <a:pt x="975" y="987"/>
                  </a:lnTo>
                  <a:lnTo>
                    <a:pt x="970" y="992"/>
                  </a:lnTo>
                  <a:lnTo>
                    <a:pt x="966" y="995"/>
                  </a:lnTo>
                  <a:lnTo>
                    <a:pt x="962" y="1000"/>
                  </a:lnTo>
                  <a:lnTo>
                    <a:pt x="958" y="1003"/>
                  </a:lnTo>
                  <a:lnTo>
                    <a:pt x="955" y="1007"/>
                  </a:lnTo>
                  <a:lnTo>
                    <a:pt x="950" y="1011"/>
                  </a:lnTo>
                  <a:lnTo>
                    <a:pt x="945" y="1015"/>
                  </a:lnTo>
                  <a:lnTo>
                    <a:pt x="941" y="1020"/>
                  </a:lnTo>
                  <a:lnTo>
                    <a:pt x="936" y="1023"/>
                  </a:lnTo>
                  <a:lnTo>
                    <a:pt x="930" y="1026"/>
                  </a:lnTo>
                  <a:lnTo>
                    <a:pt x="925" y="1031"/>
                  </a:lnTo>
                  <a:lnTo>
                    <a:pt x="921" y="1034"/>
                  </a:lnTo>
                  <a:lnTo>
                    <a:pt x="914" y="1037"/>
                  </a:lnTo>
                  <a:lnTo>
                    <a:pt x="908" y="1040"/>
                  </a:lnTo>
                  <a:lnTo>
                    <a:pt x="904" y="1043"/>
                  </a:lnTo>
                  <a:lnTo>
                    <a:pt x="897" y="1046"/>
                  </a:lnTo>
                  <a:lnTo>
                    <a:pt x="891" y="1049"/>
                  </a:lnTo>
                  <a:lnTo>
                    <a:pt x="883" y="1051"/>
                  </a:lnTo>
                  <a:lnTo>
                    <a:pt x="877" y="1054"/>
                  </a:lnTo>
                  <a:lnTo>
                    <a:pt x="869" y="1056"/>
                  </a:lnTo>
                  <a:lnTo>
                    <a:pt x="863" y="1059"/>
                  </a:lnTo>
                  <a:lnTo>
                    <a:pt x="859" y="1059"/>
                  </a:lnTo>
                  <a:lnTo>
                    <a:pt x="854" y="1059"/>
                  </a:lnTo>
                  <a:lnTo>
                    <a:pt x="849" y="1060"/>
                  </a:lnTo>
                  <a:lnTo>
                    <a:pt x="846" y="1060"/>
                  </a:lnTo>
                  <a:lnTo>
                    <a:pt x="838" y="1062"/>
                  </a:lnTo>
                  <a:lnTo>
                    <a:pt x="831" y="1063"/>
                  </a:lnTo>
                  <a:lnTo>
                    <a:pt x="826" y="1063"/>
                  </a:lnTo>
                  <a:lnTo>
                    <a:pt x="821" y="1063"/>
                  </a:lnTo>
                  <a:lnTo>
                    <a:pt x="817" y="1063"/>
                  </a:lnTo>
                  <a:lnTo>
                    <a:pt x="812" y="1063"/>
                  </a:lnTo>
                  <a:lnTo>
                    <a:pt x="809" y="1063"/>
                  </a:lnTo>
                  <a:lnTo>
                    <a:pt x="804" y="1063"/>
                  </a:lnTo>
                  <a:lnTo>
                    <a:pt x="800" y="1063"/>
                  </a:lnTo>
                  <a:lnTo>
                    <a:pt x="795" y="1065"/>
                  </a:lnTo>
                  <a:lnTo>
                    <a:pt x="792" y="1065"/>
                  </a:lnTo>
                  <a:lnTo>
                    <a:pt x="787" y="1065"/>
                  </a:lnTo>
                  <a:lnTo>
                    <a:pt x="783" y="1065"/>
                  </a:lnTo>
                  <a:lnTo>
                    <a:pt x="780" y="1065"/>
                  </a:lnTo>
                  <a:lnTo>
                    <a:pt x="772" y="1065"/>
                  </a:lnTo>
                  <a:lnTo>
                    <a:pt x="764" y="1065"/>
                  </a:lnTo>
                  <a:lnTo>
                    <a:pt x="756" y="1063"/>
                  </a:lnTo>
                  <a:lnTo>
                    <a:pt x="749" y="1063"/>
                  </a:lnTo>
                  <a:lnTo>
                    <a:pt x="739" y="1063"/>
                  </a:lnTo>
                  <a:lnTo>
                    <a:pt x="733" y="1063"/>
                  </a:lnTo>
                  <a:lnTo>
                    <a:pt x="727" y="1062"/>
                  </a:lnTo>
                  <a:lnTo>
                    <a:pt x="719" y="1062"/>
                  </a:lnTo>
                  <a:lnTo>
                    <a:pt x="713" y="1062"/>
                  </a:lnTo>
                  <a:lnTo>
                    <a:pt x="708" y="1062"/>
                  </a:lnTo>
                  <a:lnTo>
                    <a:pt x="701" y="1060"/>
                  </a:lnTo>
                  <a:lnTo>
                    <a:pt x="696" y="1060"/>
                  </a:lnTo>
                  <a:lnTo>
                    <a:pt x="690" y="1059"/>
                  </a:lnTo>
                  <a:lnTo>
                    <a:pt x="685" y="1059"/>
                  </a:lnTo>
                  <a:lnTo>
                    <a:pt x="680" y="1059"/>
                  </a:lnTo>
                  <a:lnTo>
                    <a:pt x="676" y="1057"/>
                  </a:lnTo>
                  <a:lnTo>
                    <a:pt x="671" y="1057"/>
                  </a:lnTo>
                  <a:lnTo>
                    <a:pt x="668" y="1057"/>
                  </a:lnTo>
                  <a:lnTo>
                    <a:pt x="662" y="1056"/>
                  </a:lnTo>
                  <a:lnTo>
                    <a:pt x="659" y="1056"/>
                  </a:lnTo>
                  <a:lnTo>
                    <a:pt x="656" y="1056"/>
                  </a:lnTo>
                  <a:lnTo>
                    <a:pt x="654" y="1056"/>
                  </a:lnTo>
                  <a:lnTo>
                    <a:pt x="653" y="1054"/>
                  </a:lnTo>
                  <a:lnTo>
                    <a:pt x="648" y="1051"/>
                  </a:lnTo>
                  <a:lnTo>
                    <a:pt x="643" y="1049"/>
                  </a:lnTo>
                  <a:lnTo>
                    <a:pt x="640" y="1048"/>
                  </a:lnTo>
                  <a:lnTo>
                    <a:pt x="636" y="1045"/>
                  </a:lnTo>
                  <a:lnTo>
                    <a:pt x="631" y="1043"/>
                  </a:lnTo>
                  <a:lnTo>
                    <a:pt x="625" y="1040"/>
                  </a:lnTo>
                  <a:lnTo>
                    <a:pt x="618" y="1037"/>
                  </a:lnTo>
                  <a:lnTo>
                    <a:pt x="612" y="1034"/>
                  </a:lnTo>
                  <a:lnTo>
                    <a:pt x="606" y="1031"/>
                  </a:lnTo>
                  <a:lnTo>
                    <a:pt x="598" y="1026"/>
                  </a:lnTo>
                  <a:lnTo>
                    <a:pt x="592" y="1023"/>
                  </a:lnTo>
                  <a:lnTo>
                    <a:pt x="584" y="1020"/>
                  </a:lnTo>
                  <a:lnTo>
                    <a:pt x="578" y="1015"/>
                  </a:lnTo>
                  <a:lnTo>
                    <a:pt x="569" y="1011"/>
                  </a:lnTo>
                  <a:lnTo>
                    <a:pt x="563" y="1006"/>
                  </a:lnTo>
                  <a:lnTo>
                    <a:pt x="555" y="1001"/>
                  </a:lnTo>
                  <a:lnTo>
                    <a:pt x="549" y="998"/>
                  </a:lnTo>
                  <a:lnTo>
                    <a:pt x="541" y="992"/>
                  </a:lnTo>
                  <a:lnTo>
                    <a:pt x="533" y="987"/>
                  </a:lnTo>
                  <a:lnTo>
                    <a:pt x="527" y="983"/>
                  </a:lnTo>
                  <a:lnTo>
                    <a:pt x="521" y="978"/>
                  </a:lnTo>
                  <a:lnTo>
                    <a:pt x="515" y="973"/>
                  </a:lnTo>
                  <a:lnTo>
                    <a:pt x="508" y="967"/>
                  </a:lnTo>
                  <a:lnTo>
                    <a:pt x="502" y="964"/>
                  </a:lnTo>
                  <a:lnTo>
                    <a:pt x="498" y="959"/>
                  </a:lnTo>
                  <a:lnTo>
                    <a:pt x="493" y="953"/>
                  </a:lnTo>
                  <a:lnTo>
                    <a:pt x="488" y="949"/>
                  </a:lnTo>
                  <a:lnTo>
                    <a:pt x="485" y="944"/>
                  </a:lnTo>
                  <a:lnTo>
                    <a:pt x="484" y="941"/>
                  </a:lnTo>
                  <a:lnTo>
                    <a:pt x="481" y="935"/>
                  </a:lnTo>
                  <a:lnTo>
                    <a:pt x="477" y="930"/>
                  </a:lnTo>
                  <a:lnTo>
                    <a:pt x="474" y="925"/>
                  </a:lnTo>
                  <a:lnTo>
                    <a:pt x="473" y="922"/>
                  </a:lnTo>
                  <a:lnTo>
                    <a:pt x="470" y="916"/>
                  </a:lnTo>
                  <a:lnTo>
                    <a:pt x="467" y="911"/>
                  </a:lnTo>
                  <a:lnTo>
                    <a:pt x="464" y="907"/>
                  </a:lnTo>
                  <a:lnTo>
                    <a:pt x="462" y="904"/>
                  </a:lnTo>
                  <a:lnTo>
                    <a:pt x="459" y="897"/>
                  </a:lnTo>
                  <a:lnTo>
                    <a:pt x="456" y="893"/>
                  </a:lnTo>
                  <a:lnTo>
                    <a:pt x="453" y="887"/>
                  </a:lnTo>
                  <a:lnTo>
                    <a:pt x="451" y="883"/>
                  </a:lnTo>
                  <a:lnTo>
                    <a:pt x="448" y="877"/>
                  </a:lnTo>
                  <a:lnTo>
                    <a:pt x="446" y="873"/>
                  </a:lnTo>
                  <a:lnTo>
                    <a:pt x="443" y="866"/>
                  </a:lnTo>
                  <a:lnTo>
                    <a:pt x="442" y="863"/>
                  </a:lnTo>
                  <a:lnTo>
                    <a:pt x="439" y="857"/>
                  </a:lnTo>
                  <a:lnTo>
                    <a:pt x="437" y="851"/>
                  </a:lnTo>
                  <a:lnTo>
                    <a:pt x="434" y="845"/>
                  </a:lnTo>
                  <a:lnTo>
                    <a:pt x="433" y="839"/>
                  </a:lnTo>
                  <a:lnTo>
                    <a:pt x="431" y="832"/>
                  </a:lnTo>
                  <a:lnTo>
                    <a:pt x="429" y="826"/>
                  </a:lnTo>
                  <a:lnTo>
                    <a:pt x="428" y="820"/>
                  </a:lnTo>
                  <a:lnTo>
                    <a:pt x="428" y="814"/>
                  </a:lnTo>
                  <a:lnTo>
                    <a:pt x="426" y="806"/>
                  </a:lnTo>
                  <a:lnTo>
                    <a:pt x="425" y="800"/>
                  </a:lnTo>
                  <a:lnTo>
                    <a:pt x="425" y="792"/>
                  </a:lnTo>
                  <a:lnTo>
                    <a:pt x="426" y="784"/>
                  </a:lnTo>
                  <a:lnTo>
                    <a:pt x="426" y="780"/>
                  </a:lnTo>
                  <a:lnTo>
                    <a:pt x="426" y="777"/>
                  </a:lnTo>
                  <a:lnTo>
                    <a:pt x="426" y="772"/>
                  </a:lnTo>
                  <a:lnTo>
                    <a:pt x="426" y="767"/>
                  </a:lnTo>
                  <a:lnTo>
                    <a:pt x="426" y="764"/>
                  </a:lnTo>
                  <a:lnTo>
                    <a:pt x="426" y="759"/>
                  </a:lnTo>
                  <a:lnTo>
                    <a:pt x="428" y="755"/>
                  </a:lnTo>
                  <a:lnTo>
                    <a:pt x="429" y="752"/>
                  </a:lnTo>
                  <a:lnTo>
                    <a:pt x="429" y="747"/>
                  </a:lnTo>
                  <a:lnTo>
                    <a:pt x="429" y="742"/>
                  </a:lnTo>
                  <a:lnTo>
                    <a:pt x="431" y="738"/>
                  </a:lnTo>
                  <a:lnTo>
                    <a:pt x="431" y="733"/>
                  </a:lnTo>
                  <a:lnTo>
                    <a:pt x="431" y="728"/>
                  </a:lnTo>
                  <a:lnTo>
                    <a:pt x="433" y="724"/>
                  </a:lnTo>
                  <a:lnTo>
                    <a:pt x="433" y="719"/>
                  </a:lnTo>
                  <a:lnTo>
                    <a:pt x="434" y="716"/>
                  </a:lnTo>
                  <a:lnTo>
                    <a:pt x="434" y="711"/>
                  </a:lnTo>
                  <a:lnTo>
                    <a:pt x="434" y="707"/>
                  </a:lnTo>
                  <a:lnTo>
                    <a:pt x="436" y="704"/>
                  </a:lnTo>
                  <a:lnTo>
                    <a:pt x="436" y="699"/>
                  </a:lnTo>
                  <a:lnTo>
                    <a:pt x="437" y="691"/>
                  </a:lnTo>
                  <a:lnTo>
                    <a:pt x="439" y="685"/>
                  </a:lnTo>
                  <a:lnTo>
                    <a:pt x="440" y="676"/>
                  </a:lnTo>
                  <a:lnTo>
                    <a:pt x="442" y="670"/>
                  </a:lnTo>
                  <a:lnTo>
                    <a:pt x="443" y="662"/>
                  </a:lnTo>
                  <a:lnTo>
                    <a:pt x="445" y="656"/>
                  </a:lnTo>
                  <a:lnTo>
                    <a:pt x="446" y="648"/>
                  </a:lnTo>
                  <a:lnTo>
                    <a:pt x="448" y="642"/>
                  </a:lnTo>
                  <a:lnTo>
                    <a:pt x="450" y="635"/>
                  </a:lnTo>
                  <a:lnTo>
                    <a:pt x="453" y="629"/>
                  </a:lnTo>
                  <a:lnTo>
                    <a:pt x="454" y="623"/>
                  </a:lnTo>
                  <a:lnTo>
                    <a:pt x="456" y="617"/>
                  </a:lnTo>
                  <a:lnTo>
                    <a:pt x="456" y="611"/>
                  </a:lnTo>
                  <a:lnTo>
                    <a:pt x="459" y="606"/>
                  </a:lnTo>
                  <a:lnTo>
                    <a:pt x="460" y="600"/>
                  </a:lnTo>
                  <a:lnTo>
                    <a:pt x="462" y="595"/>
                  </a:lnTo>
                  <a:lnTo>
                    <a:pt x="464" y="592"/>
                  </a:lnTo>
                  <a:lnTo>
                    <a:pt x="465" y="587"/>
                  </a:lnTo>
                  <a:lnTo>
                    <a:pt x="467" y="583"/>
                  </a:lnTo>
                  <a:lnTo>
                    <a:pt x="468" y="578"/>
                  </a:lnTo>
                  <a:lnTo>
                    <a:pt x="470" y="573"/>
                  </a:lnTo>
                  <a:lnTo>
                    <a:pt x="473" y="570"/>
                  </a:lnTo>
                  <a:lnTo>
                    <a:pt x="476" y="564"/>
                  </a:lnTo>
                  <a:lnTo>
                    <a:pt x="479" y="558"/>
                  </a:lnTo>
                  <a:lnTo>
                    <a:pt x="482" y="552"/>
                  </a:lnTo>
                  <a:lnTo>
                    <a:pt x="488" y="546"/>
                  </a:lnTo>
                  <a:lnTo>
                    <a:pt x="495" y="539"/>
                  </a:lnTo>
                  <a:lnTo>
                    <a:pt x="502" y="533"/>
                  </a:lnTo>
                  <a:lnTo>
                    <a:pt x="505" y="529"/>
                  </a:lnTo>
                  <a:lnTo>
                    <a:pt x="510" y="525"/>
                  </a:lnTo>
                  <a:lnTo>
                    <a:pt x="515" y="521"/>
                  </a:lnTo>
                  <a:lnTo>
                    <a:pt x="518" y="518"/>
                  </a:lnTo>
                  <a:lnTo>
                    <a:pt x="522" y="515"/>
                  </a:lnTo>
                  <a:lnTo>
                    <a:pt x="527" y="511"/>
                  </a:lnTo>
                  <a:lnTo>
                    <a:pt x="532" y="507"/>
                  </a:lnTo>
                  <a:lnTo>
                    <a:pt x="536" y="504"/>
                  </a:lnTo>
                  <a:lnTo>
                    <a:pt x="539" y="501"/>
                  </a:lnTo>
                  <a:lnTo>
                    <a:pt x="544" y="498"/>
                  </a:lnTo>
                  <a:lnTo>
                    <a:pt x="549" y="494"/>
                  </a:lnTo>
                  <a:lnTo>
                    <a:pt x="552" y="491"/>
                  </a:lnTo>
                  <a:lnTo>
                    <a:pt x="560" y="485"/>
                  </a:lnTo>
                  <a:lnTo>
                    <a:pt x="567" y="480"/>
                  </a:lnTo>
                  <a:lnTo>
                    <a:pt x="572" y="477"/>
                  </a:lnTo>
                  <a:lnTo>
                    <a:pt x="577" y="474"/>
                  </a:lnTo>
                  <a:lnTo>
                    <a:pt x="578" y="473"/>
                  </a:lnTo>
                  <a:lnTo>
                    <a:pt x="580" y="473"/>
                  </a:lnTo>
                  <a:lnTo>
                    <a:pt x="580" y="471"/>
                  </a:lnTo>
                  <a:lnTo>
                    <a:pt x="583" y="470"/>
                  </a:lnTo>
                  <a:lnTo>
                    <a:pt x="584" y="468"/>
                  </a:lnTo>
                  <a:lnTo>
                    <a:pt x="589" y="465"/>
                  </a:lnTo>
                  <a:lnTo>
                    <a:pt x="594" y="462"/>
                  </a:lnTo>
                  <a:lnTo>
                    <a:pt x="600" y="459"/>
                  </a:lnTo>
                  <a:lnTo>
                    <a:pt x="606" y="456"/>
                  </a:lnTo>
                  <a:lnTo>
                    <a:pt x="614" y="453"/>
                  </a:lnTo>
                  <a:lnTo>
                    <a:pt x="620" y="448"/>
                  </a:lnTo>
                  <a:lnTo>
                    <a:pt x="628" y="443"/>
                  </a:lnTo>
                  <a:lnTo>
                    <a:pt x="632" y="442"/>
                  </a:lnTo>
                  <a:lnTo>
                    <a:pt x="637" y="440"/>
                  </a:lnTo>
                  <a:lnTo>
                    <a:pt x="642" y="439"/>
                  </a:lnTo>
                  <a:lnTo>
                    <a:pt x="645" y="437"/>
                  </a:lnTo>
                  <a:lnTo>
                    <a:pt x="649" y="434"/>
                  </a:lnTo>
                  <a:lnTo>
                    <a:pt x="654" y="432"/>
                  </a:lnTo>
                  <a:lnTo>
                    <a:pt x="657" y="431"/>
                  </a:lnTo>
                  <a:lnTo>
                    <a:pt x="662" y="429"/>
                  </a:lnTo>
                  <a:lnTo>
                    <a:pt x="665" y="428"/>
                  </a:lnTo>
                  <a:lnTo>
                    <a:pt x="670" y="426"/>
                  </a:lnTo>
                  <a:lnTo>
                    <a:pt x="674" y="426"/>
                  </a:lnTo>
                  <a:lnTo>
                    <a:pt x="679" y="426"/>
                  </a:lnTo>
                  <a:lnTo>
                    <a:pt x="682" y="425"/>
                  </a:lnTo>
                  <a:lnTo>
                    <a:pt x="685" y="423"/>
                  </a:lnTo>
                  <a:lnTo>
                    <a:pt x="690" y="423"/>
                  </a:lnTo>
                  <a:lnTo>
                    <a:pt x="694" y="423"/>
                  </a:lnTo>
                  <a:lnTo>
                    <a:pt x="699" y="422"/>
                  </a:lnTo>
                  <a:lnTo>
                    <a:pt x="702" y="422"/>
                  </a:lnTo>
                  <a:lnTo>
                    <a:pt x="708" y="422"/>
                  </a:lnTo>
                  <a:lnTo>
                    <a:pt x="713" y="422"/>
                  </a:lnTo>
                  <a:lnTo>
                    <a:pt x="718" y="422"/>
                  </a:lnTo>
                  <a:lnTo>
                    <a:pt x="722" y="422"/>
                  </a:lnTo>
                  <a:lnTo>
                    <a:pt x="728" y="422"/>
                  </a:lnTo>
                  <a:lnTo>
                    <a:pt x="733" y="422"/>
                  </a:lnTo>
                  <a:lnTo>
                    <a:pt x="738" y="422"/>
                  </a:lnTo>
                  <a:lnTo>
                    <a:pt x="742" y="422"/>
                  </a:lnTo>
                  <a:lnTo>
                    <a:pt x="749" y="422"/>
                  </a:lnTo>
                  <a:lnTo>
                    <a:pt x="753" y="422"/>
                  </a:lnTo>
                  <a:lnTo>
                    <a:pt x="758" y="422"/>
                  </a:lnTo>
                  <a:lnTo>
                    <a:pt x="761" y="422"/>
                  </a:lnTo>
                  <a:lnTo>
                    <a:pt x="766" y="422"/>
                  </a:lnTo>
                  <a:lnTo>
                    <a:pt x="770" y="422"/>
                  </a:lnTo>
                  <a:lnTo>
                    <a:pt x="775" y="422"/>
                  </a:lnTo>
                  <a:lnTo>
                    <a:pt x="778" y="422"/>
                  </a:lnTo>
                  <a:lnTo>
                    <a:pt x="781" y="422"/>
                  </a:lnTo>
                  <a:lnTo>
                    <a:pt x="786" y="422"/>
                  </a:lnTo>
                  <a:lnTo>
                    <a:pt x="790" y="422"/>
                  </a:lnTo>
                  <a:lnTo>
                    <a:pt x="795" y="422"/>
                  </a:lnTo>
                  <a:lnTo>
                    <a:pt x="798" y="422"/>
                  </a:lnTo>
                  <a:lnTo>
                    <a:pt x="800" y="423"/>
                  </a:lnTo>
                  <a:lnTo>
                    <a:pt x="869" y="434"/>
                  </a:lnTo>
                  <a:lnTo>
                    <a:pt x="1108" y="90"/>
                  </a:lnTo>
                  <a:lnTo>
                    <a:pt x="1107" y="88"/>
                  </a:lnTo>
                  <a:lnTo>
                    <a:pt x="1103" y="85"/>
                  </a:lnTo>
                  <a:lnTo>
                    <a:pt x="1099" y="81"/>
                  </a:lnTo>
                  <a:lnTo>
                    <a:pt x="1093" y="76"/>
                  </a:lnTo>
                  <a:lnTo>
                    <a:pt x="1088" y="73"/>
                  </a:lnTo>
                  <a:lnTo>
                    <a:pt x="1083" y="70"/>
                  </a:lnTo>
                  <a:lnTo>
                    <a:pt x="1077" y="65"/>
                  </a:lnTo>
                  <a:lnTo>
                    <a:pt x="1072" y="62"/>
                  </a:lnTo>
                  <a:lnTo>
                    <a:pt x="1066" y="57"/>
                  </a:lnTo>
                  <a:lnTo>
                    <a:pt x="1060" y="54"/>
                  </a:lnTo>
                  <a:lnTo>
                    <a:pt x="1052" y="51"/>
                  </a:lnTo>
                  <a:lnTo>
                    <a:pt x="1046" y="46"/>
                  </a:lnTo>
                  <a:lnTo>
                    <a:pt x="1041" y="45"/>
                  </a:lnTo>
                  <a:lnTo>
                    <a:pt x="1037" y="42"/>
                  </a:lnTo>
                  <a:lnTo>
                    <a:pt x="1032" y="40"/>
                  </a:lnTo>
                  <a:lnTo>
                    <a:pt x="1029" y="37"/>
                  </a:lnTo>
                  <a:lnTo>
                    <a:pt x="1023" y="36"/>
                  </a:lnTo>
                  <a:lnTo>
                    <a:pt x="1018" y="34"/>
                  </a:lnTo>
                  <a:lnTo>
                    <a:pt x="1015" y="33"/>
                  </a:lnTo>
                  <a:lnTo>
                    <a:pt x="1010" y="31"/>
                  </a:lnTo>
                  <a:lnTo>
                    <a:pt x="1004" y="28"/>
                  </a:lnTo>
                  <a:lnTo>
                    <a:pt x="1000" y="26"/>
                  </a:lnTo>
                  <a:lnTo>
                    <a:pt x="995" y="23"/>
                  </a:lnTo>
                  <a:lnTo>
                    <a:pt x="989" y="22"/>
                  </a:lnTo>
                  <a:lnTo>
                    <a:pt x="983" y="20"/>
                  </a:lnTo>
                  <a:lnTo>
                    <a:pt x="978" y="19"/>
                  </a:lnTo>
                  <a:lnTo>
                    <a:pt x="972" y="17"/>
                  </a:lnTo>
                  <a:lnTo>
                    <a:pt x="967" y="15"/>
                  </a:lnTo>
                  <a:lnTo>
                    <a:pt x="961" y="14"/>
                  </a:lnTo>
                  <a:lnTo>
                    <a:pt x="955" y="12"/>
                  </a:lnTo>
                  <a:lnTo>
                    <a:pt x="948" y="11"/>
                  </a:lnTo>
                  <a:lnTo>
                    <a:pt x="942" y="9"/>
                  </a:lnTo>
                  <a:lnTo>
                    <a:pt x="936" y="8"/>
                  </a:lnTo>
                  <a:lnTo>
                    <a:pt x="928" y="8"/>
                  </a:lnTo>
                  <a:lnTo>
                    <a:pt x="922" y="6"/>
                  </a:lnTo>
                  <a:lnTo>
                    <a:pt x="916" y="5"/>
                  </a:lnTo>
                  <a:lnTo>
                    <a:pt x="908" y="3"/>
                  </a:lnTo>
                  <a:lnTo>
                    <a:pt x="900" y="3"/>
                  </a:lnTo>
                  <a:lnTo>
                    <a:pt x="893" y="2"/>
                  </a:lnTo>
                  <a:lnTo>
                    <a:pt x="886" y="2"/>
                  </a:lnTo>
                  <a:lnTo>
                    <a:pt x="879" y="0"/>
                  </a:lnTo>
                  <a:lnTo>
                    <a:pt x="871" y="0"/>
                  </a:lnTo>
                  <a:lnTo>
                    <a:pt x="863" y="0"/>
                  </a:lnTo>
                  <a:lnTo>
                    <a:pt x="856" y="0"/>
                  </a:lnTo>
                  <a:lnTo>
                    <a:pt x="848" y="0"/>
                  </a:lnTo>
                  <a:lnTo>
                    <a:pt x="838" y="0"/>
                  </a:lnTo>
                  <a:lnTo>
                    <a:pt x="831" y="0"/>
                  </a:lnTo>
                  <a:lnTo>
                    <a:pt x="821" y="0"/>
                  </a:lnTo>
                  <a:lnTo>
                    <a:pt x="812" y="0"/>
                  </a:lnTo>
                  <a:lnTo>
                    <a:pt x="803" y="2"/>
                  </a:lnTo>
                  <a:lnTo>
                    <a:pt x="792" y="2"/>
                  </a:lnTo>
                  <a:lnTo>
                    <a:pt x="783" y="5"/>
                  </a:lnTo>
                  <a:lnTo>
                    <a:pt x="773" y="5"/>
                  </a:lnTo>
                  <a:lnTo>
                    <a:pt x="763" y="6"/>
                  </a:lnTo>
                  <a:lnTo>
                    <a:pt x="752" y="8"/>
                  </a:lnTo>
                  <a:lnTo>
                    <a:pt x="742" y="11"/>
                  </a:lnTo>
                  <a:lnTo>
                    <a:pt x="732" y="12"/>
                  </a:lnTo>
                  <a:lnTo>
                    <a:pt x="721" y="14"/>
                  </a:lnTo>
                  <a:lnTo>
                    <a:pt x="710" y="15"/>
                  </a:lnTo>
                  <a:lnTo>
                    <a:pt x="699" y="19"/>
                  </a:lnTo>
                  <a:lnTo>
                    <a:pt x="687" y="22"/>
                  </a:lnTo>
                  <a:lnTo>
                    <a:pt x="676" y="23"/>
                  </a:lnTo>
                  <a:lnTo>
                    <a:pt x="665" y="26"/>
                  </a:lnTo>
                  <a:lnTo>
                    <a:pt x="654" y="29"/>
                  </a:lnTo>
                  <a:lnTo>
                    <a:pt x="642" y="33"/>
                  </a:lnTo>
                  <a:lnTo>
                    <a:pt x="631" y="36"/>
                  </a:lnTo>
                  <a:lnTo>
                    <a:pt x="618" y="39"/>
                  </a:lnTo>
                  <a:lnTo>
                    <a:pt x="608" y="43"/>
                  </a:lnTo>
                  <a:lnTo>
                    <a:pt x="595" y="46"/>
                  </a:lnTo>
                  <a:lnTo>
                    <a:pt x="584" y="50"/>
                  </a:lnTo>
                  <a:lnTo>
                    <a:pt x="572" y="54"/>
                  </a:lnTo>
                  <a:lnTo>
                    <a:pt x="561" y="57"/>
                  </a:lnTo>
                  <a:lnTo>
                    <a:pt x="549" y="62"/>
                  </a:lnTo>
                  <a:lnTo>
                    <a:pt x="536" y="67"/>
                  </a:lnTo>
                  <a:lnTo>
                    <a:pt x="526" y="71"/>
                  </a:lnTo>
                  <a:lnTo>
                    <a:pt x="515" y="76"/>
                  </a:lnTo>
                  <a:lnTo>
                    <a:pt x="502" y="81"/>
                  </a:lnTo>
                  <a:lnTo>
                    <a:pt x="490" y="85"/>
                  </a:lnTo>
                  <a:lnTo>
                    <a:pt x="477" y="90"/>
                  </a:lnTo>
                  <a:lnTo>
                    <a:pt x="467" y="93"/>
                  </a:lnTo>
                  <a:lnTo>
                    <a:pt x="456" y="98"/>
                  </a:lnTo>
                  <a:lnTo>
                    <a:pt x="443" y="104"/>
                  </a:lnTo>
                  <a:lnTo>
                    <a:pt x="433" y="108"/>
                  </a:lnTo>
                  <a:lnTo>
                    <a:pt x="422" y="115"/>
                  </a:lnTo>
                  <a:lnTo>
                    <a:pt x="411" y="119"/>
                  </a:lnTo>
                  <a:lnTo>
                    <a:pt x="400" y="124"/>
                  </a:lnTo>
                  <a:lnTo>
                    <a:pt x="388" y="130"/>
                  </a:lnTo>
                  <a:lnTo>
                    <a:pt x="378" y="135"/>
                  </a:lnTo>
                  <a:lnTo>
                    <a:pt x="366" y="141"/>
                  </a:lnTo>
                  <a:lnTo>
                    <a:pt x="357" y="147"/>
                  </a:lnTo>
                  <a:lnTo>
                    <a:pt x="346" y="152"/>
                  </a:lnTo>
                  <a:lnTo>
                    <a:pt x="336" y="158"/>
                  </a:lnTo>
                  <a:lnTo>
                    <a:pt x="326" y="164"/>
                  </a:lnTo>
                  <a:lnTo>
                    <a:pt x="316" y="170"/>
                  </a:lnTo>
                  <a:lnTo>
                    <a:pt x="307" y="175"/>
                  </a:lnTo>
                  <a:lnTo>
                    <a:pt x="298" y="181"/>
                  </a:lnTo>
                  <a:lnTo>
                    <a:pt x="288" y="188"/>
                  </a:lnTo>
                  <a:lnTo>
                    <a:pt x="281" y="194"/>
                  </a:lnTo>
                  <a:lnTo>
                    <a:pt x="271" y="200"/>
                  </a:lnTo>
                  <a:lnTo>
                    <a:pt x="264" y="206"/>
                  </a:lnTo>
                  <a:lnTo>
                    <a:pt x="254" y="212"/>
                  </a:lnTo>
                  <a:lnTo>
                    <a:pt x="248" y="219"/>
                  </a:lnTo>
                  <a:lnTo>
                    <a:pt x="240" y="225"/>
                  </a:lnTo>
                  <a:lnTo>
                    <a:pt x="233" y="231"/>
                  </a:lnTo>
                  <a:lnTo>
                    <a:pt x="226" y="237"/>
                  </a:lnTo>
                  <a:lnTo>
                    <a:pt x="220" y="243"/>
                  </a:lnTo>
                  <a:lnTo>
                    <a:pt x="214" y="250"/>
                  </a:lnTo>
                  <a:lnTo>
                    <a:pt x="209" y="257"/>
                  </a:lnTo>
                  <a:lnTo>
                    <a:pt x="202" y="263"/>
                  </a:lnTo>
                  <a:lnTo>
                    <a:pt x="197" y="268"/>
                  </a:lnTo>
                  <a:lnTo>
                    <a:pt x="191" y="274"/>
                  </a:lnTo>
                  <a:lnTo>
                    <a:pt x="186" y="281"/>
                  </a:lnTo>
                  <a:lnTo>
                    <a:pt x="180" y="287"/>
                  </a:lnTo>
                  <a:lnTo>
                    <a:pt x="175" y="293"/>
                  </a:lnTo>
                  <a:lnTo>
                    <a:pt x="169" y="299"/>
                  </a:lnTo>
                  <a:lnTo>
                    <a:pt x="165" y="305"/>
                  </a:lnTo>
                  <a:lnTo>
                    <a:pt x="158" y="310"/>
                  </a:lnTo>
                  <a:lnTo>
                    <a:pt x="154" y="316"/>
                  </a:lnTo>
                  <a:lnTo>
                    <a:pt x="147" y="322"/>
                  </a:lnTo>
                  <a:lnTo>
                    <a:pt x="143" y="329"/>
                  </a:lnTo>
                  <a:lnTo>
                    <a:pt x="138" y="333"/>
                  </a:lnTo>
                  <a:lnTo>
                    <a:pt x="134" y="341"/>
                  </a:lnTo>
                  <a:lnTo>
                    <a:pt x="129" y="346"/>
                  </a:lnTo>
                  <a:lnTo>
                    <a:pt x="124" y="352"/>
                  </a:lnTo>
                  <a:lnTo>
                    <a:pt x="120" y="358"/>
                  </a:lnTo>
                  <a:lnTo>
                    <a:pt x="115" y="364"/>
                  </a:lnTo>
                  <a:lnTo>
                    <a:pt x="110" y="369"/>
                  </a:lnTo>
                  <a:lnTo>
                    <a:pt x="106" y="375"/>
                  </a:lnTo>
                  <a:lnTo>
                    <a:pt x="101" y="381"/>
                  </a:lnTo>
                  <a:lnTo>
                    <a:pt x="96" y="386"/>
                  </a:lnTo>
                  <a:lnTo>
                    <a:pt x="92" y="392"/>
                  </a:lnTo>
                  <a:lnTo>
                    <a:pt x="89" y="398"/>
                  </a:lnTo>
                  <a:lnTo>
                    <a:pt x="84" y="405"/>
                  </a:lnTo>
                  <a:lnTo>
                    <a:pt x="79" y="409"/>
                  </a:lnTo>
                  <a:lnTo>
                    <a:pt x="76" y="415"/>
                  </a:lnTo>
                  <a:lnTo>
                    <a:pt x="72" y="422"/>
                  </a:lnTo>
                  <a:lnTo>
                    <a:pt x="68" y="428"/>
                  </a:lnTo>
                  <a:lnTo>
                    <a:pt x="65" y="434"/>
                  </a:lnTo>
                  <a:lnTo>
                    <a:pt x="62" y="440"/>
                  </a:lnTo>
                  <a:lnTo>
                    <a:pt x="59" y="446"/>
                  </a:lnTo>
                  <a:lnTo>
                    <a:pt x="55" y="451"/>
                  </a:lnTo>
                  <a:lnTo>
                    <a:pt x="51" y="457"/>
                  </a:lnTo>
                  <a:lnTo>
                    <a:pt x="47" y="463"/>
                  </a:lnTo>
                  <a:lnTo>
                    <a:pt x="45" y="470"/>
                  </a:lnTo>
                  <a:lnTo>
                    <a:pt x="42" y="476"/>
                  </a:lnTo>
                  <a:lnTo>
                    <a:pt x="39" y="482"/>
                  </a:lnTo>
                  <a:lnTo>
                    <a:pt x="36" y="488"/>
                  </a:lnTo>
                  <a:lnTo>
                    <a:pt x="33" y="496"/>
                  </a:lnTo>
                  <a:lnTo>
                    <a:pt x="30" y="501"/>
                  </a:lnTo>
                  <a:lnTo>
                    <a:pt x="27" y="508"/>
                  </a:lnTo>
                  <a:lnTo>
                    <a:pt x="25" y="515"/>
                  </a:lnTo>
                  <a:lnTo>
                    <a:pt x="24" y="521"/>
                  </a:lnTo>
                  <a:lnTo>
                    <a:pt x="20" y="527"/>
                  </a:lnTo>
                  <a:lnTo>
                    <a:pt x="19" y="535"/>
                  </a:lnTo>
                  <a:lnTo>
                    <a:pt x="16" y="541"/>
                  </a:lnTo>
                  <a:lnTo>
                    <a:pt x="14" y="549"/>
                  </a:lnTo>
                  <a:lnTo>
                    <a:pt x="13" y="555"/>
                  </a:lnTo>
                  <a:lnTo>
                    <a:pt x="10" y="561"/>
                  </a:lnTo>
                  <a:lnTo>
                    <a:pt x="8" y="569"/>
                  </a:lnTo>
                  <a:lnTo>
                    <a:pt x="8" y="577"/>
                  </a:lnTo>
                  <a:lnTo>
                    <a:pt x="6" y="583"/>
                  </a:lnTo>
                  <a:lnTo>
                    <a:pt x="5" y="591"/>
                  </a:lnTo>
                  <a:lnTo>
                    <a:pt x="3" y="597"/>
                  </a:lnTo>
                  <a:lnTo>
                    <a:pt x="3" y="606"/>
                  </a:lnTo>
                  <a:lnTo>
                    <a:pt x="2" y="612"/>
                  </a:lnTo>
                  <a:lnTo>
                    <a:pt x="2" y="620"/>
                  </a:lnTo>
                  <a:lnTo>
                    <a:pt x="0" y="628"/>
                  </a:lnTo>
                  <a:lnTo>
                    <a:pt x="0" y="637"/>
                  </a:lnTo>
                  <a:lnTo>
                    <a:pt x="0" y="645"/>
                  </a:lnTo>
                  <a:lnTo>
                    <a:pt x="0" y="653"/>
                  </a:lnTo>
                  <a:lnTo>
                    <a:pt x="0" y="662"/>
                  </a:lnTo>
                  <a:lnTo>
                    <a:pt x="0" y="671"/>
                  </a:lnTo>
                  <a:lnTo>
                    <a:pt x="0" y="677"/>
                  </a:lnTo>
                  <a:lnTo>
                    <a:pt x="0" y="687"/>
                  </a:lnTo>
                  <a:lnTo>
                    <a:pt x="0" y="694"/>
                  </a:lnTo>
                  <a:lnTo>
                    <a:pt x="0" y="702"/>
                  </a:lnTo>
                  <a:lnTo>
                    <a:pt x="0" y="710"/>
                  </a:lnTo>
                  <a:lnTo>
                    <a:pt x="0" y="718"/>
                  </a:lnTo>
                  <a:lnTo>
                    <a:pt x="0" y="724"/>
                  </a:lnTo>
                  <a:lnTo>
                    <a:pt x="2" y="733"/>
                  </a:lnTo>
                  <a:lnTo>
                    <a:pt x="2" y="739"/>
                  </a:lnTo>
                  <a:lnTo>
                    <a:pt x="2" y="746"/>
                  </a:lnTo>
                  <a:lnTo>
                    <a:pt x="2" y="752"/>
                  </a:lnTo>
                  <a:lnTo>
                    <a:pt x="2" y="759"/>
                  </a:lnTo>
                  <a:lnTo>
                    <a:pt x="2" y="766"/>
                  </a:lnTo>
                  <a:lnTo>
                    <a:pt x="3" y="772"/>
                  </a:lnTo>
                  <a:lnTo>
                    <a:pt x="3" y="780"/>
                  </a:lnTo>
                  <a:lnTo>
                    <a:pt x="3" y="786"/>
                  </a:lnTo>
                  <a:lnTo>
                    <a:pt x="3" y="790"/>
                  </a:lnTo>
                  <a:lnTo>
                    <a:pt x="3" y="798"/>
                  </a:lnTo>
                  <a:lnTo>
                    <a:pt x="3" y="803"/>
                  </a:lnTo>
                  <a:lnTo>
                    <a:pt x="5" y="809"/>
                  </a:lnTo>
                  <a:lnTo>
                    <a:pt x="5" y="815"/>
                  </a:lnTo>
                  <a:lnTo>
                    <a:pt x="5" y="821"/>
                  </a:lnTo>
                  <a:lnTo>
                    <a:pt x="5" y="826"/>
                  </a:lnTo>
                  <a:lnTo>
                    <a:pt x="6" y="832"/>
                  </a:lnTo>
                  <a:lnTo>
                    <a:pt x="6" y="837"/>
                  </a:lnTo>
                  <a:lnTo>
                    <a:pt x="6" y="842"/>
                  </a:lnTo>
                  <a:lnTo>
                    <a:pt x="6" y="848"/>
                  </a:lnTo>
                  <a:lnTo>
                    <a:pt x="8" y="852"/>
                  </a:lnTo>
                  <a:lnTo>
                    <a:pt x="8" y="857"/>
                  </a:lnTo>
                  <a:lnTo>
                    <a:pt x="8" y="862"/>
                  </a:lnTo>
                  <a:lnTo>
                    <a:pt x="10" y="866"/>
                  </a:lnTo>
                  <a:lnTo>
                    <a:pt x="10" y="873"/>
                  </a:lnTo>
                  <a:lnTo>
                    <a:pt x="10" y="876"/>
                  </a:lnTo>
                  <a:lnTo>
                    <a:pt x="11" y="880"/>
                  </a:lnTo>
                  <a:lnTo>
                    <a:pt x="11" y="885"/>
                  </a:lnTo>
                  <a:lnTo>
                    <a:pt x="13" y="890"/>
                  </a:lnTo>
                  <a:lnTo>
                    <a:pt x="13" y="893"/>
                  </a:lnTo>
                  <a:lnTo>
                    <a:pt x="13" y="897"/>
                  </a:lnTo>
                  <a:lnTo>
                    <a:pt x="14" y="902"/>
                  </a:lnTo>
                  <a:lnTo>
                    <a:pt x="14" y="907"/>
                  </a:lnTo>
                  <a:lnTo>
                    <a:pt x="16" y="914"/>
                  </a:lnTo>
                  <a:lnTo>
                    <a:pt x="17" y="922"/>
                  </a:lnTo>
                  <a:lnTo>
                    <a:pt x="19" y="928"/>
                  </a:lnTo>
                  <a:lnTo>
                    <a:pt x="20" y="936"/>
                  </a:lnTo>
                  <a:lnTo>
                    <a:pt x="22" y="944"/>
                  </a:lnTo>
                  <a:lnTo>
                    <a:pt x="24" y="950"/>
                  </a:lnTo>
                  <a:lnTo>
                    <a:pt x="25" y="956"/>
                  </a:lnTo>
                  <a:lnTo>
                    <a:pt x="27" y="964"/>
                  </a:lnTo>
                  <a:lnTo>
                    <a:pt x="30" y="969"/>
                  </a:lnTo>
                  <a:lnTo>
                    <a:pt x="31" y="976"/>
                  </a:lnTo>
                  <a:lnTo>
                    <a:pt x="34" y="981"/>
                  </a:lnTo>
                  <a:lnTo>
                    <a:pt x="36" y="989"/>
                  </a:lnTo>
                  <a:lnTo>
                    <a:pt x="37" y="994"/>
                  </a:lnTo>
                  <a:lnTo>
                    <a:pt x="41" y="1001"/>
                  </a:lnTo>
                  <a:lnTo>
                    <a:pt x="44" y="1007"/>
                  </a:lnTo>
                  <a:lnTo>
                    <a:pt x="47" y="1015"/>
                  </a:lnTo>
                  <a:lnTo>
                    <a:pt x="50" y="1021"/>
                  </a:lnTo>
                  <a:lnTo>
                    <a:pt x="55" y="1031"/>
                  </a:lnTo>
                  <a:lnTo>
                    <a:pt x="56" y="1034"/>
                  </a:lnTo>
                  <a:lnTo>
                    <a:pt x="59" y="1038"/>
                  </a:lnTo>
                  <a:lnTo>
                    <a:pt x="61" y="1043"/>
                  </a:lnTo>
                  <a:lnTo>
                    <a:pt x="64" y="1048"/>
                  </a:lnTo>
                  <a:lnTo>
                    <a:pt x="65" y="1051"/>
                  </a:lnTo>
                  <a:lnTo>
                    <a:pt x="67" y="1056"/>
                  </a:lnTo>
                  <a:lnTo>
                    <a:pt x="70" y="1060"/>
                  </a:lnTo>
                  <a:lnTo>
                    <a:pt x="72" y="1065"/>
                  </a:lnTo>
                  <a:lnTo>
                    <a:pt x="75" y="1069"/>
                  </a:lnTo>
                  <a:lnTo>
                    <a:pt x="76" y="1074"/>
                  </a:lnTo>
                  <a:lnTo>
                    <a:pt x="79" y="1079"/>
                  </a:lnTo>
                  <a:lnTo>
                    <a:pt x="82" y="1083"/>
                  </a:lnTo>
                  <a:lnTo>
                    <a:pt x="84" y="1088"/>
                  </a:lnTo>
                  <a:lnTo>
                    <a:pt x="87" y="1093"/>
                  </a:lnTo>
                  <a:lnTo>
                    <a:pt x="90" y="1097"/>
                  </a:lnTo>
                  <a:lnTo>
                    <a:pt x="93" y="1102"/>
                  </a:lnTo>
                  <a:lnTo>
                    <a:pt x="95" y="1107"/>
                  </a:lnTo>
                  <a:lnTo>
                    <a:pt x="98" y="1111"/>
                  </a:lnTo>
                  <a:lnTo>
                    <a:pt x="101" y="1116"/>
                  </a:lnTo>
                  <a:lnTo>
                    <a:pt x="104" y="1122"/>
                  </a:lnTo>
                  <a:lnTo>
                    <a:pt x="106" y="1127"/>
                  </a:lnTo>
                  <a:lnTo>
                    <a:pt x="109" y="1131"/>
                  </a:lnTo>
                  <a:lnTo>
                    <a:pt x="112" y="1136"/>
                  </a:lnTo>
                  <a:lnTo>
                    <a:pt x="115" y="1141"/>
                  </a:lnTo>
                  <a:lnTo>
                    <a:pt x="118" y="1145"/>
                  </a:lnTo>
                  <a:lnTo>
                    <a:pt x="120" y="1150"/>
                  </a:lnTo>
                  <a:lnTo>
                    <a:pt x="123" y="1155"/>
                  </a:lnTo>
                  <a:lnTo>
                    <a:pt x="127" y="1159"/>
                  </a:lnTo>
                  <a:lnTo>
                    <a:pt x="129" y="1164"/>
                  </a:lnTo>
                  <a:lnTo>
                    <a:pt x="132" y="1169"/>
                  </a:lnTo>
                  <a:lnTo>
                    <a:pt x="135" y="1173"/>
                  </a:lnTo>
                  <a:lnTo>
                    <a:pt x="138" y="1176"/>
                  </a:lnTo>
                  <a:lnTo>
                    <a:pt x="140" y="1181"/>
                  </a:lnTo>
                  <a:lnTo>
                    <a:pt x="144" y="1186"/>
                  </a:lnTo>
                  <a:lnTo>
                    <a:pt x="146" y="1190"/>
                  </a:lnTo>
                  <a:lnTo>
                    <a:pt x="151" y="1195"/>
                  </a:lnTo>
                  <a:lnTo>
                    <a:pt x="155" y="1203"/>
                  </a:lnTo>
                  <a:lnTo>
                    <a:pt x="161" y="1211"/>
                  </a:lnTo>
                  <a:lnTo>
                    <a:pt x="166" y="1218"/>
                  </a:lnTo>
                  <a:lnTo>
                    <a:pt x="172" y="1226"/>
                  </a:lnTo>
                  <a:lnTo>
                    <a:pt x="177" y="1234"/>
                  </a:lnTo>
                  <a:lnTo>
                    <a:pt x="182" y="1240"/>
                  </a:lnTo>
                  <a:lnTo>
                    <a:pt x="188" y="1246"/>
                  </a:lnTo>
                  <a:lnTo>
                    <a:pt x="192" y="1252"/>
                  </a:lnTo>
                  <a:lnTo>
                    <a:pt x="195" y="1255"/>
                  </a:lnTo>
                  <a:lnTo>
                    <a:pt x="200" y="1260"/>
                  </a:lnTo>
                  <a:lnTo>
                    <a:pt x="205" y="1265"/>
                  </a:lnTo>
                  <a:lnTo>
                    <a:pt x="209" y="1269"/>
                  </a:lnTo>
                  <a:lnTo>
                    <a:pt x="213" y="1273"/>
                  </a:lnTo>
                  <a:lnTo>
                    <a:pt x="216" y="1277"/>
                  </a:lnTo>
                  <a:lnTo>
                    <a:pt x="219" y="1282"/>
                  </a:lnTo>
                  <a:lnTo>
                    <a:pt x="223" y="1285"/>
                  </a:lnTo>
                  <a:lnTo>
                    <a:pt x="228" y="1291"/>
                  </a:lnTo>
                  <a:lnTo>
                    <a:pt x="233" y="1296"/>
                  </a:lnTo>
                  <a:lnTo>
                    <a:pt x="237" y="1300"/>
                  </a:lnTo>
                  <a:lnTo>
                    <a:pt x="242" y="1305"/>
                  </a:lnTo>
                  <a:lnTo>
                    <a:pt x="248" y="1310"/>
                  </a:lnTo>
                  <a:lnTo>
                    <a:pt x="253" y="1314"/>
                  </a:lnTo>
                  <a:lnTo>
                    <a:pt x="254" y="1317"/>
                  </a:lnTo>
                  <a:lnTo>
                    <a:pt x="256" y="1317"/>
                  </a:lnTo>
                  <a:lnTo>
                    <a:pt x="257" y="1319"/>
                  </a:lnTo>
                  <a:lnTo>
                    <a:pt x="264" y="1322"/>
                  </a:lnTo>
                  <a:lnTo>
                    <a:pt x="267" y="1324"/>
                  </a:lnTo>
                  <a:lnTo>
                    <a:pt x="271" y="1327"/>
                  </a:lnTo>
                  <a:lnTo>
                    <a:pt x="278" y="1330"/>
                  </a:lnTo>
                  <a:lnTo>
                    <a:pt x="284" y="1333"/>
                  </a:lnTo>
                  <a:lnTo>
                    <a:pt x="290" y="1336"/>
                  </a:lnTo>
                  <a:lnTo>
                    <a:pt x="298" y="1341"/>
                  </a:lnTo>
                  <a:lnTo>
                    <a:pt x="305" y="1345"/>
                  </a:lnTo>
                  <a:lnTo>
                    <a:pt x="313" y="1350"/>
                  </a:lnTo>
                  <a:lnTo>
                    <a:pt x="316" y="1352"/>
                  </a:lnTo>
                  <a:lnTo>
                    <a:pt x="321" y="1353"/>
                  </a:lnTo>
                  <a:lnTo>
                    <a:pt x="326" y="1356"/>
                  </a:lnTo>
                  <a:lnTo>
                    <a:pt x="330" y="1359"/>
                  </a:lnTo>
                  <a:lnTo>
                    <a:pt x="335" y="1361"/>
                  </a:lnTo>
                  <a:lnTo>
                    <a:pt x="340" y="1364"/>
                  </a:lnTo>
                  <a:lnTo>
                    <a:pt x="344" y="1367"/>
                  </a:lnTo>
                  <a:lnTo>
                    <a:pt x="349" y="1370"/>
                  </a:lnTo>
                  <a:lnTo>
                    <a:pt x="354" y="1372"/>
                  </a:lnTo>
                  <a:lnTo>
                    <a:pt x="358" y="1375"/>
                  </a:lnTo>
                  <a:lnTo>
                    <a:pt x="363" y="1378"/>
                  </a:lnTo>
                  <a:lnTo>
                    <a:pt x="367" y="1381"/>
                  </a:lnTo>
                  <a:lnTo>
                    <a:pt x="372" y="1383"/>
                  </a:lnTo>
                  <a:lnTo>
                    <a:pt x="377" y="1386"/>
                  </a:lnTo>
                  <a:lnTo>
                    <a:pt x="381" y="1389"/>
                  </a:lnTo>
                  <a:lnTo>
                    <a:pt x="386" y="1392"/>
                  </a:lnTo>
                  <a:lnTo>
                    <a:pt x="391" y="1393"/>
                  </a:lnTo>
                  <a:lnTo>
                    <a:pt x="395" y="1397"/>
                  </a:lnTo>
                  <a:lnTo>
                    <a:pt x="400" y="1400"/>
                  </a:lnTo>
                  <a:lnTo>
                    <a:pt x="405" y="1403"/>
                  </a:lnTo>
                  <a:lnTo>
                    <a:pt x="409" y="1404"/>
                  </a:lnTo>
                  <a:lnTo>
                    <a:pt x="414" y="1407"/>
                  </a:lnTo>
                  <a:lnTo>
                    <a:pt x="419" y="1410"/>
                  </a:lnTo>
                  <a:lnTo>
                    <a:pt x="423" y="1414"/>
                  </a:lnTo>
                  <a:lnTo>
                    <a:pt x="428" y="1415"/>
                  </a:lnTo>
                  <a:lnTo>
                    <a:pt x="433" y="1418"/>
                  </a:lnTo>
                  <a:lnTo>
                    <a:pt x="436" y="1420"/>
                  </a:lnTo>
                  <a:lnTo>
                    <a:pt x="440" y="1423"/>
                  </a:lnTo>
                  <a:lnTo>
                    <a:pt x="448" y="1428"/>
                  </a:lnTo>
                  <a:lnTo>
                    <a:pt x="456" y="1432"/>
                  </a:lnTo>
                  <a:lnTo>
                    <a:pt x="462" y="1437"/>
                  </a:lnTo>
                  <a:lnTo>
                    <a:pt x="470" y="1441"/>
                  </a:lnTo>
                  <a:lnTo>
                    <a:pt x="474" y="1445"/>
                  </a:lnTo>
                  <a:lnTo>
                    <a:pt x="481" y="1449"/>
                  </a:lnTo>
                  <a:lnTo>
                    <a:pt x="485" y="1451"/>
                  </a:lnTo>
                  <a:lnTo>
                    <a:pt x="491" y="1454"/>
                  </a:lnTo>
                  <a:lnTo>
                    <a:pt x="495" y="1455"/>
                  </a:lnTo>
                  <a:lnTo>
                    <a:pt x="498" y="1457"/>
                  </a:lnTo>
                  <a:lnTo>
                    <a:pt x="502" y="1459"/>
                  </a:lnTo>
                  <a:lnTo>
                    <a:pt x="507" y="1460"/>
                  </a:lnTo>
                  <a:lnTo>
                    <a:pt x="510" y="1462"/>
                  </a:lnTo>
                  <a:lnTo>
                    <a:pt x="515" y="1463"/>
                  </a:lnTo>
                  <a:lnTo>
                    <a:pt x="519" y="1465"/>
                  </a:lnTo>
                  <a:lnTo>
                    <a:pt x="526" y="1465"/>
                  </a:lnTo>
                  <a:lnTo>
                    <a:pt x="530" y="1466"/>
                  </a:lnTo>
                  <a:lnTo>
                    <a:pt x="535" y="1468"/>
                  </a:lnTo>
                  <a:lnTo>
                    <a:pt x="541" y="1469"/>
                  </a:lnTo>
                  <a:lnTo>
                    <a:pt x="547" y="1471"/>
                  </a:lnTo>
                  <a:lnTo>
                    <a:pt x="552" y="1472"/>
                  </a:lnTo>
                  <a:lnTo>
                    <a:pt x="556" y="1474"/>
                  </a:lnTo>
                  <a:lnTo>
                    <a:pt x="563" y="1474"/>
                  </a:lnTo>
                  <a:lnTo>
                    <a:pt x="569" y="1476"/>
                  </a:lnTo>
                  <a:lnTo>
                    <a:pt x="575" y="1477"/>
                  </a:lnTo>
                  <a:lnTo>
                    <a:pt x="581" y="1479"/>
                  </a:lnTo>
                  <a:lnTo>
                    <a:pt x="586" y="1479"/>
                  </a:lnTo>
                  <a:lnTo>
                    <a:pt x="594" y="1480"/>
                  </a:lnTo>
                  <a:lnTo>
                    <a:pt x="600" y="1482"/>
                  </a:lnTo>
                  <a:lnTo>
                    <a:pt x="606" y="1482"/>
                  </a:lnTo>
                  <a:lnTo>
                    <a:pt x="611" y="1483"/>
                  </a:lnTo>
                  <a:lnTo>
                    <a:pt x="618" y="1485"/>
                  </a:lnTo>
                  <a:lnTo>
                    <a:pt x="625" y="1485"/>
                  </a:lnTo>
                  <a:lnTo>
                    <a:pt x="631" y="1486"/>
                  </a:lnTo>
                  <a:lnTo>
                    <a:pt x="637" y="1486"/>
                  </a:lnTo>
                  <a:lnTo>
                    <a:pt x="645" y="1488"/>
                  </a:lnTo>
                  <a:lnTo>
                    <a:pt x="649" y="1488"/>
                  </a:lnTo>
                  <a:lnTo>
                    <a:pt x="656" y="1490"/>
                  </a:lnTo>
                  <a:lnTo>
                    <a:pt x="662" y="1490"/>
                  </a:lnTo>
                  <a:lnTo>
                    <a:pt x="668" y="1491"/>
                  </a:lnTo>
                  <a:lnTo>
                    <a:pt x="674" y="1491"/>
                  </a:lnTo>
                  <a:lnTo>
                    <a:pt x="680" y="1493"/>
                  </a:lnTo>
                  <a:lnTo>
                    <a:pt x="685" y="1493"/>
                  </a:lnTo>
                  <a:lnTo>
                    <a:pt x="691" y="1494"/>
                  </a:lnTo>
                  <a:lnTo>
                    <a:pt x="697" y="1494"/>
                  </a:lnTo>
                  <a:lnTo>
                    <a:pt x="702" y="1494"/>
                  </a:lnTo>
                  <a:lnTo>
                    <a:pt x="707" y="1496"/>
                  </a:lnTo>
                  <a:lnTo>
                    <a:pt x="713" y="1496"/>
                  </a:lnTo>
                  <a:lnTo>
                    <a:pt x="718" y="1497"/>
                  </a:lnTo>
                  <a:lnTo>
                    <a:pt x="722" y="1497"/>
                  </a:lnTo>
                  <a:lnTo>
                    <a:pt x="727" y="1499"/>
                  </a:lnTo>
                  <a:lnTo>
                    <a:pt x="733" y="1499"/>
                  </a:lnTo>
                  <a:lnTo>
                    <a:pt x="736" y="1499"/>
                  </a:lnTo>
                  <a:lnTo>
                    <a:pt x="741" y="1499"/>
                  </a:lnTo>
                  <a:lnTo>
                    <a:pt x="744" y="1499"/>
                  </a:lnTo>
                  <a:lnTo>
                    <a:pt x="749" y="1500"/>
                  </a:lnTo>
                  <a:lnTo>
                    <a:pt x="755" y="1500"/>
                  </a:lnTo>
                  <a:lnTo>
                    <a:pt x="761" y="1502"/>
                  </a:lnTo>
                  <a:lnTo>
                    <a:pt x="764" y="1502"/>
                  </a:lnTo>
                  <a:lnTo>
                    <a:pt x="769" y="1502"/>
                  </a:lnTo>
                  <a:lnTo>
                    <a:pt x="770" y="1502"/>
                  </a:lnTo>
                  <a:lnTo>
                    <a:pt x="772" y="1502"/>
                  </a:lnTo>
                  <a:lnTo>
                    <a:pt x="773" y="1502"/>
                  </a:lnTo>
                  <a:lnTo>
                    <a:pt x="775" y="1500"/>
                  </a:lnTo>
                  <a:lnTo>
                    <a:pt x="780" y="1499"/>
                  </a:lnTo>
                  <a:lnTo>
                    <a:pt x="787" y="1497"/>
                  </a:lnTo>
                  <a:lnTo>
                    <a:pt x="790" y="1494"/>
                  </a:lnTo>
                  <a:lnTo>
                    <a:pt x="795" y="1493"/>
                  </a:lnTo>
                  <a:lnTo>
                    <a:pt x="800" y="1491"/>
                  </a:lnTo>
                  <a:lnTo>
                    <a:pt x="804" y="1490"/>
                  </a:lnTo>
                  <a:lnTo>
                    <a:pt x="811" y="1488"/>
                  </a:lnTo>
                  <a:lnTo>
                    <a:pt x="815" y="1485"/>
                  </a:lnTo>
                  <a:lnTo>
                    <a:pt x="823" y="1483"/>
                  </a:lnTo>
                  <a:lnTo>
                    <a:pt x="829" y="1482"/>
                  </a:lnTo>
                  <a:lnTo>
                    <a:pt x="835" y="1479"/>
                  </a:lnTo>
                  <a:lnTo>
                    <a:pt x="842" y="1476"/>
                  </a:lnTo>
                  <a:lnTo>
                    <a:pt x="849" y="1472"/>
                  </a:lnTo>
                  <a:lnTo>
                    <a:pt x="857" y="1471"/>
                  </a:lnTo>
                  <a:lnTo>
                    <a:pt x="865" y="1468"/>
                  </a:lnTo>
                  <a:lnTo>
                    <a:pt x="873" y="1465"/>
                  </a:lnTo>
                  <a:lnTo>
                    <a:pt x="880" y="1462"/>
                  </a:lnTo>
                  <a:lnTo>
                    <a:pt x="890" y="1460"/>
                  </a:lnTo>
                  <a:lnTo>
                    <a:pt x="897" y="1455"/>
                  </a:lnTo>
                  <a:lnTo>
                    <a:pt x="907" y="1452"/>
                  </a:lnTo>
                  <a:lnTo>
                    <a:pt x="916" y="1449"/>
                  </a:lnTo>
                  <a:lnTo>
                    <a:pt x="925" y="1446"/>
                  </a:lnTo>
                  <a:lnTo>
                    <a:pt x="933" y="1443"/>
                  </a:lnTo>
                  <a:lnTo>
                    <a:pt x="942" y="1440"/>
                  </a:lnTo>
                  <a:lnTo>
                    <a:pt x="953" y="1435"/>
                  </a:lnTo>
                  <a:lnTo>
                    <a:pt x="962" y="1432"/>
                  </a:lnTo>
                  <a:lnTo>
                    <a:pt x="972" y="1428"/>
                  </a:lnTo>
                  <a:lnTo>
                    <a:pt x="981" y="1424"/>
                  </a:lnTo>
                  <a:lnTo>
                    <a:pt x="990" y="1421"/>
                  </a:lnTo>
                  <a:lnTo>
                    <a:pt x="1000" y="1418"/>
                  </a:lnTo>
                  <a:lnTo>
                    <a:pt x="1009" y="1414"/>
                  </a:lnTo>
                  <a:lnTo>
                    <a:pt x="1018" y="1409"/>
                  </a:lnTo>
                  <a:lnTo>
                    <a:pt x="1027" y="1406"/>
                  </a:lnTo>
                  <a:lnTo>
                    <a:pt x="1038" y="1403"/>
                  </a:lnTo>
                  <a:lnTo>
                    <a:pt x="1046" y="1398"/>
                  </a:lnTo>
                  <a:lnTo>
                    <a:pt x="1055" y="1395"/>
                  </a:lnTo>
                  <a:lnTo>
                    <a:pt x="1065" y="1390"/>
                  </a:lnTo>
                  <a:lnTo>
                    <a:pt x="1076" y="1387"/>
                  </a:lnTo>
                  <a:lnTo>
                    <a:pt x="1083" y="1384"/>
                  </a:lnTo>
                  <a:lnTo>
                    <a:pt x="1093" y="1381"/>
                  </a:lnTo>
                  <a:lnTo>
                    <a:pt x="1102" y="1376"/>
                  </a:lnTo>
                  <a:lnTo>
                    <a:pt x="1111" y="1373"/>
                  </a:lnTo>
                  <a:lnTo>
                    <a:pt x="1119" y="1370"/>
                  </a:lnTo>
                  <a:lnTo>
                    <a:pt x="1128" y="1367"/>
                  </a:lnTo>
                  <a:lnTo>
                    <a:pt x="1136" y="1362"/>
                  </a:lnTo>
                  <a:lnTo>
                    <a:pt x="1144" y="1359"/>
                  </a:lnTo>
                  <a:lnTo>
                    <a:pt x="1151" y="1356"/>
                  </a:lnTo>
                  <a:lnTo>
                    <a:pt x="1159" y="1353"/>
                  </a:lnTo>
                  <a:lnTo>
                    <a:pt x="1165" y="1350"/>
                  </a:lnTo>
                  <a:lnTo>
                    <a:pt x="1173" y="1347"/>
                  </a:lnTo>
                  <a:lnTo>
                    <a:pt x="1179" y="1344"/>
                  </a:lnTo>
                  <a:lnTo>
                    <a:pt x="1186" y="1341"/>
                  </a:lnTo>
                  <a:lnTo>
                    <a:pt x="1192" y="1336"/>
                  </a:lnTo>
                  <a:lnTo>
                    <a:pt x="1198" y="1335"/>
                  </a:lnTo>
                  <a:lnTo>
                    <a:pt x="1203" y="1331"/>
                  </a:lnTo>
                  <a:lnTo>
                    <a:pt x="1207" y="1330"/>
                  </a:lnTo>
                  <a:lnTo>
                    <a:pt x="1212" y="1327"/>
                  </a:lnTo>
                  <a:lnTo>
                    <a:pt x="1218" y="1325"/>
                  </a:lnTo>
                  <a:lnTo>
                    <a:pt x="1224" y="1319"/>
                  </a:lnTo>
                  <a:lnTo>
                    <a:pt x="1234" y="1313"/>
                  </a:lnTo>
                  <a:lnTo>
                    <a:pt x="1237" y="1310"/>
                  </a:lnTo>
                  <a:lnTo>
                    <a:pt x="1241" y="1305"/>
                  </a:lnTo>
                  <a:lnTo>
                    <a:pt x="1246" y="1302"/>
                  </a:lnTo>
                  <a:lnTo>
                    <a:pt x="1251" y="1299"/>
                  </a:lnTo>
                  <a:lnTo>
                    <a:pt x="1254" y="1294"/>
                  </a:lnTo>
                  <a:lnTo>
                    <a:pt x="1258" y="1291"/>
                  </a:lnTo>
                  <a:lnTo>
                    <a:pt x="1263" y="1286"/>
                  </a:lnTo>
                  <a:lnTo>
                    <a:pt x="1268" y="1282"/>
                  </a:lnTo>
                  <a:lnTo>
                    <a:pt x="1271" y="1277"/>
                  </a:lnTo>
                  <a:lnTo>
                    <a:pt x="1275" y="1273"/>
                  </a:lnTo>
                  <a:lnTo>
                    <a:pt x="1280" y="1269"/>
                  </a:lnTo>
                  <a:lnTo>
                    <a:pt x="1285" y="1265"/>
                  </a:lnTo>
                  <a:lnTo>
                    <a:pt x="1288" y="1259"/>
                  </a:lnTo>
                  <a:lnTo>
                    <a:pt x="1292" y="1254"/>
                  </a:lnTo>
                  <a:lnTo>
                    <a:pt x="1297" y="1249"/>
                  </a:lnTo>
                  <a:lnTo>
                    <a:pt x="1300" y="1245"/>
                  </a:lnTo>
                  <a:lnTo>
                    <a:pt x="1305" y="1238"/>
                  </a:lnTo>
                  <a:lnTo>
                    <a:pt x="1309" y="1234"/>
                  </a:lnTo>
                  <a:lnTo>
                    <a:pt x="1313" y="1229"/>
                  </a:lnTo>
                  <a:lnTo>
                    <a:pt x="1317" y="1224"/>
                  </a:lnTo>
                  <a:lnTo>
                    <a:pt x="1320" y="1218"/>
                  </a:lnTo>
                  <a:lnTo>
                    <a:pt x="1325" y="1214"/>
                  </a:lnTo>
                  <a:lnTo>
                    <a:pt x="1328" y="1207"/>
                  </a:lnTo>
                  <a:lnTo>
                    <a:pt x="1333" y="1203"/>
                  </a:lnTo>
                  <a:lnTo>
                    <a:pt x="1337" y="1197"/>
                  </a:lnTo>
                  <a:lnTo>
                    <a:pt x="1340" y="1192"/>
                  </a:lnTo>
                  <a:lnTo>
                    <a:pt x="1345" y="1187"/>
                  </a:lnTo>
                  <a:lnTo>
                    <a:pt x="1350" y="1183"/>
                  </a:lnTo>
                  <a:lnTo>
                    <a:pt x="1353" y="1176"/>
                  </a:lnTo>
                  <a:lnTo>
                    <a:pt x="1356" y="1172"/>
                  </a:lnTo>
                  <a:lnTo>
                    <a:pt x="1359" y="1166"/>
                  </a:lnTo>
                  <a:lnTo>
                    <a:pt x="1362" y="1161"/>
                  </a:lnTo>
                  <a:lnTo>
                    <a:pt x="1365" y="1156"/>
                  </a:lnTo>
                  <a:lnTo>
                    <a:pt x="1368" y="1152"/>
                  </a:lnTo>
                  <a:lnTo>
                    <a:pt x="1371" y="1147"/>
                  </a:lnTo>
                  <a:lnTo>
                    <a:pt x="1375" y="1142"/>
                  </a:lnTo>
                  <a:lnTo>
                    <a:pt x="1378" y="1138"/>
                  </a:lnTo>
                  <a:lnTo>
                    <a:pt x="1381" y="1135"/>
                  </a:lnTo>
                  <a:lnTo>
                    <a:pt x="1384" y="1130"/>
                  </a:lnTo>
                  <a:lnTo>
                    <a:pt x="1387" y="1125"/>
                  </a:lnTo>
                  <a:lnTo>
                    <a:pt x="1388" y="1121"/>
                  </a:lnTo>
                  <a:lnTo>
                    <a:pt x="1392" y="1118"/>
                  </a:lnTo>
                  <a:lnTo>
                    <a:pt x="1395" y="1114"/>
                  </a:lnTo>
                  <a:lnTo>
                    <a:pt x="1396" y="1111"/>
                  </a:lnTo>
                  <a:lnTo>
                    <a:pt x="1401" y="1104"/>
                  </a:lnTo>
                  <a:lnTo>
                    <a:pt x="1404" y="1097"/>
                  </a:lnTo>
                  <a:lnTo>
                    <a:pt x="1407" y="1093"/>
                  </a:lnTo>
                  <a:lnTo>
                    <a:pt x="1412" y="1088"/>
                  </a:lnTo>
                  <a:lnTo>
                    <a:pt x="1415" y="1082"/>
                  </a:lnTo>
                  <a:lnTo>
                    <a:pt x="1416" y="1080"/>
                  </a:lnTo>
                  <a:lnTo>
                    <a:pt x="1416" y="1079"/>
                  </a:lnTo>
                  <a:lnTo>
                    <a:pt x="1416" y="1077"/>
                  </a:lnTo>
                  <a:lnTo>
                    <a:pt x="1416" y="1074"/>
                  </a:lnTo>
                  <a:lnTo>
                    <a:pt x="1419" y="1071"/>
                  </a:lnTo>
                  <a:lnTo>
                    <a:pt x="1421" y="1065"/>
                  </a:lnTo>
                  <a:lnTo>
                    <a:pt x="1423" y="1059"/>
                  </a:lnTo>
                  <a:lnTo>
                    <a:pt x="1426" y="1052"/>
                  </a:lnTo>
                  <a:lnTo>
                    <a:pt x="1429" y="1046"/>
                  </a:lnTo>
                  <a:lnTo>
                    <a:pt x="1429" y="1042"/>
                  </a:lnTo>
                  <a:lnTo>
                    <a:pt x="1430" y="1037"/>
                  </a:lnTo>
                  <a:lnTo>
                    <a:pt x="1432" y="1032"/>
                  </a:lnTo>
                  <a:lnTo>
                    <a:pt x="1433" y="1028"/>
                  </a:lnTo>
                  <a:lnTo>
                    <a:pt x="1435" y="1023"/>
                  </a:lnTo>
                  <a:lnTo>
                    <a:pt x="1437" y="1018"/>
                  </a:lnTo>
                  <a:lnTo>
                    <a:pt x="1438" y="1012"/>
                  </a:lnTo>
                  <a:lnTo>
                    <a:pt x="1441" y="1007"/>
                  </a:lnTo>
                  <a:lnTo>
                    <a:pt x="1443" y="1001"/>
                  </a:lnTo>
                  <a:lnTo>
                    <a:pt x="1444" y="997"/>
                  </a:lnTo>
                  <a:lnTo>
                    <a:pt x="1446" y="990"/>
                  </a:lnTo>
                  <a:lnTo>
                    <a:pt x="1447" y="986"/>
                  </a:lnTo>
                  <a:lnTo>
                    <a:pt x="1449" y="980"/>
                  </a:lnTo>
                  <a:lnTo>
                    <a:pt x="1450" y="973"/>
                  </a:lnTo>
                  <a:lnTo>
                    <a:pt x="1454" y="967"/>
                  </a:lnTo>
                  <a:lnTo>
                    <a:pt x="1455" y="963"/>
                  </a:lnTo>
                  <a:lnTo>
                    <a:pt x="1457" y="955"/>
                  </a:lnTo>
                  <a:lnTo>
                    <a:pt x="1458" y="949"/>
                  </a:lnTo>
                  <a:lnTo>
                    <a:pt x="1460" y="942"/>
                  </a:lnTo>
                  <a:lnTo>
                    <a:pt x="1463" y="935"/>
                  </a:lnTo>
                  <a:lnTo>
                    <a:pt x="1464" y="928"/>
                  </a:lnTo>
                  <a:lnTo>
                    <a:pt x="1466" y="922"/>
                  </a:lnTo>
                  <a:lnTo>
                    <a:pt x="1467" y="914"/>
                  </a:lnTo>
                  <a:lnTo>
                    <a:pt x="1469" y="908"/>
                  </a:lnTo>
                  <a:lnTo>
                    <a:pt x="1471" y="901"/>
                  </a:lnTo>
                  <a:lnTo>
                    <a:pt x="1472" y="894"/>
                  </a:lnTo>
                  <a:lnTo>
                    <a:pt x="1474" y="887"/>
                  </a:lnTo>
                  <a:lnTo>
                    <a:pt x="1475" y="880"/>
                  </a:lnTo>
                  <a:lnTo>
                    <a:pt x="1477" y="873"/>
                  </a:lnTo>
                  <a:lnTo>
                    <a:pt x="1478" y="866"/>
                  </a:lnTo>
                  <a:lnTo>
                    <a:pt x="1480" y="859"/>
                  </a:lnTo>
                  <a:lnTo>
                    <a:pt x="1483" y="852"/>
                  </a:lnTo>
                  <a:lnTo>
                    <a:pt x="1483" y="845"/>
                  </a:lnTo>
                  <a:lnTo>
                    <a:pt x="1485" y="839"/>
                  </a:lnTo>
                  <a:lnTo>
                    <a:pt x="1486" y="831"/>
                  </a:lnTo>
                  <a:lnTo>
                    <a:pt x="1488" y="825"/>
                  </a:lnTo>
                  <a:lnTo>
                    <a:pt x="1488" y="817"/>
                  </a:lnTo>
                  <a:lnTo>
                    <a:pt x="1488" y="809"/>
                  </a:lnTo>
                  <a:lnTo>
                    <a:pt x="1489" y="803"/>
                  </a:lnTo>
                  <a:lnTo>
                    <a:pt x="1491" y="797"/>
                  </a:lnTo>
                  <a:lnTo>
                    <a:pt x="1491" y="790"/>
                  </a:lnTo>
                  <a:lnTo>
                    <a:pt x="1491" y="783"/>
                  </a:lnTo>
                  <a:lnTo>
                    <a:pt x="1492" y="777"/>
                  </a:lnTo>
                  <a:lnTo>
                    <a:pt x="1492" y="770"/>
                  </a:lnTo>
                  <a:lnTo>
                    <a:pt x="1492" y="763"/>
                  </a:lnTo>
                  <a:lnTo>
                    <a:pt x="1494" y="756"/>
                  </a:lnTo>
                  <a:lnTo>
                    <a:pt x="1494" y="750"/>
                  </a:lnTo>
                  <a:lnTo>
                    <a:pt x="1494" y="746"/>
                  </a:lnTo>
                  <a:lnTo>
                    <a:pt x="1494" y="738"/>
                  </a:lnTo>
                  <a:lnTo>
                    <a:pt x="1492" y="732"/>
                  </a:lnTo>
                  <a:lnTo>
                    <a:pt x="1492" y="725"/>
                  </a:lnTo>
                  <a:lnTo>
                    <a:pt x="1492" y="718"/>
                  </a:lnTo>
                  <a:lnTo>
                    <a:pt x="1491" y="711"/>
                  </a:lnTo>
                  <a:lnTo>
                    <a:pt x="1491" y="705"/>
                  </a:lnTo>
                  <a:lnTo>
                    <a:pt x="1491" y="697"/>
                  </a:lnTo>
                  <a:lnTo>
                    <a:pt x="1491" y="693"/>
                  </a:lnTo>
                  <a:lnTo>
                    <a:pt x="1489" y="685"/>
                  </a:lnTo>
                  <a:lnTo>
                    <a:pt x="1488" y="677"/>
                  </a:lnTo>
                  <a:lnTo>
                    <a:pt x="1488" y="671"/>
                  </a:lnTo>
                  <a:lnTo>
                    <a:pt x="1486" y="665"/>
                  </a:lnTo>
                  <a:lnTo>
                    <a:pt x="1485" y="657"/>
                  </a:lnTo>
                  <a:lnTo>
                    <a:pt x="1485" y="651"/>
                  </a:lnTo>
                  <a:lnTo>
                    <a:pt x="1483" y="643"/>
                  </a:lnTo>
                  <a:lnTo>
                    <a:pt x="1483" y="637"/>
                  </a:lnTo>
                  <a:lnTo>
                    <a:pt x="1480" y="629"/>
                  </a:lnTo>
                  <a:lnTo>
                    <a:pt x="1480" y="623"/>
                  </a:lnTo>
                  <a:lnTo>
                    <a:pt x="1477" y="615"/>
                  </a:lnTo>
                  <a:lnTo>
                    <a:pt x="1477" y="609"/>
                  </a:lnTo>
                  <a:lnTo>
                    <a:pt x="1474" y="601"/>
                  </a:lnTo>
                  <a:lnTo>
                    <a:pt x="1474" y="595"/>
                  </a:lnTo>
                  <a:lnTo>
                    <a:pt x="1471" y="587"/>
                  </a:lnTo>
                  <a:lnTo>
                    <a:pt x="1471" y="581"/>
                  </a:lnTo>
                  <a:lnTo>
                    <a:pt x="1467" y="573"/>
                  </a:lnTo>
                  <a:lnTo>
                    <a:pt x="1467" y="567"/>
                  </a:lnTo>
                  <a:lnTo>
                    <a:pt x="1466" y="560"/>
                  </a:lnTo>
                  <a:lnTo>
                    <a:pt x="1464" y="553"/>
                  </a:lnTo>
                  <a:lnTo>
                    <a:pt x="1461" y="547"/>
                  </a:lnTo>
                  <a:lnTo>
                    <a:pt x="1460" y="539"/>
                  </a:lnTo>
                  <a:lnTo>
                    <a:pt x="1458" y="533"/>
                  </a:lnTo>
                  <a:lnTo>
                    <a:pt x="1457" y="527"/>
                  </a:lnTo>
                  <a:lnTo>
                    <a:pt x="1455" y="521"/>
                  </a:lnTo>
                  <a:lnTo>
                    <a:pt x="1452" y="515"/>
                  </a:lnTo>
                  <a:lnTo>
                    <a:pt x="1450" y="507"/>
                  </a:lnTo>
                  <a:lnTo>
                    <a:pt x="1449" y="501"/>
                  </a:lnTo>
                  <a:lnTo>
                    <a:pt x="1447" y="494"/>
                  </a:lnTo>
                  <a:lnTo>
                    <a:pt x="1446" y="488"/>
                  </a:lnTo>
                  <a:lnTo>
                    <a:pt x="1444" y="482"/>
                  </a:lnTo>
                  <a:lnTo>
                    <a:pt x="1443" y="476"/>
                  </a:lnTo>
                  <a:lnTo>
                    <a:pt x="1440" y="470"/>
                  </a:lnTo>
                  <a:lnTo>
                    <a:pt x="1438" y="463"/>
                  </a:lnTo>
                  <a:lnTo>
                    <a:pt x="1435" y="457"/>
                  </a:lnTo>
                  <a:lnTo>
                    <a:pt x="1433" y="453"/>
                  </a:lnTo>
                  <a:lnTo>
                    <a:pt x="1432" y="446"/>
                  </a:lnTo>
                  <a:lnTo>
                    <a:pt x="1430" y="442"/>
                  </a:lnTo>
                  <a:lnTo>
                    <a:pt x="1429" y="436"/>
                  </a:lnTo>
                  <a:lnTo>
                    <a:pt x="1427" y="431"/>
                  </a:lnTo>
                  <a:lnTo>
                    <a:pt x="1426" y="425"/>
                  </a:lnTo>
                  <a:lnTo>
                    <a:pt x="1423" y="420"/>
                  </a:lnTo>
                  <a:lnTo>
                    <a:pt x="1421" y="415"/>
                  </a:lnTo>
                  <a:lnTo>
                    <a:pt x="1419" y="411"/>
                  </a:lnTo>
                  <a:lnTo>
                    <a:pt x="1418" y="405"/>
                  </a:lnTo>
                  <a:lnTo>
                    <a:pt x="1416" y="401"/>
                  </a:lnTo>
                  <a:lnTo>
                    <a:pt x="1415" y="397"/>
                  </a:lnTo>
                  <a:lnTo>
                    <a:pt x="1413" y="392"/>
                  </a:lnTo>
                  <a:lnTo>
                    <a:pt x="1412" y="387"/>
                  </a:lnTo>
                  <a:lnTo>
                    <a:pt x="1410" y="384"/>
                  </a:lnTo>
                  <a:lnTo>
                    <a:pt x="1409" y="380"/>
                  </a:lnTo>
                  <a:lnTo>
                    <a:pt x="1407" y="377"/>
                  </a:lnTo>
                  <a:lnTo>
                    <a:pt x="1404" y="370"/>
                  </a:lnTo>
                  <a:lnTo>
                    <a:pt x="1402" y="364"/>
                  </a:lnTo>
                  <a:lnTo>
                    <a:pt x="1398" y="358"/>
                  </a:lnTo>
                  <a:lnTo>
                    <a:pt x="1395" y="352"/>
                  </a:lnTo>
                  <a:lnTo>
                    <a:pt x="1392" y="346"/>
                  </a:lnTo>
                  <a:lnTo>
                    <a:pt x="1387" y="339"/>
                  </a:lnTo>
                  <a:lnTo>
                    <a:pt x="1382" y="333"/>
                  </a:lnTo>
                  <a:lnTo>
                    <a:pt x="1376" y="327"/>
                  </a:lnTo>
                  <a:lnTo>
                    <a:pt x="1371" y="319"/>
                  </a:lnTo>
                  <a:lnTo>
                    <a:pt x="1367" y="313"/>
                  </a:lnTo>
                  <a:lnTo>
                    <a:pt x="1359" y="305"/>
                  </a:lnTo>
                  <a:lnTo>
                    <a:pt x="1354" y="299"/>
                  </a:lnTo>
                  <a:lnTo>
                    <a:pt x="1347" y="291"/>
                  </a:lnTo>
                  <a:lnTo>
                    <a:pt x="1340" y="285"/>
                  </a:lnTo>
                  <a:lnTo>
                    <a:pt x="1334" y="277"/>
                  </a:lnTo>
                  <a:lnTo>
                    <a:pt x="1328" y="271"/>
                  </a:lnTo>
                  <a:lnTo>
                    <a:pt x="1320" y="265"/>
                  </a:lnTo>
                  <a:lnTo>
                    <a:pt x="1316" y="259"/>
                  </a:lnTo>
                  <a:lnTo>
                    <a:pt x="1308" y="251"/>
                  </a:lnTo>
                  <a:lnTo>
                    <a:pt x="1302" y="245"/>
                  </a:lnTo>
                  <a:lnTo>
                    <a:pt x="1296" y="239"/>
                  </a:lnTo>
                  <a:lnTo>
                    <a:pt x="1289" y="234"/>
                  </a:lnTo>
                  <a:lnTo>
                    <a:pt x="1283" y="228"/>
                  </a:lnTo>
                  <a:lnTo>
                    <a:pt x="1278" y="223"/>
                  </a:lnTo>
                  <a:lnTo>
                    <a:pt x="1274" y="219"/>
                  </a:lnTo>
                  <a:lnTo>
                    <a:pt x="1269" y="214"/>
                  </a:lnTo>
                  <a:lnTo>
                    <a:pt x="1265" y="209"/>
                  </a:lnTo>
                  <a:lnTo>
                    <a:pt x="1261" y="208"/>
                  </a:lnTo>
                  <a:lnTo>
                    <a:pt x="1257" y="205"/>
                  </a:lnTo>
                  <a:lnTo>
                    <a:pt x="1255" y="201"/>
                  </a:lnTo>
                  <a:lnTo>
                    <a:pt x="1251" y="198"/>
                  </a:lnTo>
                  <a:lnTo>
                    <a:pt x="1249" y="197"/>
                  </a:lnTo>
                  <a:lnTo>
                    <a:pt x="1004" y="515"/>
                  </a:lnTo>
                  <a:lnTo>
                    <a:pt x="1027" y="572"/>
                  </a:lnTo>
                  <a:lnTo>
                    <a:pt x="1027" y="57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8" name="Freeform 240"/>
            <p:cNvSpPr>
              <a:spLocks/>
            </p:cNvSpPr>
            <p:nvPr/>
          </p:nvSpPr>
          <p:spPr bwMode="auto">
            <a:xfrm>
              <a:off x="4671" y="1241"/>
              <a:ext cx="402" cy="127"/>
            </a:xfrm>
            <a:custGeom>
              <a:avLst/>
              <a:gdLst/>
              <a:ahLst/>
              <a:cxnLst>
                <a:cxn ang="0">
                  <a:pos x="763" y="15"/>
                </a:cxn>
                <a:cxn ang="0">
                  <a:pos x="725" y="37"/>
                </a:cxn>
                <a:cxn ang="0">
                  <a:pos x="688" y="58"/>
                </a:cxn>
                <a:cxn ang="0">
                  <a:pos x="651" y="82"/>
                </a:cxn>
                <a:cxn ang="0">
                  <a:pos x="612" y="103"/>
                </a:cxn>
                <a:cxn ang="0">
                  <a:pos x="574" y="122"/>
                </a:cxn>
                <a:cxn ang="0">
                  <a:pos x="536" y="141"/>
                </a:cxn>
                <a:cxn ang="0">
                  <a:pos x="496" y="155"/>
                </a:cxn>
                <a:cxn ang="0">
                  <a:pos x="457" y="165"/>
                </a:cxn>
                <a:cxn ang="0">
                  <a:pos x="416" y="170"/>
                </a:cxn>
                <a:cxn ang="0">
                  <a:pos x="374" y="169"/>
                </a:cxn>
                <a:cxn ang="0">
                  <a:pos x="332" y="161"/>
                </a:cxn>
                <a:cxn ang="0">
                  <a:pos x="290" y="145"/>
                </a:cxn>
                <a:cxn ang="0">
                  <a:pos x="261" y="142"/>
                </a:cxn>
                <a:cxn ang="0">
                  <a:pos x="233" y="138"/>
                </a:cxn>
                <a:cxn ang="0">
                  <a:pos x="211" y="133"/>
                </a:cxn>
                <a:cxn ang="0">
                  <a:pos x="191" y="130"/>
                </a:cxn>
                <a:cxn ang="0">
                  <a:pos x="169" y="125"/>
                </a:cxn>
                <a:cxn ang="0">
                  <a:pos x="146" y="120"/>
                </a:cxn>
                <a:cxn ang="0">
                  <a:pos x="124" y="116"/>
                </a:cxn>
                <a:cxn ang="0">
                  <a:pos x="92" y="110"/>
                </a:cxn>
                <a:cxn ang="0">
                  <a:pos x="62" y="103"/>
                </a:cxn>
                <a:cxn ang="0">
                  <a:pos x="30" y="122"/>
                </a:cxn>
                <a:cxn ang="0">
                  <a:pos x="5" y="148"/>
                </a:cxn>
                <a:cxn ang="0">
                  <a:pos x="28" y="175"/>
                </a:cxn>
                <a:cxn ang="0">
                  <a:pos x="55" y="195"/>
                </a:cxn>
                <a:cxn ang="0">
                  <a:pos x="86" y="209"/>
                </a:cxn>
                <a:cxn ang="0">
                  <a:pos x="116" y="217"/>
                </a:cxn>
                <a:cxn ang="0">
                  <a:pos x="149" y="223"/>
                </a:cxn>
                <a:cxn ang="0">
                  <a:pos x="185" y="226"/>
                </a:cxn>
                <a:cxn ang="0">
                  <a:pos x="219" y="227"/>
                </a:cxn>
                <a:cxn ang="0">
                  <a:pos x="253" y="227"/>
                </a:cxn>
                <a:cxn ang="0">
                  <a:pos x="288" y="227"/>
                </a:cxn>
                <a:cxn ang="0">
                  <a:pos x="323" y="231"/>
                </a:cxn>
                <a:cxn ang="0">
                  <a:pos x="355" y="237"/>
                </a:cxn>
                <a:cxn ang="0">
                  <a:pos x="388" y="244"/>
                </a:cxn>
                <a:cxn ang="0">
                  <a:pos x="419" y="254"/>
                </a:cxn>
                <a:cxn ang="0">
                  <a:pos x="453" y="254"/>
                </a:cxn>
                <a:cxn ang="0">
                  <a:pos x="485" y="251"/>
                </a:cxn>
                <a:cxn ang="0">
                  <a:pos x="518" y="243"/>
                </a:cxn>
                <a:cxn ang="0">
                  <a:pos x="552" y="232"/>
                </a:cxn>
                <a:cxn ang="0">
                  <a:pos x="584" y="218"/>
                </a:cxn>
                <a:cxn ang="0">
                  <a:pos x="617" y="204"/>
                </a:cxn>
                <a:cxn ang="0">
                  <a:pos x="648" y="186"/>
                </a:cxn>
                <a:cxn ang="0">
                  <a:pos x="679" y="167"/>
                </a:cxn>
                <a:cxn ang="0">
                  <a:pos x="708" y="147"/>
                </a:cxn>
                <a:cxn ang="0">
                  <a:pos x="739" y="125"/>
                </a:cxn>
                <a:cxn ang="0">
                  <a:pos x="767" y="102"/>
                </a:cxn>
                <a:cxn ang="0">
                  <a:pos x="795" y="80"/>
                </a:cxn>
                <a:cxn ang="0">
                  <a:pos x="803" y="55"/>
                </a:cxn>
                <a:cxn ang="0">
                  <a:pos x="800" y="35"/>
                </a:cxn>
                <a:cxn ang="0">
                  <a:pos x="795" y="14"/>
                </a:cxn>
              </a:cxnLst>
              <a:rect l="0" t="0" r="r" b="b"/>
              <a:pathLst>
                <a:path w="806" h="254">
                  <a:moveTo>
                    <a:pt x="794" y="0"/>
                  </a:moveTo>
                  <a:lnTo>
                    <a:pt x="784" y="3"/>
                  </a:lnTo>
                  <a:lnTo>
                    <a:pt x="778" y="6"/>
                  </a:lnTo>
                  <a:lnTo>
                    <a:pt x="770" y="10"/>
                  </a:lnTo>
                  <a:lnTo>
                    <a:pt x="763" y="15"/>
                  </a:lnTo>
                  <a:lnTo>
                    <a:pt x="755" y="20"/>
                  </a:lnTo>
                  <a:lnTo>
                    <a:pt x="747" y="24"/>
                  </a:lnTo>
                  <a:lnTo>
                    <a:pt x="739" y="27"/>
                  </a:lnTo>
                  <a:lnTo>
                    <a:pt x="733" y="32"/>
                  </a:lnTo>
                  <a:lnTo>
                    <a:pt x="725" y="37"/>
                  </a:lnTo>
                  <a:lnTo>
                    <a:pt x="718" y="41"/>
                  </a:lnTo>
                  <a:lnTo>
                    <a:pt x="710" y="45"/>
                  </a:lnTo>
                  <a:lnTo>
                    <a:pt x="704" y="49"/>
                  </a:lnTo>
                  <a:lnTo>
                    <a:pt x="694" y="54"/>
                  </a:lnTo>
                  <a:lnTo>
                    <a:pt x="688" y="58"/>
                  </a:lnTo>
                  <a:lnTo>
                    <a:pt x="680" y="63"/>
                  </a:lnTo>
                  <a:lnTo>
                    <a:pt x="673" y="68"/>
                  </a:lnTo>
                  <a:lnTo>
                    <a:pt x="665" y="72"/>
                  </a:lnTo>
                  <a:lnTo>
                    <a:pt x="657" y="77"/>
                  </a:lnTo>
                  <a:lnTo>
                    <a:pt x="651" y="82"/>
                  </a:lnTo>
                  <a:lnTo>
                    <a:pt x="643" y="85"/>
                  </a:lnTo>
                  <a:lnTo>
                    <a:pt x="636" y="89"/>
                  </a:lnTo>
                  <a:lnTo>
                    <a:pt x="628" y="94"/>
                  </a:lnTo>
                  <a:lnTo>
                    <a:pt x="620" y="99"/>
                  </a:lnTo>
                  <a:lnTo>
                    <a:pt x="612" y="103"/>
                  </a:lnTo>
                  <a:lnTo>
                    <a:pt x="605" y="107"/>
                  </a:lnTo>
                  <a:lnTo>
                    <a:pt x="597" y="111"/>
                  </a:lnTo>
                  <a:lnTo>
                    <a:pt x="589" y="114"/>
                  </a:lnTo>
                  <a:lnTo>
                    <a:pt x="581" y="119"/>
                  </a:lnTo>
                  <a:lnTo>
                    <a:pt x="574" y="122"/>
                  </a:lnTo>
                  <a:lnTo>
                    <a:pt x="567" y="127"/>
                  </a:lnTo>
                  <a:lnTo>
                    <a:pt x="560" y="130"/>
                  </a:lnTo>
                  <a:lnTo>
                    <a:pt x="552" y="134"/>
                  </a:lnTo>
                  <a:lnTo>
                    <a:pt x="544" y="138"/>
                  </a:lnTo>
                  <a:lnTo>
                    <a:pt x="536" y="141"/>
                  </a:lnTo>
                  <a:lnTo>
                    <a:pt x="527" y="144"/>
                  </a:lnTo>
                  <a:lnTo>
                    <a:pt x="521" y="147"/>
                  </a:lnTo>
                  <a:lnTo>
                    <a:pt x="512" y="150"/>
                  </a:lnTo>
                  <a:lnTo>
                    <a:pt x="504" y="153"/>
                  </a:lnTo>
                  <a:lnTo>
                    <a:pt x="496" y="155"/>
                  </a:lnTo>
                  <a:lnTo>
                    <a:pt x="488" y="158"/>
                  </a:lnTo>
                  <a:lnTo>
                    <a:pt x="481" y="159"/>
                  </a:lnTo>
                  <a:lnTo>
                    <a:pt x="473" y="161"/>
                  </a:lnTo>
                  <a:lnTo>
                    <a:pt x="465" y="162"/>
                  </a:lnTo>
                  <a:lnTo>
                    <a:pt x="457" y="165"/>
                  </a:lnTo>
                  <a:lnTo>
                    <a:pt x="448" y="165"/>
                  </a:lnTo>
                  <a:lnTo>
                    <a:pt x="440" y="167"/>
                  </a:lnTo>
                  <a:lnTo>
                    <a:pt x="433" y="169"/>
                  </a:lnTo>
                  <a:lnTo>
                    <a:pt x="425" y="170"/>
                  </a:lnTo>
                  <a:lnTo>
                    <a:pt x="416" y="170"/>
                  </a:lnTo>
                  <a:lnTo>
                    <a:pt x="408" y="170"/>
                  </a:lnTo>
                  <a:lnTo>
                    <a:pt x="400" y="170"/>
                  </a:lnTo>
                  <a:lnTo>
                    <a:pt x="392" y="170"/>
                  </a:lnTo>
                  <a:lnTo>
                    <a:pt x="383" y="169"/>
                  </a:lnTo>
                  <a:lnTo>
                    <a:pt x="374" y="169"/>
                  </a:lnTo>
                  <a:lnTo>
                    <a:pt x="366" y="167"/>
                  </a:lnTo>
                  <a:lnTo>
                    <a:pt x="358" y="167"/>
                  </a:lnTo>
                  <a:lnTo>
                    <a:pt x="349" y="164"/>
                  </a:lnTo>
                  <a:lnTo>
                    <a:pt x="341" y="162"/>
                  </a:lnTo>
                  <a:lnTo>
                    <a:pt x="332" y="161"/>
                  </a:lnTo>
                  <a:lnTo>
                    <a:pt x="324" y="159"/>
                  </a:lnTo>
                  <a:lnTo>
                    <a:pt x="315" y="156"/>
                  </a:lnTo>
                  <a:lnTo>
                    <a:pt x="307" y="153"/>
                  </a:lnTo>
                  <a:lnTo>
                    <a:pt x="298" y="148"/>
                  </a:lnTo>
                  <a:lnTo>
                    <a:pt x="290" y="145"/>
                  </a:lnTo>
                  <a:lnTo>
                    <a:pt x="284" y="145"/>
                  </a:lnTo>
                  <a:lnTo>
                    <a:pt x="279" y="145"/>
                  </a:lnTo>
                  <a:lnTo>
                    <a:pt x="275" y="144"/>
                  </a:lnTo>
                  <a:lnTo>
                    <a:pt x="268" y="144"/>
                  </a:lnTo>
                  <a:lnTo>
                    <a:pt x="261" y="142"/>
                  </a:lnTo>
                  <a:lnTo>
                    <a:pt x="254" y="142"/>
                  </a:lnTo>
                  <a:lnTo>
                    <a:pt x="247" y="141"/>
                  </a:lnTo>
                  <a:lnTo>
                    <a:pt x="240" y="139"/>
                  </a:lnTo>
                  <a:lnTo>
                    <a:pt x="236" y="139"/>
                  </a:lnTo>
                  <a:lnTo>
                    <a:pt x="233" y="138"/>
                  </a:lnTo>
                  <a:lnTo>
                    <a:pt x="228" y="138"/>
                  </a:lnTo>
                  <a:lnTo>
                    <a:pt x="225" y="136"/>
                  </a:lnTo>
                  <a:lnTo>
                    <a:pt x="220" y="134"/>
                  </a:lnTo>
                  <a:lnTo>
                    <a:pt x="216" y="134"/>
                  </a:lnTo>
                  <a:lnTo>
                    <a:pt x="211" y="133"/>
                  </a:lnTo>
                  <a:lnTo>
                    <a:pt x="208" y="133"/>
                  </a:lnTo>
                  <a:lnTo>
                    <a:pt x="203" y="131"/>
                  </a:lnTo>
                  <a:lnTo>
                    <a:pt x="199" y="131"/>
                  </a:lnTo>
                  <a:lnTo>
                    <a:pt x="194" y="130"/>
                  </a:lnTo>
                  <a:lnTo>
                    <a:pt x="191" y="130"/>
                  </a:lnTo>
                  <a:lnTo>
                    <a:pt x="186" y="128"/>
                  </a:lnTo>
                  <a:lnTo>
                    <a:pt x="182" y="128"/>
                  </a:lnTo>
                  <a:lnTo>
                    <a:pt x="177" y="127"/>
                  </a:lnTo>
                  <a:lnTo>
                    <a:pt x="174" y="127"/>
                  </a:lnTo>
                  <a:lnTo>
                    <a:pt x="169" y="125"/>
                  </a:lnTo>
                  <a:lnTo>
                    <a:pt x="165" y="125"/>
                  </a:lnTo>
                  <a:lnTo>
                    <a:pt x="160" y="124"/>
                  </a:lnTo>
                  <a:lnTo>
                    <a:pt x="155" y="122"/>
                  </a:lnTo>
                  <a:lnTo>
                    <a:pt x="151" y="122"/>
                  </a:lnTo>
                  <a:lnTo>
                    <a:pt x="146" y="120"/>
                  </a:lnTo>
                  <a:lnTo>
                    <a:pt x="143" y="120"/>
                  </a:lnTo>
                  <a:lnTo>
                    <a:pt x="138" y="119"/>
                  </a:lnTo>
                  <a:lnTo>
                    <a:pt x="134" y="117"/>
                  </a:lnTo>
                  <a:lnTo>
                    <a:pt x="129" y="117"/>
                  </a:lnTo>
                  <a:lnTo>
                    <a:pt x="124" y="116"/>
                  </a:lnTo>
                  <a:lnTo>
                    <a:pt x="121" y="116"/>
                  </a:lnTo>
                  <a:lnTo>
                    <a:pt x="112" y="114"/>
                  </a:lnTo>
                  <a:lnTo>
                    <a:pt x="106" y="113"/>
                  </a:lnTo>
                  <a:lnTo>
                    <a:pt x="98" y="111"/>
                  </a:lnTo>
                  <a:lnTo>
                    <a:pt x="92" y="110"/>
                  </a:lnTo>
                  <a:lnTo>
                    <a:pt x="84" y="108"/>
                  </a:lnTo>
                  <a:lnTo>
                    <a:pt x="78" y="107"/>
                  </a:lnTo>
                  <a:lnTo>
                    <a:pt x="72" y="105"/>
                  </a:lnTo>
                  <a:lnTo>
                    <a:pt x="67" y="103"/>
                  </a:lnTo>
                  <a:lnTo>
                    <a:pt x="62" y="103"/>
                  </a:lnTo>
                  <a:lnTo>
                    <a:pt x="59" y="103"/>
                  </a:lnTo>
                  <a:lnTo>
                    <a:pt x="51" y="108"/>
                  </a:lnTo>
                  <a:lnTo>
                    <a:pt x="44" y="113"/>
                  </a:lnTo>
                  <a:lnTo>
                    <a:pt x="36" y="117"/>
                  </a:lnTo>
                  <a:lnTo>
                    <a:pt x="30" y="122"/>
                  </a:lnTo>
                  <a:lnTo>
                    <a:pt x="22" y="127"/>
                  </a:lnTo>
                  <a:lnTo>
                    <a:pt x="16" y="133"/>
                  </a:lnTo>
                  <a:lnTo>
                    <a:pt x="8" y="138"/>
                  </a:lnTo>
                  <a:lnTo>
                    <a:pt x="0" y="144"/>
                  </a:lnTo>
                  <a:lnTo>
                    <a:pt x="5" y="148"/>
                  </a:lnTo>
                  <a:lnTo>
                    <a:pt x="10" y="155"/>
                  </a:lnTo>
                  <a:lnTo>
                    <a:pt x="14" y="159"/>
                  </a:lnTo>
                  <a:lnTo>
                    <a:pt x="19" y="165"/>
                  </a:lnTo>
                  <a:lnTo>
                    <a:pt x="24" y="170"/>
                  </a:lnTo>
                  <a:lnTo>
                    <a:pt x="28" y="175"/>
                  </a:lnTo>
                  <a:lnTo>
                    <a:pt x="34" y="179"/>
                  </a:lnTo>
                  <a:lnTo>
                    <a:pt x="39" y="184"/>
                  </a:lnTo>
                  <a:lnTo>
                    <a:pt x="44" y="187"/>
                  </a:lnTo>
                  <a:lnTo>
                    <a:pt x="50" y="192"/>
                  </a:lnTo>
                  <a:lnTo>
                    <a:pt x="55" y="195"/>
                  </a:lnTo>
                  <a:lnTo>
                    <a:pt x="61" y="198"/>
                  </a:lnTo>
                  <a:lnTo>
                    <a:pt x="67" y="201"/>
                  </a:lnTo>
                  <a:lnTo>
                    <a:pt x="73" y="204"/>
                  </a:lnTo>
                  <a:lnTo>
                    <a:pt x="79" y="206"/>
                  </a:lnTo>
                  <a:lnTo>
                    <a:pt x="86" y="209"/>
                  </a:lnTo>
                  <a:lnTo>
                    <a:pt x="92" y="210"/>
                  </a:lnTo>
                  <a:lnTo>
                    <a:pt x="98" y="213"/>
                  </a:lnTo>
                  <a:lnTo>
                    <a:pt x="104" y="215"/>
                  </a:lnTo>
                  <a:lnTo>
                    <a:pt x="110" y="217"/>
                  </a:lnTo>
                  <a:lnTo>
                    <a:pt x="116" y="217"/>
                  </a:lnTo>
                  <a:lnTo>
                    <a:pt x="123" y="218"/>
                  </a:lnTo>
                  <a:lnTo>
                    <a:pt x="129" y="220"/>
                  </a:lnTo>
                  <a:lnTo>
                    <a:pt x="137" y="221"/>
                  </a:lnTo>
                  <a:lnTo>
                    <a:pt x="143" y="223"/>
                  </a:lnTo>
                  <a:lnTo>
                    <a:pt x="149" y="223"/>
                  </a:lnTo>
                  <a:lnTo>
                    <a:pt x="157" y="224"/>
                  </a:lnTo>
                  <a:lnTo>
                    <a:pt x="163" y="224"/>
                  </a:lnTo>
                  <a:lnTo>
                    <a:pt x="169" y="224"/>
                  </a:lnTo>
                  <a:lnTo>
                    <a:pt x="177" y="226"/>
                  </a:lnTo>
                  <a:lnTo>
                    <a:pt x="185" y="226"/>
                  </a:lnTo>
                  <a:lnTo>
                    <a:pt x="191" y="227"/>
                  </a:lnTo>
                  <a:lnTo>
                    <a:pt x="199" y="227"/>
                  </a:lnTo>
                  <a:lnTo>
                    <a:pt x="205" y="227"/>
                  </a:lnTo>
                  <a:lnTo>
                    <a:pt x="211" y="227"/>
                  </a:lnTo>
                  <a:lnTo>
                    <a:pt x="219" y="227"/>
                  </a:lnTo>
                  <a:lnTo>
                    <a:pt x="225" y="227"/>
                  </a:lnTo>
                  <a:lnTo>
                    <a:pt x="233" y="227"/>
                  </a:lnTo>
                  <a:lnTo>
                    <a:pt x="239" y="227"/>
                  </a:lnTo>
                  <a:lnTo>
                    <a:pt x="247" y="227"/>
                  </a:lnTo>
                  <a:lnTo>
                    <a:pt x="253" y="227"/>
                  </a:lnTo>
                  <a:lnTo>
                    <a:pt x="259" y="227"/>
                  </a:lnTo>
                  <a:lnTo>
                    <a:pt x="267" y="227"/>
                  </a:lnTo>
                  <a:lnTo>
                    <a:pt x="275" y="227"/>
                  </a:lnTo>
                  <a:lnTo>
                    <a:pt x="281" y="227"/>
                  </a:lnTo>
                  <a:lnTo>
                    <a:pt x="288" y="227"/>
                  </a:lnTo>
                  <a:lnTo>
                    <a:pt x="295" y="229"/>
                  </a:lnTo>
                  <a:lnTo>
                    <a:pt x="302" y="229"/>
                  </a:lnTo>
                  <a:lnTo>
                    <a:pt x="309" y="229"/>
                  </a:lnTo>
                  <a:lnTo>
                    <a:pt x="316" y="231"/>
                  </a:lnTo>
                  <a:lnTo>
                    <a:pt x="323" y="231"/>
                  </a:lnTo>
                  <a:lnTo>
                    <a:pt x="329" y="232"/>
                  </a:lnTo>
                  <a:lnTo>
                    <a:pt x="335" y="232"/>
                  </a:lnTo>
                  <a:lnTo>
                    <a:pt x="343" y="234"/>
                  </a:lnTo>
                  <a:lnTo>
                    <a:pt x="349" y="234"/>
                  </a:lnTo>
                  <a:lnTo>
                    <a:pt x="355" y="237"/>
                  </a:lnTo>
                  <a:lnTo>
                    <a:pt x="361" y="237"/>
                  </a:lnTo>
                  <a:lnTo>
                    <a:pt x="369" y="238"/>
                  </a:lnTo>
                  <a:lnTo>
                    <a:pt x="374" y="240"/>
                  </a:lnTo>
                  <a:lnTo>
                    <a:pt x="381" y="243"/>
                  </a:lnTo>
                  <a:lnTo>
                    <a:pt x="388" y="244"/>
                  </a:lnTo>
                  <a:lnTo>
                    <a:pt x="394" y="246"/>
                  </a:lnTo>
                  <a:lnTo>
                    <a:pt x="400" y="249"/>
                  </a:lnTo>
                  <a:lnTo>
                    <a:pt x="406" y="252"/>
                  </a:lnTo>
                  <a:lnTo>
                    <a:pt x="412" y="252"/>
                  </a:lnTo>
                  <a:lnTo>
                    <a:pt x="419" y="254"/>
                  </a:lnTo>
                  <a:lnTo>
                    <a:pt x="426" y="254"/>
                  </a:lnTo>
                  <a:lnTo>
                    <a:pt x="433" y="254"/>
                  </a:lnTo>
                  <a:lnTo>
                    <a:pt x="439" y="254"/>
                  </a:lnTo>
                  <a:lnTo>
                    <a:pt x="446" y="254"/>
                  </a:lnTo>
                  <a:lnTo>
                    <a:pt x="453" y="254"/>
                  </a:lnTo>
                  <a:lnTo>
                    <a:pt x="459" y="254"/>
                  </a:lnTo>
                  <a:lnTo>
                    <a:pt x="465" y="252"/>
                  </a:lnTo>
                  <a:lnTo>
                    <a:pt x="471" y="252"/>
                  </a:lnTo>
                  <a:lnTo>
                    <a:pt x="479" y="251"/>
                  </a:lnTo>
                  <a:lnTo>
                    <a:pt x="485" y="251"/>
                  </a:lnTo>
                  <a:lnTo>
                    <a:pt x="491" y="249"/>
                  </a:lnTo>
                  <a:lnTo>
                    <a:pt x="499" y="248"/>
                  </a:lnTo>
                  <a:lnTo>
                    <a:pt x="505" y="246"/>
                  </a:lnTo>
                  <a:lnTo>
                    <a:pt x="512" y="244"/>
                  </a:lnTo>
                  <a:lnTo>
                    <a:pt x="518" y="243"/>
                  </a:lnTo>
                  <a:lnTo>
                    <a:pt x="524" y="241"/>
                  </a:lnTo>
                  <a:lnTo>
                    <a:pt x="532" y="238"/>
                  </a:lnTo>
                  <a:lnTo>
                    <a:pt x="538" y="237"/>
                  </a:lnTo>
                  <a:lnTo>
                    <a:pt x="544" y="235"/>
                  </a:lnTo>
                  <a:lnTo>
                    <a:pt x="552" y="232"/>
                  </a:lnTo>
                  <a:lnTo>
                    <a:pt x="558" y="231"/>
                  </a:lnTo>
                  <a:lnTo>
                    <a:pt x="564" y="227"/>
                  </a:lnTo>
                  <a:lnTo>
                    <a:pt x="570" y="224"/>
                  </a:lnTo>
                  <a:lnTo>
                    <a:pt x="578" y="221"/>
                  </a:lnTo>
                  <a:lnTo>
                    <a:pt x="584" y="218"/>
                  </a:lnTo>
                  <a:lnTo>
                    <a:pt x="591" y="217"/>
                  </a:lnTo>
                  <a:lnTo>
                    <a:pt x="597" y="213"/>
                  </a:lnTo>
                  <a:lnTo>
                    <a:pt x="603" y="210"/>
                  </a:lnTo>
                  <a:lnTo>
                    <a:pt x="611" y="207"/>
                  </a:lnTo>
                  <a:lnTo>
                    <a:pt x="617" y="204"/>
                  </a:lnTo>
                  <a:lnTo>
                    <a:pt x="623" y="201"/>
                  </a:lnTo>
                  <a:lnTo>
                    <a:pt x="629" y="196"/>
                  </a:lnTo>
                  <a:lnTo>
                    <a:pt x="636" y="193"/>
                  </a:lnTo>
                  <a:lnTo>
                    <a:pt x="642" y="190"/>
                  </a:lnTo>
                  <a:lnTo>
                    <a:pt x="648" y="186"/>
                  </a:lnTo>
                  <a:lnTo>
                    <a:pt x="654" y="182"/>
                  </a:lnTo>
                  <a:lnTo>
                    <a:pt x="660" y="179"/>
                  </a:lnTo>
                  <a:lnTo>
                    <a:pt x="667" y="176"/>
                  </a:lnTo>
                  <a:lnTo>
                    <a:pt x="673" y="172"/>
                  </a:lnTo>
                  <a:lnTo>
                    <a:pt x="679" y="167"/>
                  </a:lnTo>
                  <a:lnTo>
                    <a:pt x="685" y="162"/>
                  </a:lnTo>
                  <a:lnTo>
                    <a:pt x="691" y="159"/>
                  </a:lnTo>
                  <a:lnTo>
                    <a:pt x="697" y="155"/>
                  </a:lnTo>
                  <a:lnTo>
                    <a:pt x="704" y="151"/>
                  </a:lnTo>
                  <a:lnTo>
                    <a:pt x="708" y="147"/>
                  </a:lnTo>
                  <a:lnTo>
                    <a:pt x="716" y="142"/>
                  </a:lnTo>
                  <a:lnTo>
                    <a:pt x="721" y="139"/>
                  </a:lnTo>
                  <a:lnTo>
                    <a:pt x="727" y="134"/>
                  </a:lnTo>
                  <a:lnTo>
                    <a:pt x="733" y="130"/>
                  </a:lnTo>
                  <a:lnTo>
                    <a:pt x="739" y="125"/>
                  </a:lnTo>
                  <a:lnTo>
                    <a:pt x="744" y="120"/>
                  </a:lnTo>
                  <a:lnTo>
                    <a:pt x="750" y="116"/>
                  </a:lnTo>
                  <a:lnTo>
                    <a:pt x="756" y="111"/>
                  </a:lnTo>
                  <a:lnTo>
                    <a:pt x="763" y="107"/>
                  </a:lnTo>
                  <a:lnTo>
                    <a:pt x="767" y="102"/>
                  </a:lnTo>
                  <a:lnTo>
                    <a:pt x="772" y="97"/>
                  </a:lnTo>
                  <a:lnTo>
                    <a:pt x="778" y="93"/>
                  </a:lnTo>
                  <a:lnTo>
                    <a:pt x="784" y="88"/>
                  </a:lnTo>
                  <a:lnTo>
                    <a:pt x="789" y="83"/>
                  </a:lnTo>
                  <a:lnTo>
                    <a:pt x="795" y="80"/>
                  </a:lnTo>
                  <a:lnTo>
                    <a:pt x="800" y="76"/>
                  </a:lnTo>
                  <a:lnTo>
                    <a:pt x="806" y="71"/>
                  </a:lnTo>
                  <a:lnTo>
                    <a:pt x="804" y="65"/>
                  </a:lnTo>
                  <a:lnTo>
                    <a:pt x="804" y="60"/>
                  </a:lnTo>
                  <a:lnTo>
                    <a:pt x="803" y="55"/>
                  </a:lnTo>
                  <a:lnTo>
                    <a:pt x="803" y="51"/>
                  </a:lnTo>
                  <a:lnTo>
                    <a:pt x="801" y="46"/>
                  </a:lnTo>
                  <a:lnTo>
                    <a:pt x="801" y="43"/>
                  </a:lnTo>
                  <a:lnTo>
                    <a:pt x="800" y="38"/>
                  </a:lnTo>
                  <a:lnTo>
                    <a:pt x="800" y="35"/>
                  </a:lnTo>
                  <a:lnTo>
                    <a:pt x="798" y="31"/>
                  </a:lnTo>
                  <a:lnTo>
                    <a:pt x="797" y="26"/>
                  </a:lnTo>
                  <a:lnTo>
                    <a:pt x="797" y="21"/>
                  </a:lnTo>
                  <a:lnTo>
                    <a:pt x="795" y="18"/>
                  </a:lnTo>
                  <a:lnTo>
                    <a:pt x="795" y="14"/>
                  </a:lnTo>
                  <a:lnTo>
                    <a:pt x="794" y="9"/>
                  </a:lnTo>
                  <a:lnTo>
                    <a:pt x="794" y="4"/>
                  </a:lnTo>
                  <a:lnTo>
                    <a:pt x="794" y="0"/>
                  </a:lnTo>
                  <a:lnTo>
                    <a:pt x="794" y="0"/>
                  </a:lnTo>
                  <a:close/>
                </a:path>
              </a:pathLst>
            </a:custGeom>
            <a:solidFill>
              <a:srgbClr val="FFCC0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89" name="Freeform 241"/>
            <p:cNvSpPr>
              <a:spLocks/>
            </p:cNvSpPr>
            <p:nvPr/>
          </p:nvSpPr>
          <p:spPr bwMode="auto">
            <a:xfrm>
              <a:off x="4699" y="1235"/>
              <a:ext cx="367" cy="129"/>
            </a:xfrm>
            <a:custGeom>
              <a:avLst/>
              <a:gdLst/>
              <a:ahLst/>
              <a:cxnLst>
                <a:cxn ang="0">
                  <a:pos x="708" y="7"/>
                </a:cxn>
                <a:cxn ang="0">
                  <a:pos x="678" y="20"/>
                </a:cxn>
                <a:cxn ang="0">
                  <a:pos x="649" y="34"/>
                </a:cxn>
                <a:cxn ang="0">
                  <a:pos x="618" y="45"/>
                </a:cxn>
                <a:cxn ang="0">
                  <a:pos x="588" y="57"/>
                </a:cxn>
                <a:cxn ang="0">
                  <a:pos x="557" y="69"/>
                </a:cxn>
                <a:cxn ang="0">
                  <a:pos x="526" y="80"/>
                </a:cxn>
                <a:cxn ang="0">
                  <a:pos x="497" y="90"/>
                </a:cxn>
                <a:cxn ang="0">
                  <a:pos x="466" y="99"/>
                </a:cxn>
                <a:cxn ang="0">
                  <a:pos x="435" y="108"/>
                </a:cxn>
                <a:cxn ang="0">
                  <a:pos x="406" y="116"/>
                </a:cxn>
                <a:cxn ang="0">
                  <a:pos x="373" y="121"/>
                </a:cxn>
                <a:cxn ang="0">
                  <a:pos x="344" y="125"/>
                </a:cxn>
                <a:cxn ang="0">
                  <a:pos x="311" y="127"/>
                </a:cxn>
                <a:cxn ang="0">
                  <a:pos x="280" y="128"/>
                </a:cxn>
                <a:cxn ang="0">
                  <a:pos x="249" y="127"/>
                </a:cxn>
                <a:cxn ang="0">
                  <a:pos x="218" y="122"/>
                </a:cxn>
                <a:cxn ang="0">
                  <a:pos x="186" y="116"/>
                </a:cxn>
                <a:cxn ang="0">
                  <a:pos x="155" y="110"/>
                </a:cxn>
                <a:cxn ang="0">
                  <a:pos x="122" y="97"/>
                </a:cxn>
                <a:cxn ang="0">
                  <a:pos x="88" y="85"/>
                </a:cxn>
                <a:cxn ang="0">
                  <a:pos x="60" y="79"/>
                </a:cxn>
                <a:cxn ang="0">
                  <a:pos x="37" y="96"/>
                </a:cxn>
                <a:cxn ang="0">
                  <a:pos x="24" y="104"/>
                </a:cxn>
                <a:cxn ang="0">
                  <a:pos x="10" y="114"/>
                </a:cxn>
                <a:cxn ang="0">
                  <a:pos x="9" y="131"/>
                </a:cxn>
                <a:cxn ang="0">
                  <a:pos x="35" y="158"/>
                </a:cxn>
                <a:cxn ang="0">
                  <a:pos x="65" y="181"/>
                </a:cxn>
                <a:cxn ang="0">
                  <a:pos x="96" y="203"/>
                </a:cxn>
                <a:cxn ang="0">
                  <a:pos x="128" y="218"/>
                </a:cxn>
                <a:cxn ang="0">
                  <a:pos x="164" y="232"/>
                </a:cxn>
                <a:cxn ang="0">
                  <a:pos x="198" y="243"/>
                </a:cxn>
                <a:cxn ang="0">
                  <a:pos x="232" y="249"/>
                </a:cxn>
                <a:cxn ang="0">
                  <a:pos x="269" y="254"/>
                </a:cxn>
                <a:cxn ang="0">
                  <a:pos x="306" y="257"/>
                </a:cxn>
                <a:cxn ang="0">
                  <a:pos x="342" y="255"/>
                </a:cxn>
                <a:cxn ang="0">
                  <a:pos x="381" y="251"/>
                </a:cxn>
                <a:cxn ang="0">
                  <a:pos x="416" y="245"/>
                </a:cxn>
                <a:cxn ang="0">
                  <a:pos x="455" y="235"/>
                </a:cxn>
                <a:cxn ang="0">
                  <a:pos x="491" y="223"/>
                </a:cxn>
                <a:cxn ang="0">
                  <a:pos x="528" y="209"/>
                </a:cxn>
                <a:cxn ang="0">
                  <a:pos x="564" y="192"/>
                </a:cxn>
                <a:cxn ang="0">
                  <a:pos x="599" y="173"/>
                </a:cxn>
                <a:cxn ang="0">
                  <a:pos x="633" y="152"/>
                </a:cxn>
                <a:cxn ang="0">
                  <a:pos x="667" y="128"/>
                </a:cxn>
                <a:cxn ang="0">
                  <a:pos x="700" y="104"/>
                </a:cxn>
                <a:cxn ang="0">
                  <a:pos x="731" y="77"/>
                </a:cxn>
                <a:cxn ang="0">
                  <a:pos x="732" y="60"/>
                </a:cxn>
                <a:cxn ang="0">
                  <a:pos x="731" y="42"/>
                </a:cxn>
                <a:cxn ang="0">
                  <a:pos x="731" y="23"/>
                </a:cxn>
                <a:cxn ang="0">
                  <a:pos x="729" y="9"/>
                </a:cxn>
                <a:cxn ang="0">
                  <a:pos x="728" y="0"/>
                </a:cxn>
              </a:cxnLst>
              <a:rect l="0" t="0" r="r" b="b"/>
              <a:pathLst>
                <a:path w="732" h="257">
                  <a:moveTo>
                    <a:pt x="728" y="0"/>
                  </a:moveTo>
                  <a:lnTo>
                    <a:pt x="719" y="4"/>
                  </a:lnTo>
                  <a:lnTo>
                    <a:pt x="708" y="7"/>
                  </a:lnTo>
                  <a:lnTo>
                    <a:pt x="698" y="12"/>
                  </a:lnTo>
                  <a:lnTo>
                    <a:pt x="688" y="17"/>
                  </a:lnTo>
                  <a:lnTo>
                    <a:pt x="678" y="20"/>
                  </a:lnTo>
                  <a:lnTo>
                    <a:pt x="669" y="25"/>
                  </a:lnTo>
                  <a:lnTo>
                    <a:pt x="658" y="29"/>
                  </a:lnTo>
                  <a:lnTo>
                    <a:pt x="649" y="34"/>
                  </a:lnTo>
                  <a:lnTo>
                    <a:pt x="638" y="37"/>
                  </a:lnTo>
                  <a:lnTo>
                    <a:pt x="629" y="42"/>
                  </a:lnTo>
                  <a:lnTo>
                    <a:pt x="618" y="45"/>
                  </a:lnTo>
                  <a:lnTo>
                    <a:pt x="609" y="49"/>
                  </a:lnTo>
                  <a:lnTo>
                    <a:pt x="598" y="54"/>
                  </a:lnTo>
                  <a:lnTo>
                    <a:pt x="588" y="57"/>
                  </a:lnTo>
                  <a:lnTo>
                    <a:pt x="578" y="62"/>
                  </a:lnTo>
                  <a:lnTo>
                    <a:pt x="568" y="66"/>
                  </a:lnTo>
                  <a:lnTo>
                    <a:pt x="557" y="69"/>
                  </a:lnTo>
                  <a:lnTo>
                    <a:pt x="547" y="73"/>
                  </a:lnTo>
                  <a:lnTo>
                    <a:pt x="537" y="76"/>
                  </a:lnTo>
                  <a:lnTo>
                    <a:pt x="526" y="80"/>
                  </a:lnTo>
                  <a:lnTo>
                    <a:pt x="517" y="83"/>
                  </a:lnTo>
                  <a:lnTo>
                    <a:pt x="506" y="87"/>
                  </a:lnTo>
                  <a:lnTo>
                    <a:pt x="497" y="90"/>
                  </a:lnTo>
                  <a:lnTo>
                    <a:pt x="486" y="93"/>
                  </a:lnTo>
                  <a:lnTo>
                    <a:pt x="477" y="96"/>
                  </a:lnTo>
                  <a:lnTo>
                    <a:pt x="466" y="99"/>
                  </a:lnTo>
                  <a:lnTo>
                    <a:pt x="455" y="102"/>
                  </a:lnTo>
                  <a:lnTo>
                    <a:pt x="446" y="105"/>
                  </a:lnTo>
                  <a:lnTo>
                    <a:pt x="435" y="108"/>
                  </a:lnTo>
                  <a:lnTo>
                    <a:pt x="426" y="111"/>
                  </a:lnTo>
                  <a:lnTo>
                    <a:pt x="415" y="113"/>
                  </a:lnTo>
                  <a:lnTo>
                    <a:pt x="406" y="116"/>
                  </a:lnTo>
                  <a:lnTo>
                    <a:pt x="395" y="118"/>
                  </a:lnTo>
                  <a:lnTo>
                    <a:pt x="385" y="119"/>
                  </a:lnTo>
                  <a:lnTo>
                    <a:pt x="373" y="121"/>
                  </a:lnTo>
                  <a:lnTo>
                    <a:pt x="364" y="122"/>
                  </a:lnTo>
                  <a:lnTo>
                    <a:pt x="353" y="124"/>
                  </a:lnTo>
                  <a:lnTo>
                    <a:pt x="344" y="125"/>
                  </a:lnTo>
                  <a:lnTo>
                    <a:pt x="333" y="125"/>
                  </a:lnTo>
                  <a:lnTo>
                    <a:pt x="322" y="127"/>
                  </a:lnTo>
                  <a:lnTo>
                    <a:pt x="311" y="127"/>
                  </a:lnTo>
                  <a:lnTo>
                    <a:pt x="302" y="127"/>
                  </a:lnTo>
                  <a:lnTo>
                    <a:pt x="291" y="127"/>
                  </a:lnTo>
                  <a:lnTo>
                    <a:pt x="280" y="128"/>
                  </a:lnTo>
                  <a:lnTo>
                    <a:pt x="269" y="127"/>
                  </a:lnTo>
                  <a:lnTo>
                    <a:pt x="260" y="127"/>
                  </a:lnTo>
                  <a:lnTo>
                    <a:pt x="249" y="127"/>
                  </a:lnTo>
                  <a:lnTo>
                    <a:pt x="240" y="125"/>
                  </a:lnTo>
                  <a:lnTo>
                    <a:pt x="227" y="124"/>
                  </a:lnTo>
                  <a:lnTo>
                    <a:pt x="218" y="122"/>
                  </a:lnTo>
                  <a:lnTo>
                    <a:pt x="207" y="121"/>
                  </a:lnTo>
                  <a:lnTo>
                    <a:pt x="196" y="119"/>
                  </a:lnTo>
                  <a:lnTo>
                    <a:pt x="186" y="116"/>
                  </a:lnTo>
                  <a:lnTo>
                    <a:pt x="175" y="114"/>
                  </a:lnTo>
                  <a:lnTo>
                    <a:pt x="164" y="111"/>
                  </a:lnTo>
                  <a:lnTo>
                    <a:pt x="155" y="110"/>
                  </a:lnTo>
                  <a:lnTo>
                    <a:pt x="144" y="105"/>
                  </a:lnTo>
                  <a:lnTo>
                    <a:pt x="131" y="102"/>
                  </a:lnTo>
                  <a:lnTo>
                    <a:pt x="122" y="97"/>
                  </a:lnTo>
                  <a:lnTo>
                    <a:pt x="111" y="94"/>
                  </a:lnTo>
                  <a:lnTo>
                    <a:pt x="100" y="90"/>
                  </a:lnTo>
                  <a:lnTo>
                    <a:pt x="88" y="85"/>
                  </a:lnTo>
                  <a:lnTo>
                    <a:pt x="79" y="79"/>
                  </a:lnTo>
                  <a:lnTo>
                    <a:pt x="68" y="76"/>
                  </a:lnTo>
                  <a:lnTo>
                    <a:pt x="60" y="79"/>
                  </a:lnTo>
                  <a:lnTo>
                    <a:pt x="54" y="85"/>
                  </a:lnTo>
                  <a:lnTo>
                    <a:pt x="45" y="90"/>
                  </a:lnTo>
                  <a:lnTo>
                    <a:pt x="37" y="96"/>
                  </a:lnTo>
                  <a:lnTo>
                    <a:pt x="34" y="97"/>
                  </a:lnTo>
                  <a:lnTo>
                    <a:pt x="29" y="102"/>
                  </a:lnTo>
                  <a:lnTo>
                    <a:pt x="24" y="104"/>
                  </a:lnTo>
                  <a:lnTo>
                    <a:pt x="20" y="108"/>
                  </a:lnTo>
                  <a:lnTo>
                    <a:pt x="15" y="111"/>
                  </a:lnTo>
                  <a:lnTo>
                    <a:pt x="10" y="114"/>
                  </a:lnTo>
                  <a:lnTo>
                    <a:pt x="4" y="118"/>
                  </a:lnTo>
                  <a:lnTo>
                    <a:pt x="0" y="122"/>
                  </a:lnTo>
                  <a:lnTo>
                    <a:pt x="9" y="131"/>
                  </a:lnTo>
                  <a:lnTo>
                    <a:pt x="17" y="141"/>
                  </a:lnTo>
                  <a:lnTo>
                    <a:pt x="26" y="150"/>
                  </a:lnTo>
                  <a:lnTo>
                    <a:pt x="35" y="158"/>
                  </a:lnTo>
                  <a:lnTo>
                    <a:pt x="45" y="166"/>
                  </a:lnTo>
                  <a:lnTo>
                    <a:pt x="55" y="173"/>
                  </a:lnTo>
                  <a:lnTo>
                    <a:pt x="65" y="181"/>
                  </a:lnTo>
                  <a:lnTo>
                    <a:pt x="76" y="190"/>
                  </a:lnTo>
                  <a:lnTo>
                    <a:pt x="86" y="195"/>
                  </a:lnTo>
                  <a:lnTo>
                    <a:pt x="96" y="203"/>
                  </a:lnTo>
                  <a:lnTo>
                    <a:pt x="108" y="207"/>
                  </a:lnTo>
                  <a:lnTo>
                    <a:pt x="119" y="214"/>
                  </a:lnTo>
                  <a:lnTo>
                    <a:pt x="128" y="218"/>
                  </a:lnTo>
                  <a:lnTo>
                    <a:pt x="141" y="224"/>
                  </a:lnTo>
                  <a:lnTo>
                    <a:pt x="151" y="228"/>
                  </a:lnTo>
                  <a:lnTo>
                    <a:pt x="164" y="232"/>
                  </a:lnTo>
                  <a:lnTo>
                    <a:pt x="175" y="235"/>
                  </a:lnTo>
                  <a:lnTo>
                    <a:pt x="186" y="240"/>
                  </a:lnTo>
                  <a:lnTo>
                    <a:pt x="198" y="243"/>
                  </a:lnTo>
                  <a:lnTo>
                    <a:pt x="209" y="246"/>
                  </a:lnTo>
                  <a:lnTo>
                    <a:pt x="221" y="248"/>
                  </a:lnTo>
                  <a:lnTo>
                    <a:pt x="232" y="249"/>
                  </a:lnTo>
                  <a:lnTo>
                    <a:pt x="244" y="251"/>
                  </a:lnTo>
                  <a:lnTo>
                    <a:pt x="257" y="254"/>
                  </a:lnTo>
                  <a:lnTo>
                    <a:pt x="269" y="254"/>
                  </a:lnTo>
                  <a:lnTo>
                    <a:pt x="282" y="255"/>
                  </a:lnTo>
                  <a:lnTo>
                    <a:pt x="294" y="255"/>
                  </a:lnTo>
                  <a:lnTo>
                    <a:pt x="306" y="257"/>
                  </a:lnTo>
                  <a:lnTo>
                    <a:pt x="317" y="255"/>
                  </a:lnTo>
                  <a:lnTo>
                    <a:pt x="331" y="255"/>
                  </a:lnTo>
                  <a:lnTo>
                    <a:pt x="342" y="255"/>
                  </a:lnTo>
                  <a:lnTo>
                    <a:pt x="356" y="255"/>
                  </a:lnTo>
                  <a:lnTo>
                    <a:pt x="368" y="252"/>
                  </a:lnTo>
                  <a:lnTo>
                    <a:pt x="381" y="251"/>
                  </a:lnTo>
                  <a:lnTo>
                    <a:pt x="392" y="249"/>
                  </a:lnTo>
                  <a:lnTo>
                    <a:pt x="406" y="248"/>
                  </a:lnTo>
                  <a:lnTo>
                    <a:pt x="416" y="245"/>
                  </a:lnTo>
                  <a:lnTo>
                    <a:pt x="429" y="242"/>
                  </a:lnTo>
                  <a:lnTo>
                    <a:pt x="443" y="238"/>
                  </a:lnTo>
                  <a:lnTo>
                    <a:pt x="455" y="235"/>
                  </a:lnTo>
                  <a:lnTo>
                    <a:pt x="466" y="231"/>
                  </a:lnTo>
                  <a:lnTo>
                    <a:pt x="478" y="228"/>
                  </a:lnTo>
                  <a:lnTo>
                    <a:pt x="491" y="223"/>
                  </a:lnTo>
                  <a:lnTo>
                    <a:pt x="503" y="218"/>
                  </a:lnTo>
                  <a:lnTo>
                    <a:pt x="516" y="214"/>
                  </a:lnTo>
                  <a:lnTo>
                    <a:pt x="528" y="209"/>
                  </a:lnTo>
                  <a:lnTo>
                    <a:pt x="540" y="204"/>
                  </a:lnTo>
                  <a:lnTo>
                    <a:pt x="553" y="198"/>
                  </a:lnTo>
                  <a:lnTo>
                    <a:pt x="564" y="192"/>
                  </a:lnTo>
                  <a:lnTo>
                    <a:pt x="576" y="186"/>
                  </a:lnTo>
                  <a:lnTo>
                    <a:pt x="587" y="180"/>
                  </a:lnTo>
                  <a:lnTo>
                    <a:pt x="599" y="173"/>
                  </a:lnTo>
                  <a:lnTo>
                    <a:pt x="610" y="166"/>
                  </a:lnTo>
                  <a:lnTo>
                    <a:pt x="622" y="159"/>
                  </a:lnTo>
                  <a:lnTo>
                    <a:pt x="633" y="152"/>
                  </a:lnTo>
                  <a:lnTo>
                    <a:pt x="646" y="145"/>
                  </a:lnTo>
                  <a:lnTo>
                    <a:pt x="655" y="136"/>
                  </a:lnTo>
                  <a:lnTo>
                    <a:pt x="667" y="128"/>
                  </a:lnTo>
                  <a:lnTo>
                    <a:pt x="678" y="121"/>
                  </a:lnTo>
                  <a:lnTo>
                    <a:pt x="689" y="113"/>
                  </a:lnTo>
                  <a:lnTo>
                    <a:pt x="700" y="104"/>
                  </a:lnTo>
                  <a:lnTo>
                    <a:pt x="709" y="94"/>
                  </a:lnTo>
                  <a:lnTo>
                    <a:pt x="720" y="87"/>
                  </a:lnTo>
                  <a:lnTo>
                    <a:pt x="731" y="77"/>
                  </a:lnTo>
                  <a:lnTo>
                    <a:pt x="731" y="73"/>
                  </a:lnTo>
                  <a:lnTo>
                    <a:pt x="732" y="66"/>
                  </a:lnTo>
                  <a:lnTo>
                    <a:pt x="732" y="60"/>
                  </a:lnTo>
                  <a:lnTo>
                    <a:pt x="732" y="56"/>
                  </a:lnTo>
                  <a:lnTo>
                    <a:pt x="731" y="48"/>
                  </a:lnTo>
                  <a:lnTo>
                    <a:pt x="731" y="42"/>
                  </a:lnTo>
                  <a:lnTo>
                    <a:pt x="731" y="35"/>
                  </a:lnTo>
                  <a:lnTo>
                    <a:pt x="731" y="29"/>
                  </a:lnTo>
                  <a:lnTo>
                    <a:pt x="731" y="23"/>
                  </a:lnTo>
                  <a:lnTo>
                    <a:pt x="729" y="17"/>
                  </a:lnTo>
                  <a:lnTo>
                    <a:pt x="729" y="12"/>
                  </a:lnTo>
                  <a:lnTo>
                    <a:pt x="729" y="9"/>
                  </a:lnTo>
                  <a:lnTo>
                    <a:pt x="728" y="1"/>
                  </a:lnTo>
                  <a:lnTo>
                    <a:pt x="728" y="0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0" name="Freeform 242"/>
            <p:cNvSpPr>
              <a:spLocks/>
            </p:cNvSpPr>
            <p:nvPr/>
          </p:nvSpPr>
          <p:spPr bwMode="auto">
            <a:xfrm>
              <a:off x="5056" y="765"/>
              <a:ext cx="114" cy="421"/>
            </a:xfrm>
            <a:custGeom>
              <a:avLst/>
              <a:gdLst/>
              <a:ahLst/>
              <a:cxnLst>
                <a:cxn ang="0">
                  <a:pos x="59" y="8"/>
                </a:cxn>
                <a:cxn ang="0">
                  <a:pos x="32" y="25"/>
                </a:cxn>
                <a:cxn ang="0">
                  <a:pos x="15" y="43"/>
                </a:cxn>
                <a:cxn ang="0">
                  <a:pos x="5" y="67"/>
                </a:cxn>
                <a:cxn ang="0">
                  <a:pos x="0" y="91"/>
                </a:cxn>
                <a:cxn ang="0">
                  <a:pos x="0" y="119"/>
                </a:cxn>
                <a:cxn ang="0">
                  <a:pos x="5" y="149"/>
                </a:cxn>
                <a:cxn ang="0">
                  <a:pos x="12" y="181"/>
                </a:cxn>
                <a:cxn ang="0">
                  <a:pos x="22" y="214"/>
                </a:cxn>
                <a:cxn ang="0">
                  <a:pos x="31" y="246"/>
                </a:cxn>
                <a:cxn ang="0">
                  <a:pos x="40" y="280"/>
                </a:cxn>
                <a:cxn ang="0">
                  <a:pos x="49" y="315"/>
                </a:cxn>
                <a:cxn ang="0">
                  <a:pos x="57" y="347"/>
                </a:cxn>
                <a:cxn ang="0">
                  <a:pos x="60" y="380"/>
                </a:cxn>
                <a:cxn ang="0">
                  <a:pos x="60" y="409"/>
                </a:cxn>
                <a:cxn ang="0">
                  <a:pos x="56" y="439"/>
                </a:cxn>
                <a:cxn ang="0">
                  <a:pos x="53" y="460"/>
                </a:cxn>
                <a:cxn ang="0">
                  <a:pos x="49" y="483"/>
                </a:cxn>
                <a:cxn ang="0">
                  <a:pos x="46" y="508"/>
                </a:cxn>
                <a:cxn ang="0">
                  <a:pos x="42" y="535"/>
                </a:cxn>
                <a:cxn ang="0">
                  <a:pos x="35" y="561"/>
                </a:cxn>
                <a:cxn ang="0">
                  <a:pos x="29" y="589"/>
                </a:cxn>
                <a:cxn ang="0">
                  <a:pos x="25" y="614"/>
                </a:cxn>
                <a:cxn ang="0">
                  <a:pos x="20" y="642"/>
                </a:cxn>
                <a:cxn ang="0">
                  <a:pos x="17" y="666"/>
                </a:cxn>
                <a:cxn ang="0">
                  <a:pos x="15" y="690"/>
                </a:cxn>
                <a:cxn ang="0">
                  <a:pos x="17" y="713"/>
                </a:cxn>
                <a:cxn ang="0">
                  <a:pos x="23" y="735"/>
                </a:cxn>
                <a:cxn ang="0">
                  <a:pos x="31" y="753"/>
                </a:cxn>
                <a:cxn ang="0">
                  <a:pos x="45" y="769"/>
                </a:cxn>
                <a:cxn ang="0">
                  <a:pos x="62" y="783"/>
                </a:cxn>
                <a:cxn ang="0">
                  <a:pos x="87" y="792"/>
                </a:cxn>
                <a:cxn ang="0">
                  <a:pos x="107" y="807"/>
                </a:cxn>
                <a:cxn ang="0">
                  <a:pos x="127" y="823"/>
                </a:cxn>
                <a:cxn ang="0">
                  <a:pos x="147" y="835"/>
                </a:cxn>
                <a:cxn ang="0">
                  <a:pos x="164" y="828"/>
                </a:cxn>
                <a:cxn ang="0">
                  <a:pos x="183" y="775"/>
                </a:cxn>
                <a:cxn ang="0">
                  <a:pos x="198" y="722"/>
                </a:cxn>
                <a:cxn ang="0">
                  <a:pos x="211" y="668"/>
                </a:cxn>
                <a:cxn ang="0">
                  <a:pos x="220" y="615"/>
                </a:cxn>
                <a:cxn ang="0">
                  <a:pos x="225" y="561"/>
                </a:cxn>
                <a:cxn ang="0">
                  <a:pos x="228" y="508"/>
                </a:cxn>
                <a:cxn ang="0">
                  <a:pos x="228" y="454"/>
                </a:cxn>
                <a:cxn ang="0">
                  <a:pos x="225" y="400"/>
                </a:cxn>
                <a:cxn ang="0">
                  <a:pos x="217" y="347"/>
                </a:cxn>
                <a:cxn ang="0">
                  <a:pos x="206" y="293"/>
                </a:cxn>
                <a:cxn ang="0">
                  <a:pos x="194" y="240"/>
                </a:cxn>
                <a:cxn ang="0">
                  <a:pos x="176" y="187"/>
                </a:cxn>
                <a:cxn ang="0">
                  <a:pos x="156" y="136"/>
                </a:cxn>
                <a:cxn ang="0">
                  <a:pos x="133" y="85"/>
                </a:cxn>
                <a:cxn ang="0">
                  <a:pos x="107" y="36"/>
                </a:cxn>
                <a:cxn ang="0">
                  <a:pos x="85" y="0"/>
                </a:cxn>
              </a:cxnLst>
              <a:rect l="0" t="0" r="r" b="b"/>
              <a:pathLst>
                <a:path w="228" h="842">
                  <a:moveTo>
                    <a:pt x="85" y="0"/>
                  </a:moveTo>
                  <a:lnTo>
                    <a:pt x="76" y="1"/>
                  </a:lnTo>
                  <a:lnTo>
                    <a:pt x="66" y="5"/>
                  </a:lnTo>
                  <a:lnTo>
                    <a:pt x="59" y="8"/>
                  </a:lnTo>
                  <a:lnTo>
                    <a:pt x="53" y="11"/>
                  </a:lnTo>
                  <a:lnTo>
                    <a:pt x="45" y="15"/>
                  </a:lnTo>
                  <a:lnTo>
                    <a:pt x="39" y="20"/>
                  </a:lnTo>
                  <a:lnTo>
                    <a:pt x="32" y="25"/>
                  </a:lnTo>
                  <a:lnTo>
                    <a:pt x="29" y="29"/>
                  </a:lnTo>
                  <a:lnTo>
                    <a:pt x="23" y="32"/>
                  </a:lnTo>
                  <a:lnTo>
                    <a:pt x="20" y="37"/>
                  </a:lnTo>
                  <a:lnTo>
                    <a:pt x="15" y="43"/>
                  </a:lnTo>
                  <a:lnTo>
                    <a:pt x="12" y="48"/>
                  </a:lnTo>
                  <a:lnTo>
                    <a:pt x="9" y="54"/>
                  </a:lnTo>
                  <a:lnTo>
                    <a:pt x="8" y="60"/>
                  </a:lnTo>
                  <a:lnTo>
                    <a:pt x="5" y="67"/>
                  </a:lnTo>
                  <a:lnTo>
                    <a:pt x="5" y="73"/>
                  </a:lnTo>
                  <a:lnTo>
                    <a:pt x="1" y="79"/>
                  </a:lnTo>
                  <a:lnTo>
                    <a:pt x="1" y="85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9"/>
                  </a:lnTo>
                  <a:lnTo>
                    <a:pt x="1" y="129"/>
                  </a:lnTo>
                  <a:lnTo>
                    <a:pt x="1" y="135"/>
                  </a:lnTo>
                  <a:lnTo>
                    <a:pt x="3" y="142"/>
                  </a:lnTo>
                  <a:lnTo>
                    <a:pt x="5" y="149"/>
                  </a:lnTo>
                  <a:lnTo>
                    <a:pt x="6" y="158"/>
                  </a:lnTo>
                  <a:lnTo>
                    <a:pt x="8" y="166"/>
                  </a:lnTo>
                  <a:lnTo>
                    <a:pt x="11" y="173"/>
                  </a:lnTo>
                  <a:lnTo>
                    <a:pt x="12" y="181"/>
                  </a:lnTo>
                  <a:lnTo>
                    <a:pt x="14" y="191"/>
                  </a:lnTo>
                  <a:lnTo>
                    <a:pt x="17" y="198"/>
                  </a:lnTo>
                  <a:lnTo>
                    <a:pt x="18" y="206"/>
                  </a:lnTo>
                  <a:lnTo>
                    <a:pt x="22" y="214"/>
                  </a:lnTo>
                  <a:lnTo>
                    <a:pt x="23" y="223"/>
                  </a:lnTo>
                  <a:lnTo>
                    <a:pt x="26" y="231"/>
                  </a:lnTo>
                  <a:lnTo>
                    <a:pt x="29" y="239"/>
                  </a:lnTo>
                  <a:lnTo>
                    <a:pt x="31" y="246"/>
                  </a:lnTo>
                  <a:lnTo>
                    <a:pt x="34" y="256"/>
                  </a:lnTo>
                  <a:lnTo>
                    <a:pt x="35" y="263"/>
                  </a:lnTo>
                  <a:lnTo>
                    <a:pt x="39" y="273"/>
                  </a:lnTo>
                  <a:lnTo>
                    <a:pt x="40" y="280"/>
                  </a:lnTo>
                  <a:lnTo>
                    <a:pt x="43" y="290"/>
                  </a:lnTo>
                  <a:lnTo>
                    <a:pt x="46" y="297"/>
                  </a:lnTo>
                  <a:lnTo>
                    <a:pt x="48" y="305"/>
                  </a:lnTo>
                  <a:lnTo>
                    <a:pt x="49" y="315"/>
                  </a:lnTo>
                  <a:lnTo>
                    <a:pt x="53" y="322"/>
                  </a:lnTo>
                  <a:lnTo>
                    <a:pt x="54" y="330"/>
                  </a:lnTo>
                  <a:lnTo>
                    <a:pt x="56" y="339"/>
                  </a:lnTo>
                  <a:lnTo>
                    <a:pt x="57" y="347"/>
                  </a:lnTo>
                  <a:lnTo>
                    <a:pt x="59" y="355"/>
                  </a:lnTo>
                  <a:lnTo>
                    <a:pt x="59" y="363"/>
                  </a:lnTo>
                  <a:lnTo>
                    <a:pt x="60" y="370"/>
                  </a:lnTo>
                  <a:lnTo>
                    <a:pt x="60" y="380"/>
                  </a:lnTo>
                  <a:lnTo>
                    <a:pt x="62" y="387"/>
                  </a:lnTo>
                  <a:lnTo>
                    <a:pt x="60" y="395"/>
                  </a:lnTo>
                  <a:lnTo>
                    <a:pt x="60" y="401"/>
                  </a:lnTo>
                  <a:lnTo>
                    <a:pt x="60" y="409"/>
                  </a:lnTo>
                  <a:lnTo>
                    <a:pt x="60" y="417"/>
                  </a:lnTo>
                  <a:lnTo>
                    <a:pt x="59" y="423"/>
                  </a:lnTo>
                  <a:lnTo>
                    <a:pt x="57" y="431"/>
                  </a:lnTo>
                  <a:lnTo>
                    <a:pt x="56" y="439"/>
                  </a:lnTo>
                  <a:lnTo>
                    <a:pt x="54" y="446"/>
                  </a:lnTo>
                  <a:lnTo>
                    <a:pt x="53" y="451"/>
                  </a:lnTo>
                  <a:lnTo>
                    <a:pt x="53" y="456"/>
                  </a:lnTo>
                  <a:lnTo>
                    <a:pt x="53" y="460"/>
                  </a:lnTo>
                  <a:lnTo>
                    <a:pt x="53" y="466"/>
                  </a:lnTo>
                  <a:lnTo>
                    <a:pt x="51" y="473"/>
                  </a:lnTo>
                  <a:lnTo>
                    <a:pt x="51" y="479"/>
                  </a:lnTo>
                  <a:lnTo>
                    <a:pt x="49" y="483"/>
                  </a:lnTo>
                  <a:lnTo>
                    <a:pt x="49" y="491"/>
                  </a:lnTo>
                  <a:lnTo>
                    <a:pt x="49" y="496"/>
                  </a:lnTo>
                  <a:lnTo>
                    <a:pt x="48" y="502"/>
                  </a:lnTo>
                  <a:lnTo>
                    <a:pt x="46" y="508"/>
                  </a:lnTo>
                  <a:lnTo>
                    <a:pt x="46" y="514"/>
                  </a:lnTo>
                  <a:lnTo>
                    <a:pt x="45" y="522"/>
                  </a:lnTo>
                  <a:lnTo>
                    <a:pt x="43" y="528"/>
                  </a:lnTo>
                  <a:lnTo>
                    <a:pt x="42" y="535"/>
                  </a:lnTo>
                  <a:lnTo>
                    <a:pt x="42" y="542"/>
                  </a:lnTo>
                  <a:lnTo>
                    <a:pt x="39" y="549"/>
                  </a:lnTo>
                  <a:lnTo>
                    <a:pt x="37" y="555"/>
                  </a:lnTo>
                  <a:lnTo>
                    <a:pt x="35" y="561"/>
                  </a:lnTo>
                  <a:lnTo>
                    <a:pt x="34" y="569"/>
                  </a:lnTo>
                  <a:lnTo>
                    <a:pt x="32" y="575"/>
                  </a:lnTo>
                  <a:lnTo>
                    <a:pt x="31" y="581"/>
                  </a:lnTo>
                  <a:lnTo>
                    <a:pt x="29" y="589"/>
                  </a:lnTo>
                  <a:lnTo>
                    <a:pt x="29" y="595"/>
                  </a:lnTo>
                  <a:lnTo>
                    <a:pt x="26" y="601"/>
                  </a:lnTo>
                  <a:lnTo>
                    <a:pt x="26" y="607"/>
                  </a:lnTo>
                  <a:lnTo>
                    <a:pt x="25" y="614"/>
                  </a:lnTo>
                  <a:lnTo>
                    <a:pt x="23" y="621"/>
                  </a:lnTo>
                  <a:lnTo>
                    <a:pt x="22" y="628"/>
                  </a:lnTo>
                  <a:lnTo>
                    <a:pt x="22" y="634"/>
                  </a:lnTo>
                  <a:lnTo>
                    <a:pt x="20" y="642"/>
                  </a:lnTo>
                  <a:lnTo>
                    <a:pt x="20" y="648"/>
                  </a:lnTo>
                  <a:lnTo>
                    <a:pt x="18" y="654"/>
                  </a:lnTo>
                  <a:lnTo>
                    <a:pt x="17" y="660"/>
                  </a:lnTo>
                  <a:lnTo>
                    <a:pt x="17" y="666"/>
                  </a:lnTo>
                  <a:lnTo>
                    <a:pt x="17" y="673"/>
                  </a:lnTo>
                  <a:lnTo>
                    <a:pt x="15" y="679"/>
                  </a:lnTo>
                  <a:lnTo>
                    <a:pt x="15" y="685"/>
                  </a:lnTo>
                  <a:lnTo>
                    <a:pt x="15" y="690"/>
                  </a:lnTo>
                  <a:lnTo>
                    <a:pt x="17" y="697"/>
                  </a:lnTo>
                  <a:lnTo>
                    <a:pt x="17" y="702"/>
                  </a:lnTo>
                  <a:lnTo>
                    <a:pt x="17" y="708"/>
                  </a:lnTo>
                  <a:lnTo>
                    <a:pt x="17" y="713"/>
                  </a:lnTo>
                  <a:lnTo>
                    <a:pt x="18" y="719"/>
                  </a:lnTo>
                  <a:lnTo>
                    <a:pt x="20" y="724"/>
                  </a:lnTo>
                  <a:lnTo>
                    <a:pt x="22" y="730"/>
                  </a:lnTo>
                  <a:lnTo>
                    <a:pt x="23" y="735"/>
                  </a:lnTo>
                  <a:lnTo>
                    <a:pt x="25" y="741"/>
                  </a:lnTo>
                  <a:lnTo>
                    <a:pt x="26" y="744"/>
                  </a:lnTo>
                  <a:lnTo>
                    <a:pt x="29" y="749"/>
                  </a:lnTo>
                  <a:lnTo>
                    <a:pt x="31" y="753"/>
                  </a:lnTo>
                  <a:lnTo>
                    <a:pt x="34" y="758"/>
                  </a:lnTo>
                  <a:lnTo>
                    <a:pt x="37" y="761"/>
                  </a:lnTo>
                  <a:lnTo>
                    <a:pt x="40" y="766"/>
                  </a:lnTo>
                  <a:lnTo>
                    <a:pt x="45" y="769"/>
                  </a:lnTo>
                  <a:lnTo>
                    <a:pt x="49" y="773"/>
                  </a:lnTo>
                  <a:lnTo>
                    <a:pt x="53" y="776"/>
                  </a:lnTo>
                  <a:lnTo>
                    <a:pt x="57" y="780"/>
                  </a:lnTo>
                  <a:lnTo>
                    <a:pt x="62" y="783"/>
                  </a:lnTo>
                  <a:lnTo>
                    <a:pt x="68" y="784"/>
                  </a:lnTo>
                  <a:lnTo>
                    <a:pt x="73" y="787"/>
                  </a:lnTo>
                  <a:lnTo>
                    <a:pt x="79" y="789"/>
                  </a:lnTo>
                  <a:lnTo>
                    <a:pt x="87" y="792"/>
                  </a:lnTo>
                  <a:lnTo>
                    <a:pt x="93" y="795"/>
                  </a:lnTo>
                  <a:lnTo>
                    <a:pt x="97" y="798"/>
                  </a:lnTo>
                  <a:lnTo>
                    <a:pt x="104" y="804"/>
                  </a:lnTo>
                  <a:lnTo>
                    <a:pt x="107" y="807"/>
                  </a:lnTo>
                  <a:lnTo>
                    <a:pt x="111" y="812"/>
                  </a:lnTo>
                  <a:lnTo>
                    <a:pt x="118" y="815"/>
                  </a:lnTo>
                  <a:lnTo>
                    <a:pt x="122" y="820"/>
                  </a:lnTo>
                  <a:lnTo>
                    <a:pt x="127" y="823"/>
                  </a:lnTo>
                  <a:lnTo>
                    <a:pt x="133" y="826"/>
                  </a:lnTo>
                  <a:lnTo>
                    <a:pt x="138" y="829"/>
                  </a:lnTo>
                  <a:lnTo>
                    <a:pt x="142" y="834"/>
                  </a:lnTo>
                  <a:lnTo>
                    <a:pt x="147" y="835"/>
                  </a:lnTo>
                  <a:lnTo>
                    <a:pt x="152" y="838"/>
                  </a:lnTo>
                  <a:lnTo>
                    <a:pt x="156" y="840"/>
                  </a:lnTo>
                  <a:lnTo>
                    <a:pt x="161" y="842"/>
                  </a:lnTo>
                  <a:lnTo>
                    <a:pt x="164" y="828"/>
                  </a:lnTo>
                  <a:lnTo>
                    <a:pt x="169" y="815"/>
                  </a:lnTo>
                  <a:lnTo>
                    <a:pt x="173" y="801"/>
                  </a:lnTo>
                  <a:lnTo>
                    <a:pt x="180" y="789"/>
                  </a:lnTo>
                  <a:lnTo>
                    <a:pt x="183" y="775"/>
                  </a:lnTo>
                  <a:lnTo>
                    <a:pt x="187" y="762"/>
                  </a:lnTo>
                  <a:lnTo>
                    <a:pt x="190" y="749"/>
                  </a:lnTo>
                  <a:lnTo>
                    <a:pt x="195" y="736"/>
                  </a:lnTo>
                  <a:lnTo>
                    <a:pt x="198" y="722"/>
                  </a:lnTo>
                  <a:lnTo>
                    <a:pt x="201" y="708"/>
                  </a:lnTo>
                  <a:lnTo>
                    <a:pt x="204" y="696"/>
                  </a:lnTo>
                  <a:lnTo>
                    <a:pt x="207" y="682"/>
                  </a:lnTo>
                  <a:lnTo>
                    <a:pt x="211" y="668"/>
                  </a:lnTo>
                  <a:lnTo>
                    <a:pt x="214" y="656"/>
                  </a:lnTo>
                  <a:lnTo>
                    <a:pt x="215" y="642"/>
                  </a:lnTo>
                  <a:lnTo>
                    <a:pt x="218" y="629"/>
                  </a:lnTo>
                  <a:lnTo>
                    <a:pt x="220" y="615"/>
                  </a:lnTo>
                  <a:lnTo>
                    <a:pt x="221" y="601"/>
                  </a:lnTo>
                  <a:lnTo>
                    <a:pt x="223" y="589"/>
                  </a:lnTo>
                  <a:lnTo>
                    <a:pt x="225" y="575"/>
                  </a:lnTo>
                  <a:lnTo>
                    <a:pt x="225" y="561"/>
                  </a:lnTo>
                  <a:lnTo>
                    <a:pt x="226" y="549"/>
                  </a:lnTo>
                  <a:lnTo>
                    <a:pt x="228" y="535"/>
                  </a:lnTo>
                  <a:lnTo>
                    <a:pt x="228" y="521"/>
                  </a:lnTo>
                  <a:lnTo>
                    <a:pt x="228" y="508"/>
                  </a:lnTo>
                  <a:lnTo>
                    <a:pt x="228" y="494"/>
                  </a:lnTo>
                  <a:lnTo>
                    <a:pt x="228" y="480"/>
                  </a:lnTo>
                  <a:lnTo>
                    <a:pt x="228" y="468"/>
                  </a:lnTo>
                  <a:lnTo>
                    <a:pt x="228" y="454"/>
                  </a:lnTo>
                  <a:lnTo>
                    <a:pt x="228" y="440"/>
                  </a:lnTo>
                  <a:lnTo>
                    <a:pt x="226" y="428"/>
                  </a:lnTo>
                  <a:lnTo>
                    <a:pt x="226" y="414"/>
                  </a:lnTo>
                  <a:lnTo>
                    <a:pt x="225" y="400"/>
                  </a:lnTo>
                  <a:lnTo>
                    <a:pt x="223" y="387"/>
                  </a:lnTo>
                  <a:lnTo>
                    <a:pt x="220" y="373"/>
                  </a:lnTo>
                  <a:lnTo>
                    <a:pt x="218" y="359"/>
                  </a:lnTo>
                  <a:lnTo>
                    <a:pt x="217" y="347"/>
                  </a:lnTo>
                  <a:lnTo>
                    <a:pt x="215" y="333"/>
                  </a:lnTo>
                  <a:lnTo>
                    <a:pt x="212" y="319"/>
                  </a:lnTo>
                  <a:lnTo>
                    <a:pt x="211" y="307"/>
                  </a:lnTo>
                  <a:lnTo>
                    <a:pt x="206" y="293"/>
                  </a:lnTo>
                  <a:lnTo>
                    <a:pt x="203" y="280"/>
                  </a:lnTo>
                  <a:lnTo>
                    <a:pt x="200" y="266"/>
                  </a:lnTo>
                  <a:lnTo>
                    <a:pt x="197" y="253"/>
                  </a:lnTo>
                  <a:lnTo>
                    <a:pt x="194" y="240"/>
                  </a:lnTo>
                  <a:lnTo>
                    <a:pt x="189" y="226"/>
                  </a:lnTo>
                  <a:lnTo>
                    <a:pt x="184" y="214"/>
                  </a:lnTo>
                  <a:lnTo>
                    <a:pt x="181" y="201"/>
                  </a:lnTo>
                  <a:lnTo>
                    <a:pt x="176" y="187"/>
                  </a:lnTo>
                  <a:lnTo>
                    <a:pt x="172" y="175"/>
                  </a:lnTo>
                  <a:lnTo>
                    <a:pt x="166" y="163"/>
                  </a:lnTo>
                  <a:lnTo>
                    <a:pt x="163" y="149"/>
                  </a:lnTo>
                  <a:lnTo>
                    <a:pt x="156" y="136"/>
                  </a:lnTo>
                  <a:lnTo>
                    <a:pt x="150" y="124"/>
                  </a:lnTo>
                  <a:lnTo>
                    <a:pt x="145" y="110"/>
                  </a:lnTo>
                  <a:lnTo>
                    <a:pt x="139" y="99"/>
                  </a:lnTo>
                  <a:lnTo>
                    <a:pt x="133" y="85"/>
                  </a:lnTo>
                  <a:lnTo>
                    <a:pt x="127" y="73"/>
                  </a:lnTo>
                  <a:lnTo>
                    <a:pt x="121" y="60"/>
                  </a:lnTo>
                  <a:lnTo>
                    <a:pt x="113" y="48"/>
                  </a:lnTo>
                  <a:lnTo>
                    <a:pt x="107" y="36"/>
                  </a:lnTo>
                  <a:lnTo>
                    <a:pt x="99" y="23"/>
                  </a:lnTo>
                  <a:lnTo>
                    <a:pt x="91" y="11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1" name="Freeform 243"/>
            <p:cNvSpPr>
              <a:spLocks/>
            </p:cNvSpPr>
            <p:nvPr/>
          </p:nvSpPr>
          <p:spPr bwMode="auto">
            <a:xfrm>
              <a:off x="4558" y="619"/>
              <a:ext cx="430" cy="160"/>
            </a:xfrm>
            <a:custGeom>
              <a:avLst/>
              <a:gdLst/>
              <a:ahLst/>
              <a:cxnLst>
                <a:cxn ang="0">
                  <a:pos x="675" y="8"/>
                </a:cxn>
                <a:cxn ang="0">
                  <a:pos x="629" y="2"/>
                </a:cxn>
                <a:cxn ang="0">
                  <a:pos x="581" y="0"/>
                </a:cxn>
                <a:cxn ang="0">
                  <a:pos x="536" y="0"/>
                </a:cxn>
                <a:cxn ang="0">
                  <a:pos x="488" y="4"/>
                </a:cxn>
                <a:cxn ang="0">
                  <a:pos x="443" y="10"/>
                </a:cxn>
                <a:cxn ang="0">
                  <a:pos x="396" y="18"/>
                </a:cxn>
                <a:cxn ang="0">
                  <a:pos x="351" y="30"/>
                </a:cxn>
                <a:cxn ang="0">
                  <a:pos x="306" y="44"/>
                </a:cxn>
                <a:cxn ang="0">
                  <a:pos x="261" y="62"/>
                </a:cxn>
                <a:cxn ang="0">
                  <a:pos x="220" y="81"/>
                </a:cxn>
                <a:cxn ang="0">
                  <a:pos x="178" y="106"/>
                </a:cxn>
                <a:cxn ang="0">
                  <a:pos x="136" y="131"/>
                </a:cxn>
                <a:cxn ang="0">
                  <a:pos x="97" y="160"/>
                </a:cxn>
                <a:cxn ang="0">
                  <a:pos x="59" y="191"/>
                </a:cxn>
                <a:cxn ang="0">
                  <a:pos x="23" y="225"/>
                </a:cxn>
                <a:cxn ang="0">
                  <a:pos x="12" y="248"/>
                </a:cxn>
                <a:cxn ang="0">
                  <a:pos x="7" y="269"/>
                </a:cxn>
                <a:cxn ang="0">
                  <a:pos x="4" y="289"/>
                </a:cxn>
                <a:cxn ang="0">
                  <a:pos x="0" y="312"/>
                </a:cxn>
                <a:cxn ang="0">
                  <a:pos x="26" y="315"/>
                </a:cxn>
                <a:cxn ang="0">
                  <a:pos x="62" y="309"/>
                </a:cxn>
                <a:cxn ang="0">
                  <a:pos x="97" y="301"/>
                </a:cxn>
                <a:cxn ang="0">
                  <a:pos x="133" y="290"/>
                </a:cxn>
                <a:cxn ang="0">
                  <a:pos x="167" y="278"/>
                </a:cxn>
                <a:cxn ang="0">
                  <a:pos x="201" y="266"/>
                </a:cxn>
                <a:cxn ang="0">
                  <a:pos x="235" y="253"/>
                </a:cxn>
                <a:cxn ang="0">
                  <a:pos x="269" y="239"/>
                </a:cxn>
                <a:cxn ang="0">
                  <a:pos x="302" y="225"/>
                </a:cxn>
                <a:cxn ang="0">
                  <a:pos x="336" y="213"/>
                </a:cxn>
                <a:cxn ang="0">
                  <a:pos x="370" y="200"/>
                </a:cxn>
                <a:cxn ang="0">
                  <a:pos x="404" y="191"/>
                </a:cxn>
                <a:cxn ang="0">
                  <a:pos x="438" y="183"/>
                </a:cxn>
                <a:cxn ang="0">
                  <a:pos x="474" y="176"/>
                </a:cxn>
                <a:cxn ang="0">
                  <a:pos x="508" y="173"/>
                </a:cxn>
                <a:cxn ang="0">
                  <a:pos x="543" y="173"/>
                </a:cxn>
                <a:cxn ang="0">
                  <a:pos x="564" y="169"/>
                </a:cxn>
                <a:cxn ang="0">
                  <a:pos x="581" y="162"/>
                </a:cxn>
                <a:cxn ang="0">
                  <a:pos x="599" y="151"/>
                </a:cxn>
                <a:cxn ang="0">
                  <a:pos x="618" y="142"/>
                </a:cxn>
                <a:cxn ang="0">
                  <a:pos x="635" y="129"/>
                </a:cxn>
                <a:cxn ang="0">
                  <a:pos x="660" y="112"/>
                </a:cxn>
                <a:cxn ang="0">
                  <a:pos x="675" y="103"/>
                </a:cxn>
                <a:cxn ang="0">
                  <a:pos x="697" y="117"/>
                </a:cxn>
                <a:cxn ang="0">
                  <a:pos x="719" y="132"/>
                </a:cxn>
                <a:cxn ang="0">
                  <a:pos x="740" y="149"/>
                </a:cxn>
                <a:cxn ang="0">
                  <a:pos x="762" y="165"/>
                </a:cxn>
                <a:cxn ang="0">
                  <a:pos x="785" y="177"/>
                </a:cxn>
                <a:cxn ang="0">
                  <a:pos x="808" y="186"/>
                </a:cxn>
                <a:cxn ang="0">
                  <a:pos x="836" y="190"/>
                </a:cxn>
                <a:cxn ang="0">
                  <a:pos x="858" y="182"/>
                </a:cxn>
                <a:cxn ang="0">
                  <a:pos x="858" y="165"/>
                </a:cxn>
                <a:cxn ang="0">
                  <a:pos x="856" y="145"/>
                </a:cxn>
                <a:cxn ang="0">
                  <a:pos x="844" y="118"/>
                </a:cxn>
                <a:cxn ang="0">
                  <a:pos x="825" y="97"/>
                </a:cxn>
                <a:cxn ang="0">
                  <a:pos x="802" y="78"/>
                </a:cxn>
                <a:cxn ang="0">
                  <a:pos x="777" y="61"/>
                </a:cxn>
                <a:cxn ang="0">
                  <a:pos x="750" y="44"/>
                </a:cxn>
                <a:cxn ang="0">
                  <a:pos x="726" y="28"/>
                </a:cxn>
                <a:cxn ang="0">
                  <a:pos x="711" y="14"/>
                </a:cxn>
              </a:cxnLst>
              <a:rect l="0" t="0" r="r" b="b"/>
              <a:pathLst>
                <a:path w="860" h="320">
                  <a:moveTo>
                    <a:pt x="711" y="14"/>
                  </a:moveTo>
                  <a:lnTo>
                    <a:pt x="698" y="13"/>
                  </a:lnTo>
                  <a:lnTo>
                    <a:pt x="688" y="10"/>
                  </a:lnTo>
                  <a:lnTo>
                    <a:pt x="675" y="8"/>
                  </a:lnTo>
                  <a:lnTo>
                    <a:pt x="664" y="7"/>
                  </a:lnTo>
                  <a:lnTo>
                    <a:pt x="652" y="5"/>
                  </a:lnTo>
                  <a:lnTo>
                    <a:pt x="640" y="4"/>
                  </a:lnTo>
                  <a:lnTo>
                    <a:pt x="629" y="2"/>
                  </a:lnTo>
                  <a:lnTo>
                    <a:pt x="616" y="2"/>
                  </a:lnTo>
                  <a:lnTo>
                    <a:pt x="605" y="0"/>
                  </a:lnTo>
                  <a:lnTo>
                    <a:pt x="593" y="0"/>
                  </a:lnTo>
                  <a:lnTo>
                    <a:pt x="581" y="0"/>
                  </a:lnTo>
                  <a:lnTo>
                    <a:pt x="570" y="0"/>
                  </a:lnTo>
                  <a:lnTo>
                    <a:pt x="559" y="0"/>
                  </a:lnTo>
                  <a:lnTo>
                    <a:pt x="547" y="0"/>
                  </a:lnTo>
                  <a:lnTo>
                    <a:pt x="536" y="0"/>
                  </a:lnTo>
                  <a:lnTo>
                    <a:pt x="523" y="2"/>
                  </a:lnTo>
                  <a:lnTo>
                    <a:pt x="512" y="2"/>
                  </a:lnTo>
                  <a:lnTo>
                    <a:pt x="500" y="2"/>
                  </a:lnTo>
                  <a:lnTo>
                    <a:pt x="488" y="4"/>
                  </a:lnTo>
                  <a:lnTo>
                    <a:pt x="477" y="5"/>
                  </a:lnTo>
                  <a:lnTo>
                    <a:pt x="466" y="7"/>
                  </a:lnTo>
                  <a:lnTo>
                    <a:pt x="454" y="8"/>
                  </a:lnTo>
                  <a:lnTo>
                    <a:pt x="443" y="10"/>
                  </a:lnTo>
                  <a:lnTo>
                    <a:pt x="430" y="13"/>
                  </a:lnTo>
                  <a:lnTo>
                    <a:pt x="420" y="14"/>
                  </a:lnTo>
                  <a:lnTo>
                    <a:pt x="407" y="16"/>
                  </a:lnTo>
                  <a:lnTo>
                    <a:pt x="396" y="18"/>
                  </a:lnTo>
                  <a:lnTo>
                    <a:pt x="385" y="21"/>
                  </a:lnTo>
                  <a:lnTo>
                    <a:pt x="373" y="24"/>
                  </a:lnTo>
                  <a:lnTo>
                    <a:pt x="362" y="27"/>
                  </a:lnTo>
                  <a:lnTo>
                    <a:pt x="351" y="30"/>
                  </a:lnTo>
                  <a:lnTo>
                    <a:pt x="340" y="35"/>
                  </a:lnTo>
                  <a:lnTo>
                    <a:pt x="330" y="38"/>
                  </a:lnTo>
                  <a:lnTo>
                    <a:pt x="317" y="41"/>
                  </a:lnTo>
                  <a:lnTo>
                    <a:pt x="306" y="44"/>
                  </a:lnTo>
                  <a:lnTo>
                    <a:pt x="296" y="49"/>
                  </a:lnTo>
                  <a:lnTo>
                    <a:pt x="285" y="53"/>
                  </a:lnTo>
                  <a:lnTo>
                    <a:pt x="274" y="58"/>
                  </a:lnTo>
                  <a:lnTo>
                    <a:pt x="261" y="62"/>
                  </a:lnTo>
                  <a:lnTo>
                    <a:pt x="252" y="67"/>
                  </a:lnTo>
                  <a:lnTo>
                    <a:pt x="240" y="72"/>
                  </a:lnTo>
                  <a:lnTo>
                    <a:pt x="230" y="76"/>
                  </a:lnTo>
                  <a:lnTo>
                    <a:pt x="220" y="81"/>
                  </a:lnTo>
                  <a:lnTo>
                    <a:pt x="209" y="87"/>
                  </a:lnTo>
                  <a:lnTo>
                    <a:pt x="198" y="92"/>
                  </a:lnTo>
                  <a:lnTo>
                    <a:pt x="187" y="98"/>
                  </a:lnTo>
                  <a:lnTo>
                    <a:pt x="178" y="106"/>
                  </a:lnTo>
                  <a:lnTo>
                    <a:pt x="167" y="112"/>
                  </a:lnTo>
                  <a:lnTo>
                    <a:pt x="156" y="118"/>
                  </a:lnTo>
                  <a:lnTo>
                    <a:pt x="147" y="124"/>
                  </a:lnTo>
                  <a:lnTo>
                    <a:pt x="136" y="131"/>
                  </a:lnTo>
                  <a:lnTo>
                    <a:pt x="127" y="138"/>
                  </a:lnTo>
                  <a:lnTo>
                    <a:pt x="116" y="145"/>
                  </a:lnTo>
                  <a:lnTo>
                    <a:pt x="107" y="152"/>
                  </a:lnTo>
                  <a:lnTo>
                    <a:pt x="97" y="160"/>
                  </a:lnTo>
                  <a:lnTo>
                    <a:pt x="88" y="168"/>
                  </a:lnTo>
                  <a:lnTo>
                    <a:pt x="77" y="174"/>
                  </a:lnTo>
                  <a:lnTo>
                    <a:pt x="68" y="183"/>
                  </a:lnTo>
                  <a:lnTo>
                    <a:pt x="59" y="191"/>
                  </a:lnTo>
                  <a:lnTo>
                    <a:pt x="51" y="200"/>
                  </a:lnTo>
                  <a:lnTo>
                    <a:pt x="40" y="208"/>
                  </a:lnTo>
                  <a:lnTo>
                    <a:pt x="32" y="217"/>
                  </a:lnTo>
                  <a:lnTo>
                    <a:pt x="23" y="225"/>
                  </a:lnTo>
                  <a:lnTo>
                    <a:pt x="15" y="236"/>
                  </a:lnTo>
                  <a:lnTo>
                    <a:pt x="14" y="241"/>
                  </a:lnTo>
                  <a:lnTo>
                    <a:pt x="12" y="245"/>
                  </a:lnTo>
                  <a:lnTo>
                    <a:pt x="12" y="248"/>
                  </a:lnTo>
                  <a:lnTo>
                    <a:pt x="10" y="255"/>
                  </a:lnTo>
                  <a:lnTo>
                    <a:pt x="9" y="259"/>
                  </a:lnTo>
                  <a:lnTo>
                    <a:pt x="9" y="264"/>
                  </a:lnTo>
                  <a:lnTo>
                    <a:pt x="7" y="269"/>
                  </a:lnTo>
                  <a:lnTo>
                    <a:pt x="7" y="273"/>
                  </a:lnTo>
                  <a:lnTo>
                    <a:pt x="6" y="278"/>
                  </a:lnTo>
                  <a:lnTo>
                    <a:pt x="4" y="283"/>
                  </a:lnTo>
                  <a:lnTo>
                    <a:pt x="4" y="289"/>
                  </a:lnTo>
                  <a:lnTo>
                    <a:pt x="3" y="295"/>
                  </a:lnTo>
                  <a:lnTo>
                    <a:pt x="1" y="300"/>
                  </a:lnTo>
                  <a:lnTo>
                    <a:pt x="1" y="306"/>
                  </a:lnTo>
                  <a:lnTo>
                    <a:pt x="0" y="312"/>
                  </a:lnTo>
                  <a:lnTo>
                    <a:pt x="0" y="320"/>
                  </a:lnTo>
                  <a:lnTo>
                    <a:pt x="9" y="318"/>
                  </a:lnTo>
                  <a:lnTo>
                    <a:pt x="17" y="317"/>
                  </a:lnTo>
                  <a:lnTo>
                    <a:pt x="26" y="315"/>
                  </a:lnTo>
                  <a:lnTo>
                    <a:pt x="35" y="314"/>
                  </a:lnTo>
                  <a:lnTo>
                    <a:pt x="45" y="312"/>
                  </a:lnTo>
                  <a:lnTo>
                    <a:pt x="54" y="310"/>
                  </a:lnTo>
                  <a:lnTo>
                    <a:pt x="62" y="309"/>
                  </a:lnTo>
                  <a:lnTo>
                    <a:pt x="72" y="307"/>
                  </a:lnTo>
                  <a:lnTo>
                    <a:pt x="80" y="304"/>
                  </a:lnTo>
                  <a:lnTo>
                    <a:pt x="89" y="303"/>
                  </a:lnTo>
                  <a:lnTo>
                    <a:pt x="97" y="301"/>
                  </a:lnTo>
                  <a:lnTo>
                    <a:pt x="107" y="298"/>
                  </a:lnTo>
                  <a:lnTo>
                    <a:pt x="114" y="295"/>
                  </a:lnTo>
                  <a:lnTo>
                    <a:pt x="124" y="293"/>
                  </a:lnTo>
                  <a:lnTo>
                    <a:pt x="133" y="290"/>
                  </a:lnTo>
                  <a:lnTo>
                    <a:pt x="142" y="287"/>
                  </a:lnTo>
                  <a:lnTo>
                    <a:pt x="150" y="284"/>
                  </a:lnTo>
                  <a:lnTo>
                    <a:pt x="158" y="281"/>
                  </a:lnTo>
                  <a:lnTo>
                    <a:pt x="167" y="278"/>
                  </a:lnTo>
                  <a:lnTo>
                    <a:pt x="176" y="275"/>
                  </a:lnTo>
                  <a:lnTo>
                    <a:pt x="184" y="272"/>
                  </a:lnTo>
                  <a:lnTo>
                    <a:pt x="192" y="269"/>
                  </a:lnTo>
                  <a:lnTo>
                    <a:pt x="201" y="266"/>
                  </a:lnTo>
                  <a:lnTo>
                    <a:pt x="210" y="264"/>
                  </a:lnTo>
                  <a:lnTo>
                    <a:pt x="218" y="259"/>
                  </a:lnTo>
                  <a:lnTo>
                    <a:pt x="226" y="256"/>
                  </a:lnTo>
                  <a:lnTo>
                    <a:pt x="235" y="253"/>
                  </a:lnTo>
                  <a:lnTo>
                    <a:pt x="243" y="250"/>
                  </a:lnTo>
                  <a:lnTo>
                    <a:pt x="252" y="245"/>
                  </a:lnTo>
                  <a:lnTo>
                    <a:pt x="260" y="244"/>
                  </a:lnTo>
                  <a:lnTo>
                    <a:pt x="269" y="239"/>
                  </a:lnTo>
                  <a:lnTo>
                    <a:pt x="279" y="236"/>
                  </a:lnTo>
                  <a:lnTo>
                    <a:pt x="286" y="233"/>
                  </a:lnTo>
                  <a:lnTo>
                    <a:pt x="294" y="230"/>
                  </a:lnTo>
                  <a:lnTo>
                    <a:pt x="302" y="225"/>
                  </a:lnTo>
                  <a:lnTo>
                    <a:pt x="311" y="224"/>
                  </a:lnTo>
                  <a:lnTo>
                    <a:pt x="319" y="219"/>
                  </a:lnTo>
                  <a:lnTo>
                    <a:pt x="328" y="216"/>
                  </a:lnTo>
                  <a:lnTo>
                    <a:pt x="336" y="213"/>
                  </a:lnTo>
                  <a:lnTo>
                    <a:pt x="345" y="210"/>
                  </a:lnTo>
                  <a:lnTo>
                    <a:pt x="353" y="207"/>
                  </a:lnTo>
                  <a:lnTo>
                    <a:pt x="361" y="204"/>
                  </a:lnTo>
                  <a:lnTo>
                    <a:pt x="370" y="200"/>
                  </a:lnTo>
                  <a:lnTo>
                    <a:pt x="378" y="199"/>
                  </a:lnTo>
                  <a:lnTo>
                    <a:pt x="387" y="196"/>
                  </a:lnTo>
                  <a:lnTo>
                    <a:pt x="395" y="194"/>
                  </a:lnTo>
                  <a:lnTo>
                    <a:pt x="404" y="191"/>
                  </a:lnTo>
                  <a:lnTo>
                    <a:pt x="413" y="190"/>
                  </a:lnTo>
                  <a:lnTo>
                    <a:pt x="421" y="186"/>
                  </a:lnTo>
                  <a:lnTo>
                    <a:pt x="429" y="185"/>
                  </a:lnTo>
                  <a:lnTo>
                    <a:pt x="438" y="183"/>
                  </a:lnTo>
                  <a:lnTo>
                    <a:pt x="446" y="182"/>
                  </a:lnTo>
                  <a:lnTo>
                    <a:pt x="455" y="179"/>
                  </a:lnTo>
                  <a:lnTo>
                    <a:pt x="464" y="177"/>
                  </a:lnTo>
                  <a:lnTo>
                    <a:pt x="474" y="176"/>
                  </a:lnTo>
                  <a:lnTo>
                    <a:pt x="483" y="176"/>
                  </a:lnTo>
                  <a:lnTo>
                    <a:pt x="491" y="174"/>
                  </a:lnTo>
                  <a:lnTo>
                    <a:pt x="500" y="174"/>
                  </a:lnTo>
                  <a:lnTo>
                    <a:pt x="508" y="173"/>
                  </a:lnTo>
                  <a:lnTo>
                    <a:pt x="517" y="173"/>
                  </a:lnTo>
                  <a:lnTo>
                    <a:pt x="526" y="173"/>
                  </a:lnTo>
                  <a:lnTo>
                    <a:pt x="536" y="173"/>
                  </a:lnTo>
                  <a:lnTo>
                    <a:pt x="543" y="173"/>
                  </a:lnTo>
                  <a:lnTo>
                    <a:pt x="554" y="174"/>
                  </a:lnTo>
                  <a:lnTo>
                    <a:pt x="557" y="173"/>
                  </a:lnTo>
                  <a:lnTo>
                    <a:pt x="560" y="171"/>
                  </a:lnTo>
                  <a:lnTo>
                    <a:pt x="564" y="169"/>
                  </a:lnTo>
                  <a:lnTo>
                    <a:pt x="568" y="168"/>
                  </a:lnTo>
                  <a:lnTo>
                    <a:pt x="573" y="166"/>
                  </a:lnTo>
                  <a:lnTo>
                    <a:pt x="576" y="163"/>
                  </a:lnTo>
                  <a:lnTo>
                    <a:pt x="581" y="162"/>
                  </a:lnTo>
                  <a:lnTo>
                    <a:pt x="587" y="160"/>
                  </a:lnTo>
                  <a:lnTo>
                    <a:pt x="591" y="157"/>
                  </a:lnTo>
                  <a:lnTo>
                    <a:pt x="596" y="154"/>
                  </a:lnTo>
                  <a:lnTo>
                    <a:pt x="599" y="151"/>
                  </a:lnTo>
                  <a:lnTo>
                    <a:pt x="605" y="149"/>
                  </a:lnTo>
                  <a:lnTo>
                    <a:pt x="610" y="146"/>
                  </a:lnTo>
                  <a:lnTo>
                    <a:pt x="615" y="145"/>
                  </a:lnTo>
                  <a:lnTo>
                    <a:pt x="618" y="142"/>
                  </a:lnTo>
                  <a:lnTo>
                    <a:pt x="624" y="138"/>
                  </a:lnTo>
                  <a:lnTo>
                    <a:pt x="627" y="135"/>
                  </a:lnTo>
                  <a:lnTo>
                    <a:pt x="632" y="132"/>
                  </a:lnTo>
                  <a:lnTo>
                    <a:pt x="635" y="129"/>
                  </a:lnTo>
                  <a:lnTo>
                    <a:pt x="640" y="128"/>
                  </a:lnTo>
                  <a:lnTo>
                    <a:pt x="647" y="121"/>
                  </a:lnTo>
                  <a:lnTo>
                    <a:pt x="653" y="117"/>
                  </a:lnTo>
                  <a:lnTo>
                    <a:pt x="660" y="112"/>
                  </a:lnTo>
                  <a:lnTo>
                    <a:pt x="664" y="107"/>
                  </a:lnTo>
                  <a:lnTo>
                    <a:pt x="667" y="103"/>
                  </a:lnTo>
                  <a:lnTo>
                    <a:pt x="670" y="101"/>
                  </a:lnTo>
                  <a:lnTo>
                    <a:pt x="675" y="103"/>
                  </a:lnTo>
                  <a:lnTo>
                    <a:pt x="680" y="106"/>
                  </a:lnTo>
                  <a:lnTo>
                    <a:pt x="686" y="109"/>
                  </a:lnTo>
                  <a:lnTo>
                    <a:pt x="692" y="112"/>
                  </a:lnTo>
                  <a:lnTo>
                    <a:pt x="697" y="117"/>
                  </a:lnTo>
                  <a:lnTo>
                    <a:pt x="701" y="120"/>
                  </a:lnTo>
                  <a:lnTo>
                    <a:pt x="708" y="124"/>
                  </a:lnTo>
                  <a:lnTo>
                    <a:pt x="712" y="129"/>
                  </a:lnTo>
                  <a:lnTo>
                    <a:pt x="719" y="132"/>
                  </a:lnTo>
                  <a:lnTo>
                    <a:pt x="723" y="137"/>
                  </a:lnTo>
                  <a:lnTo>
                    <a:pt x="728" y="140"/>
                  </a:lnTo>
                  <a:lnTo>
                    <a:pt x="734" y="145"/>
                  </a:lnTo>
                  <a:lnTo>
                    <a:pt x="740" y="149"/>
                  </a:lnTo>
                  <a:lnTo>
                    <a:pt x="746" y="152"/>
                  </a:lnTo>
                  <a:lnTo>
                    <a:pt x="751" y="157"/>
                  </a:lnTo>
                  <a:lnTo>
                    <a:pt x="757" y="162"/>
                  </a:lnTo>
                  <a:lnTo>
                    <a:pt x="762" y="165"/>
                  </a:lnTo>
                  <a:lnTo>
                    <a:pt x="767" y="168"/>
                  </a:lnTo>
                  <a:lnTo>
                    <a:pt x="773" y="171"/>
                  </a:lnTo>
                  <a:lnTo>
                    <a:pt x="779" y="176"/>
                  </a:lnTo>
                  <a:lnTo>
                    <a:pt x="785" y="177"/>
                  </a:lnTo>
                  <a:lnTo>
                    <a:pt x="790" y="180"/>
                  </a:lnTo>
                  <a:lnTo>
                    <a:pt x="796" y="183"/>
                  </a:lnTo>
                  <a:lnTo>
                    <a:pt x="802" y="186"/>
                  </a:lnTo>
                  <a:lnTo>
                    <a:pt x="808" y="186"/>
                  </a:lnTo>
                  <a:lnTo>
                    <a:pt x="815" y="188"/>
                  </a:lnTo>
                  <a:lnTo>
                    <a:pt x="822" y="188"/>
                  </a:lnTo>
                  <a:lnTo>
                    <a:pt x="829" y="190"/>
                  </a:lnTo>
                  <a:lnTo>
                    <a:pt x="836" y="190"/>
                  </a:lnTo>
                  <a:lnTo>
                    <a:pt x="842" y="190"/>
                  </a:lnTo>
                  <a:lnTo>
                    <a:pt x="850" y="188"/>
                  </a:lnTo>
                  <a:lnTo>
                    <a:pt x="858" y="186"/>
                  </a:lnTo>
                  <a:lnTo>
                    <a:pt x="858" y="182"/>
                  </a:lnTo>
                  <a:lnTo>
                    <a:pt x="858" y="177"/>
                  </a:lnTo>
                  <a:lnTo>
                    <a:pt x="858" y="173"/>
                  </a:lnTo>
                  <a:lnTo>
                    <a:pt x="860" y="168"/>
                  </a:lnTo>
                  <a:lnTo>
                    <a:pt x="858" y="165"/>
                  </a:lnTo>
                  <a:lnTo>
                    <a:pt x="858" y="160"/>
                  </a:lnTo>
                  <a:lnTo>
                    <a:pt x="858" y="155"/>
                  </a:lnTo>
                  <a:lnTo>
                    <a:pt x="858" y="152"/>
                  </a:lnTo>
                  <a:lnTo>
                    <a:pt x="856" y="145"/>
                  </a:lnTo>
                  <a:lnTo>
                    <a:pt x="855" y="137"/>
                  </a:lnTo>
                  <a:lnTo>
                    <a:pt x="852" y="131"/>
                  </a:lnTo>
                  <a:lnTo>
                    <a:pt x="849" y="124"/>
                  </a:lnTo>
                  <a:lnTo>
                    <a:pt x="844" y="118"/>
                  </a:lnTo>
                  <a:lnTo>
                    <a:pt x="841" y="112"/>
                  </a:lnTo>
                  <a:lnTo>
                    <a:pt x="836" y="107"/>
                  </a:lnTo>
                  <a:lnTo>
                    <a:pt x="832" y="101"/>
                  </a:lnTo>
                  <a:lnTo>
                    <a:pt x="825" y="97"/>
                  </a:lnTo>
                  <a:lnTo>
                    <a:pt x="821" y="92"/>
                  </a:lnTo>
                  <a:lnTo>
                    <a:pt x="815" y="87"/>
                  </a:lnTo>
                  <a:lnTo>
                    <a:pt x="810" y="83"/>
                  </a:lnTo>
                  <a:lnTo>
                    <a:pt x="802" y="78"/>
                  </a:lnTo>
                  <a:lnTo>
                    <a:pt x="796" y="73"/>
                  </a:lnTo>
                  <a:lnTo>
                    <a:pt x="790" y="69"/>
                  </a:lnTo>
                  <a:lnTo>
                    <a:pt x="784" y="66"/>
                  </a:lnTo>
                  <a:lnTo>
                    <a:pt x="777" y="61"/>
                  </a:lnTo>
                  <a:lnTo>
                    <a:pt x="770" y="56"/>
                  </a:lnTo>
                  <a:lnTo>
                    <a:pt x="763" y="52"/>
                  </a:lnTo>
                  <a:lnTo>
                    <a:pt x="757" y="49"/>
                  </a:lnTo>
                  <a:lnTo>
                    <a:pt x="750" y="44"/>
                  </a:lnTo>
                  <a:lnTo>
                    <a:pt x="743" y="41"/>
                  </a:lnTo>
                  <a:lnTo>
                    <a:pt x="737" y="36"/>
                  </a:lnTo>
                  <a:lnTo>
                    <a:pt x="731" y="31"/>
                  </a:lnTo>
                  <a:lnTo>
                    <a:pt x="726" y="28"/>
                  </a:lnTo>
                  <a:lnTo>
                    <a:pt x="720" y="24"/>
                  </a:lnTo>
                  <a:lnTo>
                    <a:pt x="715" y="19"/>
                  </a:lnTo>
                  <a:lnTo>
                    <a:pt x="711" y="14"/>
                  </a:lnTo>
                  <a:lnTo>
                    <a:pt x="711" y="1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2" name="Freeform 244"/>
            <p:cNvSpPr>
              <a:spLocks/>
            </p:cNvSpPr>
            <p:nvPr/>
          </p:nvSpPr>
          <p:spPr bwMode="auto">
            <a:xfrm>
              <a:off x="4667" y="777"/>
              <a:ext cx="212" cy="89"/>
            </a:xfrm>
            <a:custGeom>
              <a:avLst/>
              <a:gdLst/>
              <a:ahLst/>
              <a:cxnLst>
                <a:cxn ang="0">
                  <a:pos x="399" y="0"/>
                </a:cxn>
                <a:cxn ang="0">
                  <a:pos x="379" y="0"/>
                </a:cxn>
                <a:cxn ang="0">
                  <a:pos x="359" y="0"/>
                </a:cxn>
                <a:cxn ang="0">
                  <a:pos x="337" y="0"/>
                </a:cxn>
                <a:cxn ang="0">
                  <a:pos x="317" y="0"/>
                </a:cxn>
                <a:cxn ang="0">
                  <a:pos x="295" y="2"/>
                </a:cxn>
                <a:cxn ang="0">
                  <a:pos x="275" y="2"/>
                </a:cxn>
                <a:cxn ang="0">
                  <a:pos x="255" y="3"/>
                </a:cxn>
                <a:cxn ang="0">
                  <a:pos x="235" y="6"/>
                </a:cxn>
                <a:cxn ang="0">
                  <a:pos x="215" y="9"/>
                </a:cxn>
                <a:cxn ang="0">
                  <a:pos x="195" y="14"/>
                </a:cxn>
                <a:cxn ang="0">
                  <a:pos x="175" y="17"/>
                </a:cxn>
                <a:cxn ang="0">
                  <a:pos x="156" y="23"/>
                </a:cxn>
                <a:cxn ang="0">
                  <a:pos x="136" y="30"/>
                </a:cxn>
                <a:cxn ang="0">
                  <a:pos x="117" y="37"/>
                </a:cxn>
                <a:cxn ang="0">
                  <a:pos x="99" y="45"/>
                </a:cxn>
                <a:cxn ang="0">
                  <a:pos x="80" y="54"/>
                </a:cxn>
                <a:cxn ang="0">
                  <a:pos x="62" y="65"/>
                </a:cxn>
                <a:cxn ang="0">
                  <a:pos x="43" y="79"/>
                </a:cxn>
                <a:cxn ang="0">
                  <a:pos x="26" y="93"/>
                </a:cxn>
                <a:cxn ang="0">
                  <a:pos x="9" y="109"/>
                </a:cxn>
                <a:cxn ang="0">
                  <a:pos x="4" y="127"/>
                </a:cxn>
                <a:cxn ang="0">
                  <a:pos x="18" y="149"/>
                </a:cxn>
                <a:cxn ang="0">
                  <a:pos x="29" y="171"/>
                </a:cxn>
                <a:cxn ang="0">
                  <a:pos x="43" y="171"/>
                </a:cxn>
                <a:cxn ang="0">
                  <a:pos x="62" y="163"/>
                </a:cxn>
                <a:cxn ang="0">
                  <a:pos x="80" y="155"/>
                </a:cxn>
                <a:cxn ang="0">
                  <a:pos x="97" y="146"/>
                </a:cxn>
                <a:cxn ang="0">
                  <a:pos x="116" y="140"/>
                </a:cxn>
                <a:cxn ang="0">
                  <a:pos x="134" y="132"/>
                </a:cxn>
                <a:cxn ang="0">
                  <a:pos x="153" y="126"/>
                </a:cxn>
                <a:cxn ang="0">
                  <a:pos x="170" y="119"/>
                </a:cxn>
                <a:cxn ang="0">
                  <a:pos x="189" y="113"/>
                </a:cxn>
                <a:cxn ang="0">
                  <a:pos x="207" y="107"/>
                </a:cxn>
                <a:cxn ang="0">
                  <a:pos x="226" y="102"/>
                </a:cxn>
                <a:cxn ang="0">
                  <a:pos x="243" y="98"/>
                </a:cxn>
                <a:cxn ang="0">
                  <a:pos x="261" y="93"/>
                </a:cxn>
                <a:cxn ang="0">
                  <a:pos x="280" y="88"/>
                </a:cxn>
                <a:cxn ang="0">
                  <a:pos x="299" y="85"/>
                </a:cxn>
                <a:cxn ang="0">
                  <a:pos x="317" y="82"/>
                </a:cxn>
                <a:cxn ang="0">
                  <a:pos x="336" y="81"/>
                </a:cxn>
                <a:cxn ang="0">
                  <a:pos x="354" y="79"/>
                </a:cxn>
                <a:cxn ang="0">
                  <a:pos x="373" y="79"/>
                </a:cxn>
                <a:cxn ang="0">
                  <a:pos x="392" y="78"/>
                </a:cxn>
                <a:cxn ang="0">
                  <a:pos x="410" y="78"/>
                </a:cxn>
                <a:cxn ang="0">
                  <a:pos x="424" y="75"/>
                </a:cxn>
                <a:cxn ang="0">
                  <a:pos x="424" y="62"/>
                </a:cxn>
                <a:cxn ang="0">
                  <a:pos x="423" y="44"/>
                </a:cxn>
                <a:cxn ang="0">
                  <a:pos x="419" y="25"/>
                </a:cxn>
                <a:cxn ang="0">
                  <a:pos x="416" y="9"/>
                </a:cxn>
                <a:cxn ang="0">
                  <a:pos x="413" y="0"/>
                </a:cxn>
              </a:cxnLst>
              <a:rect l="0" t="0" r="r" b="b"/>
              <a:pathLst>
                <a:path w="424" h="178">
                  <a:moveTo>
                    <a:pt x="413" y="0"/>
                  </a:moveTo>
                  <a:lnTo>
                    <a:pt x="405" y="0"/>
                  </a:lnTo>
                  <a:lnTo>
                    <a:pt x="399" y="0"/>
                  </a:lnTo>
                  <a:lnTo>
                    <a:pt x="392" y="0"/>
                  </a:lnTo>
                  <a:lnTo>
                    <a:pt x="385" y="0"/>
                  </a:lnTo>
                  <a:lnTo>
                    <a:pt x="379" y="0"/>
                  </a:lnTo>
                  <a:lnTo>
                    <a:pt x="371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1" y="0"/>
                  </a:lnTo>
                  <a:lnTo>
                    <a:pt x="343" y="0"/>
                  </a:lnTo>
                  <a:lnTo>
                    <a:pt x="337" y="0"/>
                  </a:lnTo>
                  <a:lnTo>
                    <a:pt x="330" y="0"/>
                  </a:lnTo>
                  <a:lnTo>
                    <a:pt x="323" y="0"/>
                  </a:lnTo>
                  <a:lnTo>
                    <a:pt x="317" y="0"/>
                  </a:lnTo>
                  <a:lnTo>
                    <a:pt x="309" y="0"/>
                  </a:lnTo>
                  <a:lnTo>
                    <a:pt x="303" y="2"/>
                  </a:lnTo>
                  <a:lnTo>
                    <a:pt x="295" y="2"/>
                  </a:lnTo>
                  <a:lnTo>
                    <a:pt x="289" y="2"/>
                  </a:lnTo>
                  <a:lnTo>
                    <a:pt x="283" y="2"/>
                  </a:lnTo>
                  <a:lnTo>
                    <a:pt x="275" y="2"/>
                  </a:lnTo>
                  <a:lnTo>
                    <a:pt x="268" y="2"/>
                  </a:lnTo>
                  <a:lnTo>
                    <a:pt x="261" y="3"/>
                  </a:lnTo>
                  <a:lnTo>
                    <a:pt x="255" y="3"/>
                  </a:lnTo>
                  <a:lnTo>
                    <a:pt x="249" y="5"/>
                  </a:lnTo>
                  <a:lnTo>
                    <a:pt x="241" y="5"/>
                  </a:lnTo>
                  <a:lnTo>
                    <a:pt x="235" y="6"/>
                  </a:lnTo>
                  <a:lnTo>
                    <a:pt x="229" y="8"/>
                  </a:lnTo>
                  <a:lnTo>
                    <a:pt x="221" y="8"/>
                  </a:lnTo>
                  <a:lnTo>
                    <a:pt x="215" y="9"/>
                  </a:lnTo>
                  <a:lnTo>
                    <a:pt x="209" y="11"/>
                  </a:lnTo>
                  <a:lnTo>
                    <a:pt x="201" y="11"/>
                  </a:lnTo>
                  <a:lnTo>
                    <a:pt x="195" y="14"/>
                  </a:lnTo>
                  <a:lnTo>
                    <a:pt x="189" y="14"/>
                  </a:lnTo>
                  <a:lnTo>
                    <a:pt x="182" y="16"/>
                  </a:lnTo>
                  <a:lnTo>
                    <a:pt x="175" y="17"/>
                  </a:lnTo>
                  <a:lnTo>
                    <a:pt x="168" y="19"/>
                  </a:lnTo>
                  <a:lnTo>
                    <a:pt x="162" y="20"/>
                  </a:lnTo>
                  <a:lnTo>
                    <a:pt x="156" y="23"/>
                  </a:lnTo>
                  <a:lnTo>
                    <a:pt x="148" y="25"/>
                  </a:lnTo>
                  <a:lnTo>
                    <a:pt x="142" y="28"/>
                  </a:lnTo>
                  <a:lnTo>
                    <a:pt x="136" y="30"/>
                  </a:lnTo>
                  <a:lnTo>
                    <a:pt x="130" y="31"/>
                  </a:lnTo>
                  <a:lnTo>
                    <a:pt x="122" y="34"/>
                  </a:lnTo>
                  <a:lnTo>
                    <a:pt x="117" y="37"/>
                  </a:lnTo>
                  <a:lnTo>
                    <a:pt x="110" y="39"/>
                  </a:lnTo>
                  <a:lnTo>
                    <a:pt x="103" y="42"/>
                  </a:lnTo>
                  <a:lnTo>
                    <a:pt x="99" y="45"/>
                  </a:lnTo>
                  <a:lnTo>
                    <a:pt x="93" y="48"/>
                  </a:lnTo>
                  <a:lnTo>
                    <a:pt x="85" y="51"/>
                  </a:lnTo>
                  <a:lnTo>
                    <a:pt x="80" y="54"/>
                  </a:lnTo>
                  <a:lnTo>
                    <a:pt x="74" y="57"/>
                  </a:lnTo>
                  <a:lnTo>
                    <a:pt x="68" y="62"/>
                  </a:lnTo>
                  <a:lnTo>
                    <a:pt x="62" y="65"/>
                  </a:lnTo>
                  <a:lnTo>
                    <a:pt x="55" y="70"/>
                  </a:lnTo>
                  <a:lnTo>
                    <a:pt x="49" y="75"/>
                  </a:lnTo>
                  <a:lnTo>
                    <a:pt x="43" y="79"/>
                  </a:lnTo>
                  <a:lnTo>
                    <a:pt x="37" y="84"/>
                  </a:lnTo>
                  <a:lnTo>
                    <a:pt x="32" y="88"/>
                  </a:lnTo>
                  <a:lnTo>
                    <a:pt x="26" y="93"/>
                  </a:lnTo>
                  <a:lnTo>
                    <a:pt x="21" y="99"/>
                  </a:lnTo>
                  <a:lnTo>
                    <a:pt x="15" y="102"/>
                  </a:lnTo>
                  <a:lnTo>
                    <a:pt x="9" y="109"/>
                  </a:lnTo>
                  <a:lnTo>
                    <a:pt x="4" y="115"/>
                  </a:lnTo>
                  <a:lnTo>
                    <a:pt x="0" y="121"/>
                  </a:lnTo>
                  <a:lnTo>
                    <a:pt x="4" y="127"/>
                  </a:lnTo>
                  <a:lnTo>
                    <a:pt x="9" y="135"/>
                  </a:lnTo>
                  <a:lnTo>
                    <a:pt x="13" y="141"/>
                  </a:lnTo>
                  <a:lnTo>
                    <a:pt x="18" y="149"/>
                  </a:lnTo>
                  <a:lnTo>
                    <a:pt x="23" y="155"/>
                  </a:lnTo>
                  <a:lnTo>
                    <a:pt x="26" y="163"/>
                  </a:lnTo>
                  <a:lnTo>
                    <a:pt x="29" y="171"/>
                  </a:lnTo>
                  <a:lnTo>
                    <a:pt x="32" y="178"/>
                  </a:lnTo>
                  <a:lnTo>
                    <a:pt x="37" y="174"/>
                  </a:lnTo>
                  <a:lnTo>
                    <a:pt x="43" y="171"/>
                  </a:lnTo>
                  <a:lnTo>
                    <a:pt x="49" y="168"/>
                  </a:lnTo>
                  <a:lnTo>
                    <a:pt x="55" y="166"/>
                  </a:lnTo>
                  <a:lnTo>
                    <a:pt x="62" y="163"/>
                  </a:lnTo>
                  <a:lnTo>
                    <a:pt x="66" y="160"/>
                  </a:lnTo>
                  <a:lnTo>
                    <a:pt x="72" y="158"/>
                  </a:lnTo>
                  <a:lnTo>
                    <a:pt x="80" y="155"/>
                  </a:lnTo>
                  <a:lnTo>
                    <a:pt x="85" y="152"/>
                  </a:lnTo>
                  <a:lnTo>
                    <a:pt x="91" y="149"/>
                  </a:lnTo>
                  <a:lnTo>
                    <a:pt x="97" y="146"/>
                  </a:lnTo>
                  <a:lnTo>
                    <a:pt x="103" y="144"/>
                  </a:lnTo>
                  <a:lnTo>
                    <a:pt x="110" y="143"/>
                  </a:lnTo>
                  <a:lnTo>
                    <a:pt x="116" y="140"/>
                  </a:lnTo>
                  <a:lnTo>
                    <a:pt x="122" y="138"/>
                  </a:lnTo>
                  <a:lnTo>
                    <a:pt x="128" y="135"/>
                  </a:lnTo>
                  <a:lnTo>
                    <a:pt x="134" y="132"/>
                  </a:lnTo>
                  <a:lnTo>
                    <a:pt x="139" y="130"/>
                  </a:lnTo>
                  <a:lnTo>
                    <a:pt x="145" y="127"/>
                  </a:lnTo>
                  <a:lnTo>
                    <a:pt x="153" y="126"/>
                  </a:lnTo>
                  <a:lnTo>
                    <a:pt x="158" y="123"/>
                  </a:lnTo>
                  <a:lnTo>
                    <a:pt x="164" y="121"/>
                  </a:lnTo>
                  <a:lnTo>
                    <a:pt x="170" y="119"/>
                  </a:lnTo>
                  <a:lnTo>
                    <a:pt x="176" y="118"/>
                  </a:lnTo>
                  <a:lnTo>
                    <a:pt x="182" y="115"/>
                  </a:lnTo>
                  <a:lnTo>
                    <a:pt x="189" y="113"/>
                  </a:lnTo>
                  <a:lnTo>
                    <a:pt x="193" y="110"/>
                  </a:lnTo>
                  <a:lnTo>
                    <a:pt x="201" y="109"/>
                  </a:lnTo>
                  <a:lnTo>
                    <a:pt x="207" y="107"/>
                  </a:lnTo>
                  <a:lnTo>
                    <a:pt x="212" y="106"/>
                  </a:lnTo>
                  <a:lnTo>
                    <a:pt x="218" y="104"/>
                  </a:lnTo>
                  <a:lnTo>
                    <a:pt x="226" y="102"/>
                  </a:lnTo>
                  <a:lnTo>
                    <a:pt x="232" y="101"/>
                  </a:lnTo>
                  <a:lnTo>
                    <a:pt x="237" y="99"/>
                  </a:lnTo>
                  <a:lnTo>
                    <a:pt x="243" y="98"/>
                  </a:lnTo>
                  <a:lnTo>
                    <a:pt x="249" y="96"/>
                  </a:lnTo>
                  <a:lnTo>
                    <a:pt x="255" y="93"/>
                  </a:lnTo>
                  <a:lnTo>
                    <a:pt x="261" y="93"/>
                  </a:lnTo>
                  <a:lnTo>
                    <a:pt x="268" y="92"/>
                  </a:lnTo>
                  <a:lnTo>
                    <a:pt x="274" y="90"/>
                  </a:lnTo>
                  <a:lnTo>
                    <a:pt x="280" y="88"/>
                  </a:lnTo>
                  <a:lnTo>
                    <a:pt x="286" y="87"/>
                  </a:lnTo>
                  <a:lnTo>
                    <a:pt x="292" y="85"/>
                  </a:lnTo>
                  <a:lnTo>
                    <a:pt x="299" y="85"/>
                  </a:lnTo>
                  <a:lnTo>
                    <a:pt x="305" y="84"/>
                  </a:lnTo>
                  <a:lnTo>
                    <a:pt x="311" y="84"/>
                  </a:lnTo>
                  <a:lnTo>
                    <a:pt x="317" y="82"/>
                  </a:lnTo>
                  <a:lnTo>
                    <a:pt x="323" y="82"/>
                  </a:lnTo>
                  <a:lnTo>
                    <a:pt x="330" y="81"/>
                  </a:lnTo>
                  <a:lnTo>
                    <a:pt x="336" y="81"/>
                  </a:lnTo>
                  <a:lnTo>
                    <a:pt x="342" y="79"/>
                  </a:lnTo>
                  <a:lnTo>
                    <a:pt x="348" y="79"/>
                  </a:lnTo>
                  <a:lnTo>
                    <a:pt x="354" y="79"/>
                  </a:lnTo>
                  <a:lnTo>
                    <a:pt x="359" y="79"/>
                  </a:lnTo>
                  <a:lnTo>
                    <a:pt x="365" y="79"/>
                  </a:lnTo>
                  <a:lnTo>
                    <a:pt x="373" y="79"/>
                  </a:lnTo>
                  <a:lnTo>
                    <a:pt x="379" y="78"/>
                  </a:lnTo>
                  <a:lnTo>
                    <a:pt x="385" y="78"/>
                  </a:lnTo>
                  <a:lnTo>
                    <a:pt x="392" y="78"/>
                  </a:lnTo>
                  <a:lnTo>
                    <a:pt x="398" y="78"/>
                  </a:lnTo>
                  <a:lnTo>
                    <a:pt x="404" y="78"/>
                  </a:lnTo>
                  <a:lnTo>
                    <a:pt x="410" y="78"/>
                  </a:lnTo>
                  <a:lnTo>
                    <a:pt x="416" y="79"/>
                  </a:lnTo>
                  <a:lnTo>
                    <a:pt x="424" y="79"/>
                  </a:lnTo>
                  <a:lnTo>
                    <a:pt x="424" y="75"/>
                  </a:lnTo>
                  <a:lnTo>
                    <a:pt x="424" y="71"/>
                  </a:lnTo>
                  <a:lnTo>
                    <a:pt x="424" y="65"/>
                  </a:lnTo>
                  <a:lnTo>
                    <a:pt x="424" y="62"/>
                  </a:lnTo>
                  <a:lnTo>
                    <a:pt x="423" y="56"/>
                  </a:lnTo>
                  <a:lnTo>
                    <a:pt x="423" y="50"/>
                  </a:lnTo>
                  <a:lnTo>
                    <a:pt x="423" y="44"/>
                  </a:lnTo>
                  <a:lnTo>
                    <a:pt x="423" y="37"/>
                  </a:lnTo>
                  <a:lnTo>
                    <a:pt x="421" y="31"/>
                  </a:lnTo>
                  <a:lnTo>
                    <a:pt x="419" y="25"/>
                  </a:lnTo>
                  <a:lnTo>
                    <a:pt x="418" y="19"/>
                  </a:lnTo>
                  <a:lnTo>
                    <a:pt x="418" y="14"/>
                  </a:lnTo>
                  <a:lnTo>
                    <a:pt x="416" y="9"/>
                  </a:lnTo>
                  <a:lnTo>
                    <a:pt x="416" y="6"/>
                  </a:lnTo>
                  <a:lnTo>
                    <a:pt x="415" y="2"/>
                  </a:lnTo>
                  <a:lnTo>
                    <a:pt x="413" y="0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3" name="Freeform 245"/>
            <p:cNvSpPr>
              <a:spLocks/>
            </p:cNvSpPr>
            <p:nvPr/>
          </p:nvSpPr>
          <p:spPr bwMode="auto">
            <a:xfrm>
              <a:off x="4648" y="937"/>
              <a:ext cx="44" cy="173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8" y="3"/>
                </a:cxn>
                <a:cxn ang="0">
                  <a:pos x="27" y="15"/>
                </a:cxn>
                <a:cxn ang="0">
                  <a:pos x="22" y="33"/>
                </a:cxn>
                <a:cxn ang="0">
                  <a:pos x="19" y="53"/>
                </a:cxn>
                <a:cxn ang="0">
                  <a:pos x="13" y="71"/>
                </a:cxn>
                <a:cxn ang="0">
                  <a:pos x="8" y="84"/>
                </a:cxn>
                <a:cxn ang="0">
                  <a:pos x="5" y="96"/>
                </a:cxn>
                <a:cxn ang="0">
                  <a:pos x="3" y="108"/>
                </a:cxn>
                <a:cxn ang="0">
                  <a:pos x="2" y="121"/>
                </a:cxn>
                <a:cxn ang="0">
                  <a:pos x="0" y="133"/>
                </a:cxn>
                <a:cxn ang="0">
                  <a:pos x="0" y="150"/>
                </a:cxn>
                <a:cxn ang="0">
                  <a:pos x="0" y="166"/>
                </a:cxn>
                <a:cxn ang="0">
                  <a:pos x="2" y="181"/>
                </a:cxn>
                <a:cxn ang="0">
                  <a:pos x="5" y="198"/>
                </a:cxn>
                <a:cxn ang="0">
                  <a:pos x="7" y="214"/>
                </a:cxn>
                <a:cxn ang="0">
                  <a:pos x="14" y="237"/>
                </a:cxn>
                <a:cxn ang="0">
                  <a:pos x="22" y="260"/>
                </a:cxn>
                <a:cxn ang="0">
                  <a:pos x="31" y="284"/>
                </a:cxn>
                <a:cxn ang="0">
                  <a:pos x="44" y="305"/>
                </a:cxn>
                <a:cxn ang="0">
                  <a:pos x="58" y="330"/>
                </a:cxn>
                <a:cxn ang="0">
                  <a:pos x="69" y="341"/>
                </a:cxn>
                <a:cxn ang="0">
                  <a:pos x="81" y="339"/>
                </a:cxn>
                <a:cxn ang="0">
                  <a:pos x="87" y="329"/>
                </a:cxn>
                <a:cxn ang="0">
                  <a:pos x="82" y="313"/>
                </a:cxn>
                <a:cxn ang="0">
                  <a:pos x="76" y="299"/>
                </a:cxn>
                <a:cxn ang="0">
                  <a:pos x="70" y="285"/>
                </a:cxn>
                <a:cxn ang="0">
                  <a:pos x="61" y="270"/>
                </a:cxn>
                <a:cxn ang="0">
                  <a:pos x="55" y="256"/>
                </a:cxn>
                <a:cxn ang="0">
                  <a:pos x="47" y="240"/>
                </a:cxn>
                <a:cxn ang="0">
                  <a:pos x="42" y="226"/>
                </a:cxn>
                <a:cxn ang="0">
                  <a:pos x="38" y="211"/>
                </a:cxn>
                <a:cxn ang="0">
                  <a:pos x="38" y="195"/>
                </a:cxn>
                <a:cxn ang="0">
                  <a:pos x="39" y="180"/>
                </a:cxn>
                <a:cxn ang="0">
                  <a:pos x="39" y="164"/>
                </a:cxn>
                <a:cxn ang="0">
                  <a:pos x="38" y="149"/>
                </a:cxn>
                <a:cxn ang="0">
                  <a:pos x="39" y="135"/>
                </a:cxn>
                <a:cxn ang="0">
                  <a:pos x="39" y="119"/>
                </a:cxn>
                <a:cxn ang="0">
                  <a:pos x="42" y="105"/>
                </a:cxn>
                <a:cxn ang="0">
                  <a:pos x="44" y="90"/>
                </a:cxn>
                <a:cxn ang="0">
                  <a:pos x="47" y="76"/>
                </a:cxn>
                <a:cxn ang="0">
                  <a:pos x="50" y="62"/>
                </a:cxn>
                <a:cxn ang="0">
                  <a:pos x="55" y="48"/>
                </a:cxn>
                <a:cxn ang="0">
                  <a:pos x="58" y="33"/>
                </a:cxn>
                <a:cxn ang="0">
                  <a:pos x="62" y="19"/>
                </a:cxn>
                <a:cxn ang="0">
                  <a:pos x="59" y="6"/>
                </a:cxn>
              </a:cxnLst>
              <a:rect l="0" t="0" r="r" b="b"/>
              <a:pathLst>
                <a:path w="89" h="346">
                  <a:moveTo>
                    <a:pt x="58" y="2"/>
                  </a:moveTo>
                  <a:lnTo>
                    <a:pt x="53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4" y="2"/>
                  </a:lnTo>
                  <a:lnTo>
                    <a:pt x="38" y="3"/>
                  </a:lnTo>
                  <a:lnTo>
                    <a:pt x="33" y="6"/>
                  </a:lnTo>
                  <a:lnTo>
                    <a:pt x="28" y="11"/>
                  </a:lnTo>
                  <a:lnTo>
                    <a:pt x="27" y="15"/>
                  </a:lnTo>
                  <a:lnTo>
                    <a:pt x="24" y="20"/>
                  </a:lnTo>
                  <a:lnTo>
                    <a:pt x="24" y="28"/>
                  </a:lnTo>
                  <a:lnTo>
                    <a:pt x="22" y="33"/>
                  </a:lnTo>
                  <a:lnTo>
                    <a:pt x="20" y="40"/>
                  </a:lnTo>
                  <a:lnTo>
                    <a:pt x="20" y="46"/>
                  </a:lnTo>
                  <a:lnTo>
                    <a:pt x="19" y="53"/>
                  </a:lnTo>
                  <a:lnTo>
                    <a:pt x="17" y="59"/>
                  </a:lnTo>
                  <a:lnTo>
                    <a:pt x="16" y="65"/>
                  </a:lnTo>
                  <a:lnTo>
                    <a:pt x="13" y="71"/>
                  </a:lnTo>
                  <a:lnTo>
                    <a:pt x="11" y="76"/>
                  </a:lnTo>
                  <a:lnTo>
                    <a:pt x="10" y="79"/>
                  </a:lnTo>
                  <a:lnTo>
                    <a:pt x="8" y="84"/>
                  </a:lnTo>
                  <a:lnTo>
                    <a:pt x="7" y="88"/>
                  </a:lnTo>
                  <a:lnTo>
                    <a:pt x="7" y="93"/>
                  </a:lnTo>
                  <a:lnTo>
                    <a:pt x="5" y="96"/>
                  </a:lnTo>
                  <a:lnTo>
                    <a:pt x="5" y="101"/>
                  </a:lnTo>
                  <a:lnTo>
                    <a:pt x="3" y="104"/>
                  </a:lnTo>
                  <a:lnTo>
                    <a:pt x="3" y="108"/>
                  </a:lnTo>
                  <a:lnTo>
                    <a:pt x="3" y="113"/>
                  </a:lnTo>
                  <a:lnTo>
                    <a:pt x="2" y="116"/>
                  </a:lnTo>
                  <a:lnTo>
                    <a:pt x="2" y="121"/>
                  </a:lnTo>
                  <a:lnTo>
                    <a:pt x="2" y="126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8"/>
                  </a:lnTo>
                  <a:lnTo>
                    <a:pt x="0" y="143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1"/>
                  </a:lnTo>
                  <a:lnTo>
                    <a:pt x="0" y="166"/>
                  </a:lnTo>
                  <a:lnTo>
                    <a:pt x="0" y="170"/>
                  </a:lnTo>
                  <a:lnTo>
                    <a:pt x="2" y="174"/>
                  </a:lnTo>
                  <a:lnTo>
                    <a:pt x="2" y="181"/>
                  </a:lnTo>
                  <a:lnTo>
                    <a:pt x="3" y="189"/>
                  </a:lnTo>
                  <a:lnTo>
                    <a:pt x="3" y="194"/>
                  </a:lnTo>
                  <a:lnTo>
                    <a:pt x="5" y="198"/>
                  </a:lnTo>
                  <a:lnTo>
                    <a:pt x="5" y="201"/>
                  </a:lnTo>
                  <a:lnTo>
                    <a:pt x="7" y="206"/>
                  </a:lnTo>
                  <a:lnTo>
                    <a:pt x="7" y="214"/>
                  </a:lnTo>
                  <a:lnTo>
                    <a:pt x="10" y="222"/>
                  </a:lnTo>
                  <a:lnTo>
                    <a:pt x="11" y="229"/>
                  </a:lnTo>
                  <a:lnTo>
                    <a:pt x="14" y="237"/>
                  </a:lnTo>
                  <a:lnTo>
                    <a:pt x="16" y="245"/>
                  </a:lnTo>
                  <a:lnTo>
                    <a:pt x="19" y="253"/>
                  </a:lnTo>
                  <a:lnTo>
                    <a:pt x="22" y="260"/>
                  </a:lnTo>
                  <a:lnTo>
                    <a:pt x="25" y="268"/>
                  </a:lnTo>
                  <a:lnTo>
                    <a:pt x="28" y="276"/>
                  </a:lnTo>
                  <a:lnTo>
                    <a:pt x="31" y="284"/>
                  </a:lnTo>
                  <a:lnTo>
                    <a:pt x="34" y="291"/>
                  </a:lnTo>
                  <a:lnTo>
                    <a:pt x="39" y="299"/>
                  </a:lnTo>
                  <a:lnTo>
                    <a:pt x="44" y="305"/>
                  </a:lnTo>
                  <a:lnTo>
                    <a:pt x="47" y="315"/>
                  </a:lnTo>
                  <a:lnTo>
                    <a:pt x="51" y="322"/>
                  </a:lnTo>
                  <a:lnTo>
                    <a:pt x="58" y="330"/>
                  </a:lnTo>
                  <a:lnTo>
                    <a:pt x="61" y="333"/>
                  </a:lnTo>
                  <a:lnTo>
                    <a:pt x="64" y="338"/>
                  </a:lnTo>
                  <a:lnTo>
                    <a:pt x="69" y="341"/>
                  </a:lnTo>
                  <a:lnTo>
                    <a:pt x="73" y="346"/>
                  </a:lnTo>
                  <a:lnTo>
                    <a:pt x="78" y="343"/>
                  </a:lnTo>
                  <a:lnTo>
                    <a:pt x="81" y="339"/>
                  </a:lnTo>
                  <a:lnTo>
                    <a:pt x="84" y="336"/>
                  </a:lnTo>
                  <a:lnTo>
                    <a:pt x="89" y="335"/>
                  </a:lnTo>
                  <a:lnTo>
                    <a:pt x="87" y="329"/>
                  </a:lnTo>
                  <a:lnTo>
                    <a:pt x="86" y="324"/>
                  </a:lnTo>
                  <a:lnTo>
                    <a:pt x="84" y="318"/>
                  </a:lnTo>
                  <a:lnTo>
                    <a:pt x="82" y="313"/>
                  </a:lnTo>
                  <a:lnTo>
                    <a:pt x="81" y="308"/>
                  </a:lnTo>
                  <a:lnTo>
                    <a:pt x="79" y="304"/>
                  </a:lnTo>
                  <a:lnTo>
                    <a:pt x="76" y="299"/>
                  </a:lnTo>
                  <a:lnTo>
                    <a:pt x="75" y="294"/>
                  </a:lnTo>
                  <a:lnTo>
                    <a:pt x="72" y="288"/>
                  </a:lnTo>
                  <a:lnTo>
                    <a:pt x="70" y="285"/>
                  </a:lnTo>
                  <a:lnTo>
                    <a:pt x="67" y="279"/>
                  </a:lnTo>
                  <a:lnTo>
                    <a:pt x="64" y="274"/>
                  </a:lnTo>
                  <a:lnTo>
                    <a:pt x="61" y="270"/>
                  </a:lnTo>
                  <a:lnTo>
                    <a:pt x="59" y="265"/>
                  </a:lnTo>
                  <a:lnTo>
                    <a:pt x="58" y="260"/>
                  </a:lnTo>
                  <a:lnTo>
                    <a:pt x="55" y="256"/>
                  </a:lnTo>
                  <a:lnTo>
                    <a:pt x="51" y="251"/>
                  </a:lnTo>
                  <a:lnTo>
                    <a:pt x="50" y="246"/>
                  </a:lnTo>
                  <a:lnTo>
                    <a:pt x="47" y="240"/>
                  </a:lnTo>
                  <a:lnTo>
                    <a:pt x="45" y="236"/>
                  </a:lnTo>
                  <a:lnTo>
                    <a:pt x="44" y="231"/>
                  </a:lnTo>
                  <a:lnTo>
                    <a:pt x="42" y="226"/>
                  </a:lnTo>
                  <a:lnTo>
                    <a:pt x="41" y="220"/>
                  </a:lnTo>
                  <a:lnTo>
                    <a:pt x="39" y="215"/>
                  </a:lnTo>
                  <a:lnTo>
                    <a:pt x="38" y="211"/>
                  </a:lnTo>
                  <a:lnTo>
                    <a:pt x="38" y="206"/>
                  </a:lnTo>
                  <a:lnTo>
                    <a:pt x="38" y="200"/>
                  </a:lnTo>
                  <a:lnTo>
                    <a:pt x="38" y="195"/>
                  </a:lnTo>
                  <a:lnTo>
                    <a:pt x="38" y="189"/>
                  </a:lnTo>
                  <a:lnTo>
                    <a:pt x="38" y="184"/>
                  </a:lnTo>
                  <a:lnTo>
                    <a:pt x="39" y="180"/>
                  </a:lnTo>
                  <a:lnTo>
                    <a:pt x="41" y="174"/>
                  </a:lnTo>
                  <a:lnTo>
                    <a:pt x="39" y="169"/>
                  </a:lnTo>
                  <a:lnTo>
                    <a:pt x="39" y="164"/>
                  </a:lnTo>
                  <a:lnTo>
                    <a:pt x="39" y="158"/>
                  </a:lnTo>
                  <a:lnTo>
                    <a:pt x="39" y="153"/>
                  </a:lnTo>
                  <a:lnTo>
                    <a:pt x="38" y="149"/>
                  </a:lnTo>
                  <a:lnTo>
                    <a:pt x="38" y="144"/>
                  </a:lnTo>
                  <a:lnTo>
                    <a:pt x="38" y="139"/>
                  </a:lnTo>
                  <a:lnTo>
                    <a:pt x="39" y="135"/>
                  </a:lnTo>
                  <a:lnTo>
                    <a:pt x="39" y="130"/>
                  </a:lnTo>
                  <a:lnTo>
                    <a:pt x="39" y="124"/>
                  </a:lnTo>
                  <a:lnTo>
                    <a:pt x="39" y="119"/>
                  </a:lnTo>
                  <a:lnTo>
                    <a:pt x="41" y="115"/>
                  </a:lnTo>
                  <a:lnTo>
                    <a:pt x="41" y="110"/>
                  </a:lnTo>
                  <a:lnTo>
                    <a:pt x="42" y="105"/>
                  </a:lnTo>
                  <a:lnTo>
                    <a:pt x="42" y="101"/>
                  </a:lnTo>
                  <a:lnTo>
                    <a:pt x="44" y="96"/>
                  </a:lnTo>
                  <a:lnTo>
                    <a:pt x="44" y="90"/>
                  </a:lnTo>
                  <a:lnTo>
                    <a:pt x="45" y="85"/>
                  </a:lnTo>
                  <a:lnTo>
                    <a:pt x="45" y="81"/>
                  </a:lnTo>
                  <a:lnTo>
                    <a:pt x="47" y="76"/>
                  </a:lnTo>
                  <a:lnTo>
                    <a:pt x="48" y="71"/>
                  </a:lnTo>
                  <a:lnTo>
                    <a:pt x="50" y="67"/>
                  </a:lnTo>
                  <a:lnTo>
                    <a:pt x="50" y="62"/>
                  </a:lnTo>
                  <a:lnTo>
                    <a:pt x="53" y="57"/>
                  </a:lnTo>
                  <a:lnTo>
                    <a:pt x="53" y="53"/>
                  </a:lnTo>
                  <a:lnTo>
                    <a:pt x="55" y="48"/>
                  </a:lnTo>
                  <a:lnTo>
                    <a:pt x="56" y="42"/>
                  </a:lnTo>
                  <a:lnTo>
                    <a:pt x="58" y="37"/>
                  </a:lnTo>
                  <a:lnTo>
                    <a:pt x="58" y="33"/>
                  </a:lnTo>
                  <a:lnTo>
                    <a:pt x="59" y="28"/>
                  </a:lnTo>
                  <a:lnTo>
                    <a:pt x="61" y="23"/>
                  </a:lnTo>
                  <a:lnTo>
                    <a:pt x="62" y="19"/>
                  </a:lnTo>
                  <a:lnTo>
                    <a:pt x="61" y="15"/>
                  </a:lnTo>
                  <a:lnTo>
                    <a:pt x="61" y="11"/>
                  </a:lnTo>
                  <a:lnTo>
                    <a:pt x="59" y="6"/>
                  </a:lnTo>
                  <a:lnTo>
                    <a:pt x="58" y="2"/>
                  </a:lnTo>
                  <a:lnTo>
                    <a:pt x="58" y="2"/>
                  </a:lnTo>
                  <a:close/>
                </a:path>
              </a:pathLst>
            </a:custGeom>
            <a:solidFill>
              <a:srgbClr val="BDAB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4" name="Freeform 246"/>
            <p:cNvSpPr>
              <a:spLocks/>
            </p:cNvSpPr>
            <p:nvPr/>
          </p:nvSpPr>
          <p:spPr bwMode="auto">
            <a:xfrm>
              <a:off x="4485" y="720"/>
              <a:ext cx="256" cy="227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151" y="5"/>
                </a:cxn>
                <a:cxn ang="0">
                  <a:pos x="145" y="11"/>
                </a:cxn>
                <a:cxn ang="0">
                  <a:pos x="138" y="19"/>
                </a:cxn>
                <a:cxn ang="0">
                  <a:pos x="127" y="28"/>
                </a:cxn>
                <a:cxn ang="0">
                  <a:pos x="118" y="40"/>
                </a:cxn>
                <a:cxn ang="0">
                  <a:pos x="107" y="53"/>
                </a:cxn>
                <a:cxn ang="0">
                  <a:pos x="98" y="65"/>
                </a:cxn>
                <a:cxn ang="0">
                  <a:pos x="86" y="79"/>
                </a:cxn>
                <a:cxn ang="0">
                  <a:pos x="75" y="91"/>
                </a:cxn>
                <a:cxn ang="0">
                  <a:pos x="64" y="104"/>
                </a:cxn>
                <a:cxn ang="0">
                  <a:pos x="53" y="116"/>
                </a:cxn>
                <a:cxn ang="0">
                  <a:pos x="44" y="127"/>
                </a:cxn>
                <a:cxn ang="0">
                  <a:pos x="36" y="136"/>
                </a:cxn>
                <a:cxn ang="0">
                  <a:pos x="27" y="150"/>
                </a:cxn>
                <a:cxn ang="0">
                  <a:pos x="19" y="158"/>
                </a:cxn>
                <a:cxn ang="0">
                  <a:pos x="14" y="166"/>
                </a:cxn>
                <a:cxn ang="0">
                  <a:pos x="10" y="175"/>
                </a:cxn>
                <a:cxn ang="0">
                  <a:pos x="7" y="181"/>
                </a:cxn>
                <a:cxn ang="0">
                  <a:pos x="2" y="192"/>
                </a:cxn>
                <a:cxn ang="0">
                  <a:pos x="0" y="197"/>
                </a:cxn>
                <a:cxn ang="0">
                  <a:pos x="7" y="200"/>
                </a:cxn>
                <a:cxn ang="0">
                  <a:pos x="16" y="208"/>
                </a:cxn>
                <a:cxn ang="0">
                  <a:pos x="27" y="215"/>
                </a:cxn>
                <a:cxn ang="0">
                  <a:pos x="36" y="222"/>
                </a:cxn>
                <a:cxn ang="0">
                  <a:pos x="45" y="229"/>
                </a:cxn>
                <a:cxn ang="0">
                  <a:pos x="53" y="236"/>
                </a:cxn>
                <a:cxn ang="0">
                  <a:pos x="64" y="243"/>
                </a:cxn>
                <a:cxn ang="0">
                  <a:pos x="75" y="253"/>
                </a:cxn>
                <a:cxn ang="0">
                  <a:pos x="87" y="260"/>
                </a:cxn>
                <a:cxn ang="0">
                  <a:pos x="98" y="270"/>
                </a:cxn>
                <a:cxn ang="0">
                  <a:pos x="110" y="277"/>
                </a:cxn>
                <a:cxn ang="0">
                  <a:pos x="123" y="287"/>
                </a:cxn>
                <a:cxn ang="0">
                  <a:pos x="135" y="294"/>
                </a:cxn>
                <a:cxn ang="0">
                  <a:pos x="148" y="304"/>
                </a:cxn>
                <a:cxn ang="0">
                  <a:pos x="160" y="313"/>
                </a:cxn>
                <a:cxn ang="0">
                  <a:pos x="171" y="322"/>
                </a:cxn>
                <a:cxn ang="0">
                  <a:pos x="183" y="330"/>
                </a:cxn>
                <a:cxn ang="0">
                  <a:pos x="194" y="339"/>
                </a:cxn>
                <a:cxn ang="0">
                  <a:pos x="205" y="347"/>
                </a:cxn>
                <a:cxn ang="0">
                  <a:pos x="216" y="355"/>
                </a:cxn>
                <a:cxn ang="0">
                  <a:pos x="225" y="363"/>
                </a:cxn>
                <a:cxn ang="0">
                  <a:pos x="234" y="369"/>
                </a:cxn>
                <a:cxn ang="0">
                  <a:pos x="242" y="375"/>
                </a:cxn>
                <a:cxn ang="0">
                  <a:pos x="250" y="380"/>
                </a:cxn>
                <a:cxn ang="0">
                  <a:pos x="259" y="387"/>
                </a:cxn>
                <a:cxn ang="0">
                  <a:pos x="267" y="392"/>
                </a:cxn>
                <a:cxn ang="0">
                  <a:pos x="273" y="397"/>
                </a:cxn>
                <a:cxn ang="0">
                  <a:pos x="282" y="405"/>
                </a:cxn>
                <a:cxn ang="0">
                  <a:pos x="296" y="412"/>
                </a:cxn>
                <a:cxn ang="0">
                  <a:pos x="312" y="423"/>
                </a:cxn>
                <a:cxn ang="0">
                  <a:pos x="326" y="432"/>
                </a:cxn>
                <a:cxn ang="0">
                  <a:pos x="340" y="442"/>
                </a:cxn>
                <a:cxn ang="0">
                  <a:pos x="351" y="449"/>
                </a:cxn>
                <a:cxn ang="0">
                  <a:pos x="355" y="453"/>
                </a:cxn>
                <a:cxn ang="0">
                  <a:pos x="427" y="333"/>
                </a:cxn>
                <a:cxn ang="0">
                  <a:pos x="513" y="256"/>
                </a:cxn>
              </a:cxnLst>
              <a:rect l="0" t="0" r="r" b="b"/>
              <a:pathLst>
                <a:path w="513" h="454">
                  <a:moveTo>
                    <a:pt x="513" y="256"/>
                  </a:moveTo>
                  <a:lnTo>
                    <a:pt x="155" y="0"/>
                  </a:lnTo>
                  <a:lnTo>
                    <a:pt x="154" y="0"/>
                  </a:lnTo>
                  <a:lnTo>
                    <a:pt x="151" y="5"/>
                  </a:lnTo>
                  <a:lnTo>
                    <a:pt x="148" y="6"/>
                  </a:lnTo>
                  <a:lnTo>
                    <a:pt x="145" y="11"/>
                  </a:lnTo>
                  <a:lnTo>
                    <a:pt x="141" y="14"/>
                  </a:lnTo>
                  <a:lnTo>
                    <a:pt x="138" y="19"/>
                  </a:lnTo>
                  <a:lnTo>
                    <a:pt x="132" y="23"/>
                  </a:lnTo>
                  <a:lnTo>
                    <a:pt x="127" y="28"/>
                  </a:lnTo>
                  <a:lnTo>
                    <a:pt x="123" y="34"/>
                  </a:lnTo>
                  <a:lnTo>
                    <a:pt x="118" y="40"/>
                  </a:lnTo>
                  <a:lnTo>
                    <a:pt x="114" y="45"/>
                  </a:lnTo>
                  <a:lnTo>
                    <a:pt x="107" y="53"/>
                  </a:lnTo>
                  <a:lnTo>
                    <a:pt x="103" y="59"/>
                  </a:lnTo>
                  <a:lnTo>
                    <a:pt x="98" y="65"/>
                  </a:lnTo>
                  <a:lnTo>
                    <a:pt x="90" y="71"/>
                  </a:lnTo>
                  <a:lnTo>
                    <a:pt x="86" y="79"/>
                  </a:lnTo>
                  <a:lnTo>
                    <a:pt x="79" y="84"/>
                  </a:lnTo>
                  <a:lnTo>
                    <a:pt x="75" y="91"/>
                  </a:lnTo>
                  <a:lnTo>
                    <a:pt x="69" y="98"/>
                  </a:lnTo>
                  <a:lnTo>
                    <a:pt x="64" y="104"/>
                  </a:lnTo>
                  <a:lnTo>
                    <a:pt x="58" y="110"/>
                  </a:lnTo>
                  <a:lnTo>
                    <a:pt x="53" y="116"/>
                  </a:lnTo>
                  <a:lnTo>
                    <a:pt x="48" y="121"/>
                  </a:lnTo>
                  <a:lnTo>
                    <a:pt x="44" y="127"/>
                  </a:lnTo>
                  <a:lnTo>
                    <a:pt x="39" y="132"/>
                  </a:lnTo>
                  <a:lnTo>
                    <a:pt x="36" y="136"/>
                  </a:lnTo>
                  <a:lnTo>
                    <a:pt x="30" y="144"/>
                  </a:lnTo>
                  <a:lnTo>
                    <a:pt x="27" y="150"/>
                  </a:lnTo>
                  <a:lnTo>
                    <a:pt x="22" y="153"/>
                  </a:lnTo>
                  <a:lnTo>
                    <a:pt x="19" y="158"/>
                  </a:lnTo>
                  <a:lnTo>
                    <a:pt x="17" y="161"/>
                  </a:lnTo>
                  <a:lnTo>
                    <a:pt x="14" y="166"/>
                  </a:lnTo>
                  <a:lnTo>
                    <a:pt x="13" y="170"/>
                  </a:lnTo>
                  <a:lnTo>
                    <a:pt x="10" y="175"/>
                  </a:lnTo>
                  <a:lnTo>
                    <a:pt x="8" y="178"/>
                  </a:lnTo>
                  <a:lnTo>
                    <a:pt x="7" y="181"/>
                  </a:lnTo>
                  <a:lnTo>
                    <a:pt x="4" y="188"/>
                  </a:lnTo>
                  <a:lnTo>
                    <a:pt x="2" y="192"/>
                  </a:lnTo>
                  <a:lnTo>
                    <a:pt x="0" y="195"/>
                  </a:lnTo>
                  <a:lnTo>
                    <a:pt x="0" y="197"/>
                  </a:lnTo>
                  <a:lnTo>
                    <a:pt x="4" y="198"/>
                  </a:lnTo>
                  <a:lnTo>
                    <a:pt x="7" y="200"/>
                  </a:lnTo>
                  <a:lnTo>
                    <a:pt x="11" y="205"/>
                  </a:lnTo>
                  <a:lnTo>
                    <a:pt x="16" y="208"/>
                  </a:lnTo>
                  <a:lnTo>
                    <a:pt x="24" y="214"/>
                  </a:lnTo>
                  <a:lnTo>
                    <a:pt x="27" y="215"/>
                  </a:lnTo>
                  <a:lnTo>
                    <a:pt x="31" y="219"/>
                  </a:lnTo>
                  <a:lnTo>
                    <a:pt x="36" y="222"/>
                  </a:lnTo>
                  <a:lnTo>
                    <a:pt x="41" y="226"/>
                  </a:lnTo>
                  <a:lnTo>
                    <a:pt x="45" y="229"/>
                  </a:lnTo>
                  <a:lnTo>
                    <a:pt x="50" y="232"/>
                  </a:lnTo>
                  <a:lnTo>
                    <a:pt x="53" y="236"/>
                  </a:lnTo>
                  <a:lnTo>
                    <a:pt x="59" y="240"/>
                  </a:lnTo>
                  <a:lnTo>
                    <a:pt x="64" y="243"/>
                  </a:lnTo>
                  <a:lnTo>
                    <a:pt x="70" y="248"/>
                  </a:lnTo>
                  <a:lnTo>
                    <a:pt x="75" y="253"/>
                  </a:lnTo>
                  <a:lnTo>
                    <a:pt x="81" y="256"/>
                  </a:lnTo>
                  <a:lnTo>
                    <a:pt x="87" y="260"/>
                  </a:lnTo>
                  <a:lnTo>
                    <a:pt x="92" y="265"/>
                  </a:lnTo>
                  <a:lnTo>
                    <a:pt x="98" y="270"/>
                  </a:lnTo>
                  <a:lnTo>
                    <a:pt x="106" y="273"/>
                  </a:lnTo>
                  <a:lnTo>
                    <a:pt x="110" y="277"/>
                  </a:lnTo>
                  <a:lnTo>
                    <a:pt x="117" y="282"/>
                  </a:lnTo>
                  <a:lnTo>
                    <a:pt x="123" y="287"/>
                  </a:lnTo>
                  <a:lnTo>
                    <a:pt x="129" y="291"/>
                  </a:lnTo>
                  <a:lnTo>
                    <a:pt x="135" y="294"/>
                  </a:lnTo>
                  <a:lnTo>
                    <a:pt x="141" y="299"/>
                  </a:lnTo>
                  <a:lnTo>
                    <a:pt x="148" y="304"/>
                  </a:lnTo>
                  <a:lnTo>
                    <a:pt x="154" y="308"/>
                  </a:lnTo>
                  <a:lnTo>
                    <a:pt x="160" y="313"/>
                  </a:lnTo>
                  <a:lnTo>
                    <a:pt x="165" y="318"/>
                  </a:lnTo>
                  <a:lnTo>
                    <a:pt x="171" y="322"/>
                  </a:lnTo>
                  <a:lnTo>
                    <a:pt x="179" y="327"/>
                  </a:lnTo>
                  <a:lnTo>
                    <a:pt x="183" y="330"/>
                  </a:lnTo>
                  <a:lnTo>
                    <a:pt x="189" y="335"/>
                  </a:lnTo>
                  <a:lnTo>
                    <a:pt x="194" y="339"/>
                  </a:lnTo>
                  <a:lnTo>
                    <a:pt x="200" y="344"/>
                  </a:lnTo>
                  <a:lnTo>
                    <a:pt x="205" y="347"/>
                  </a:lnTo>
                  <a:lnTo>
                    <a:pt x="211" y="352"/>
                  </a:lnTo>
                  <a:lnTo>
                    <a:pt x="216" y="355"/>
                  </a:lnTo>
                  <a:lnTo>
                    <a:pt x="222" y="360"/>
                  </a:lnTo>
                  <a:lnTo>
                    <a:pt x="225" y="363"/>
                  </a:lnTo>
                  <a:lnTo>
                    <a:pt x="230" y="366"/>
                  </a:lnTo>
                  <a:lnTo>
                    <a:pt x="234" y="369"/>
                  </a:lnTo>
                  <a:lnTo>
                    <a:pt x="239" y="372"/>
                  </a:lnTo>
                  <a:lnTo>
                    <a:pt x="242" y="375"/>
                  </a:lnTo>
                  <a:lnTo>
                    <a:pt x="247" y="378"/>
                  </a:lnTo>
                  <a:lnTo>
                    <a:pt x="250" y="380"/>
                  </a:lnTo>
                  <a:lnTo>
                    <a:pt x="255" y="383"/>
                  </a:lnTo>
                  <a:lnTo>
                    <a:pt x="259" y="387"/>
                  </a:lnTo>
                  <a:lnTo>
                    <a:pt x="264" y="391"/>
                  </a:lnTo>
                  <a:lnTo>
                    <a:pt x="267" y="392"/>
                  </a:lnTo>
                  <a:lnTo>
                    <a:pt x="270" y="395"/>
                  </a:lnTo>
                  <a:lnTo>
                    <a:pt x="273" y="397"/>
                  </a:lnTo>
                  <a:lnTo>
                    <a:pt x="278" y="400"/>
                  </a:lnTo>
                  <a:lnTo>
                    <a:pt x="282" y="405"/>
                  </a:lnTo>
                  <a:lnTo>
                    <a:pt x="290" y="409"/>
                  </a:lnTo>
                  <a:lnTo>
                    <a:pt x="296" y="412"/>
                  </a:lnTo>
                  <a:lnTo>
                    <a:pt x="304" y="418"/>
                  </a:lnTo>
                  <a:lnTo>
                    <a:pt x="312" y="423"/>
                  </a:lnTo>
                  <a:lnTo>
                    <a:pt x="320" y="429"/>
                  </a:lnTo>
                  <a:lnTo>
                    <a:pt x="326" y="432"/>
                  </a:lnTo>
                  <a:lnTo>
                    <a:pt x="334" y="437"/>
                  </a:lnTo>
                  <a:lnTo>
                    <a:pt x="340" y="442"/>
                  </a:lnTo>
                  <a:lnTo>
                    <a:pt x="346" y="446"/>
                  </a:lnTo>
                  <a:lnTo>
                    <a:pt x="351" y="449"/>
                  </a:lnTo>
                  <a:lnTo>
                    <a:pt x="354" y="451"/>
                  </a:lnTo>
                  <a:lnTo>
                    <a:pt x="355" y="453"/>
                  </a:lnTo>
                  <a:lnTo>
                    <a:pt x="357" y="454"/>
                  </a:lnTo>
                  <a:lnTo>
                    <a:pt x="427" y="333"/>
                  </a:lnTo>
                  <a:lnTo>
                    <a:pt x="513" y="256"/>
                  </a:lnTo>
                  <a:lnTo>
                    <a:pt x="513" y="256"/>
                  </a:lnTo>
                  <a:close/>
                </a:path>
              </a:pathLst>
            </a:custGeom>
            <a:solidFill>
              <a:srgbClr val="CC0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5" name="Freeform 247"/>
            <p:cNvSpPr>
              <a:spLocks/>
            </p:cNvSpPr>
            <p:nvPr/>
          </p:nvSpPr>
          <p:spPr bwMode="auto">
            <a:xfrm>
              <a:off x="4637" y="694"/>
              <a:ext cx="293" cy="79"/>
            </a:xfrm>
            <a:custGeom>
              <a:avLst/>
              <a:gdLst/>
              <a:ahLst/>
              <a:cxnLst>
                <a:cxn ang="0">
                  <a:pos x="433" y="14"/>
                </a:cxn>
                <a:cxn ang="0">
                  <a:pos x="412" y="10"/>
                </a:cxn>
                <a:cxn ang="0">
                  <a:pos x="390" y="8"/>
                </a:cxn>
                <a:cxn ang="0">
                  <a:pos x="367" y="5"/>
                </a:cxn>
                <a:cxn ang="0">
                  <a:pos x="345" y="2"/>
                </a:cxn>
                <a:cxn ang="0">
                  <a:pos x="325" y="2"/>
                </a:cxn>
                <a:cxn ang="0">
                  <a:pos x="303" y="0"/>
                </a:cxn>
                <a:cxn ang="0">
                  <a:pos x="282" y="0"/>
                </a:cxn>
                <a:cxn ang="0">
                  <a:pos x="262" y="2"/>
                </a:cxn>
                <a:cxn ang="0">
                  <a:pos x="240" y="3"/>
                </a:cxn>
                <a:cxn ang="0">
                  <a:pos x="220" y="8"/>
                </a:cxn>
                <a:cxn ang="0">
                  <a:pos x="198" y="10"/>
                </a:cxn>
                <a:cxn ang="0">
                  <a:pos x="178" y="14"/>
                </a:cxn>
                <a:cxn ang="0">
                  <a:pos x="156" y="19"/>
                </a:cxn>
                <a:cxn ang="0">
                  <a:pos x="136" y="27"/>
                </a:cxn>
                <a:cxn ang="0">
                  <a:pos x="116" y="34"/>
                </a:cxn>
                <a:cxn ang="0">
                  <a:pos x="94" y="42"/>
                </a:cxn>
                <a:cxn ang="0">
                  <a:pos x="74" y="51"/>
                </a:cxn>
                <a:cxn ang="0">
                  <a:pos x="54" y="62"/>
                </a:cxn>
                <a:cxn ang="0">
                  <a:pos x="32" y="75"/>
                </a:cxn>
                <a:cxn ang="0">
                  <a:pos x="12" y="87"/>
                </a:cxn>
                <a:cxn ang="0">
                  <a:pos x="1" y="103"/>
                </a:cxn>
                <a:cxn ang="0">
                  <a:pos x="4" y="118"/>
                </a:cxn>
                <a:cxn ang="0">
                  <a:pos x="6" y="130"/>
                </a:cxn>
                <a:cxn ang="0">
                  <a:pos x="9" y="143"/>
                </a:cxn>
                <a:cxn ang="0">
                  <a:pos x="20" y="155"/>
                </a:cxn>
                <a:cxn ang="0">
                  <a:pos x="43" y="148"/>
                </a:cxn>
                <a:cxn ang="0">
                  <a:pos x="66" y="138"/>
                </a:cxn>
                <a:cxn ang="0">
                  <a:pos x="90" y="130"/>
                </a:cxn>
                <a:cxn ang="0">
                  <a:pos x="111" y="124"/>
                </a:cxn>
                <a:cxn ang="0">
                  <a:pos x="136" y="118"/>
                </a:cxn>
                <a:cxn ang="0">
                  <a:pos x="158" y="112"/>
                </a:cxn>
                <a:cxn ang="0">
                  <a:pos x="181" y="107"/>
                </a:cxn>
                <a:cxn ang="0">
                  <a:pos x="204" y="103"/>
                </a:cxn>
                <a:cxn ang="0">
                  <a:pos x="227" y="99"/>
                </a:cxn>
                <a:cxn ang="0">
                  <a:pos x="251" y="96"/>
                </a:cxn>
                <a:cxn ang="0">
                  <a:pos x="272" y="95"/>
                </a:cxn>
                <a:cxn ang="0">
                  <a:pos x="296" y="93"/>
                </a:cxn>
                <a:cxn ang="0">
                  <a:pos x="320" y="93"/>
                </a:cxn>
                <a:cxn ang="0">
                  <a:pos x="344" y="93"/>
                </a:cxn>
                <a:cxn ang="0">
                  <a:pos x="367" y="96"/>
                </a:cxn>
                <a:cxn ang="0">
                  <a:pos x="390" y="98"/>
                </a:cxn>
                <a:cxn ang="0">
                  <a:pos x="415" y="103"/>
                </a:cxn>
                <a:cxn ang="0">
                  <a:pos x="438" y="107"/>
                </a:cxn>
                <a:cxn ang="0">
                  <a:pos x="463" y="115"/>
                </a:cxn>
                <a:cxn ang="0">
                  <a:pos x="488" y="121"/>
                </a:cxn>
                <a:cxn ang="0">
                  <a:pos x="512" y="130"/>
                </a:cxn>
                <a:cxn ang="0">
                  <a:pos x="526" y="124"/>
                </a:cxn>
                <a:cxn ang="0">
                  <a:pos x="542" y="120"/>
                </a:cxn>
                <a:cxn ang="0">
                  <a:pos x="556" y="115"/>
                </a:cxn>
                <a:cxn ang="0">
                  <a:pos x="568" y="110"/>
                </a:cxn>
                <a:cxn ang="0">
                  <a:pos x="581" y="104"/>
                </a:cxn>
                <a:cxn ang="0">
                  <a:pos x="573" y="92"/>
                </a:cxn>
                <a:cxn ang="0">
                  <a:pos x="562" y="84"/>
                </a:cxn>
                <a:cxn ang="0">
                  <a:pos x="548" y="75"/>
                </a:cxn>
                <a:cxn ang="0">
                  <a:pos x="531" y="65"/>
                </a:cxn>
                <a:cxn ang="0">
                  <a:pos x="517" y="56"/>
                </a:cxn>
                <a:cxn ang="0">
                  <a:pos x="500" y="45"/>
                </a:cxn>
                <a:cxn ang="0">
                  <a:pos x="485" y="37"/>
                </a:cxn>
                <a:cxn ang="0">
                  <a:pos x="471" y="30"/>
                </a:cxn>
                <a:cxn ang="0">
                  <a:pos x="458" y="24"/>
                </a:cxn>
                <a:cxn ang="0">
                  <a:pos x="449" y="17"/>
                </a:cxn>
              </a:cxnLst>
              <a:rect l="0" t="0" r="r" b="b"/>
              <a:pathLst>
                <a:path w="585" h="158">
                  <a:moveTo>
                    <a:pt x="449" y="17"/>
                  </a:moveTo>
                  <a:lnTo>
                    <a:pt x="440" y="16"/>
                  </a:lnTo>
                  <a:lnTo>
                    <a:pt x="433" y="14"/>
                  </a:lnTo>
                  <a:lnTo>
                    <a:pt x="426" y="13"/>
                  </a:lnTo>
                  <a:lnTo>
                    <a:pt x="418" y="11"/>
                  </a:lnTo>
                  <a:lnTo>
                    <a:pt x="412" y="10"/>
                  </a:lnTo>
                  <a:lnTo>
                    <a:pt x="404" y="10"/>
                  </a:lnTo>
                  <a:lnTo>
                    <a:pt x="396" y="8"/>
                  </a:lnTo>
                  <a:lnTo>
                    <a:pt x="390" y="8"/>
                  </a:lnTo>
                  <a:lnTo>
                    <a:pt x="382" y="6"/>
                  </a:lnTo>
                  <a:lnTo>
                    <a:pt x="375" y="5"/>
                  </a:lnTo>
                  <a:lnTo>
                    <a:pt x="367" y="5"/>
                  </a:lnTo>
                  <a:lnTo>
                    <a:pt x="361" y="3"/>
                  </a:lnTo>
                  <a:lnTo>
                    <a:pt x="353" y="3"/>
                  </a:lnTo>
                  <a:lnTo>
                    <a:pt x="345" y="2"/>
                  </a:lnTo>
                  <a:lnTo>
                    <a:pt x="339" y="2"/>
                  </a:lnTo>
                  <a:lnTo>
                    <a:pt x="331" y="2"/>
                  </a:lnTo>
                  <a:lnTo>
                    <a:pt x="325" y="2"/>
                  </a:lnTo>
                  <a:lnTo>
                    <a:pt x="317" y="0"/>
                  </a:lnTo>
                  <a:lnTo>
                    <a:pt x="310" y="0"/>
                  </a:lnTo>
                  <a:lnTo>
                    <a:pt x="303" y="0"/>
                  </a:lnTo>
                  <a:lnTo>
                    <a:pt x="296" y="0"/>
                  </a:lnTo>
                  <a:lnTo>
                    <a:pt x="288" y="0"/>
                  </a:lnTo>
                  <a:lnTo>
                    <a:pt x="282" y="0"/>
                  </a:lnTo>
                  <a:lnTo>
                    <a:pt x="275" y="2"/>
                  </a:lnTo>
                  <a:lnTo>
                    <a:pt x="268" y="2"/>
                  </a:lnTo>
                  <a:lnTo>
                    <a:pt x="262" y="2"/>
                  </a:lnTo>
                  <a:lnTo>
                    <a:pt x="254" y="2"/>
                  </a:lnTo>
                  <a:lnTo>
                    <a:pt x="248" y="3"/>
                  </a:lnTo>
                  <a:lnTo>
                    <a:pt x="240" y="3"/>
                  </a:lnTo>
                  <a:lnTo>
                    <a:pt x="232" y="5"/>
                  </a:lnTo>
                  <a:lnTo>
                    <a:pt x="226" y="6"/>
                  </a:lnTo>
                  <a:lnTo>
                    <a:pt x="220" y="8"/>
                  </a:lnTo>
                  <a:lnTo>
                    <a:pt x="212" y="8"/>
                  </a:lnTo>
                  <a:lnTo>
                    <a:pt x="206" y="10"/>
                  </a:lnTo>
                  <a:lnTo>
                    <a:pt x="198" y="10"/>
                  </a:lnTo>
                  <a:lnTo>
                    <a:pt x="192" y="11"/>
                  </a:lnTo>
                  <a:lnTo>
                    <a:pt x="184" y="13"/>
                  </a:lnTo>
                  <a:lnTo>
                    <a:pt x="178" y="14"/>
                  </a:lnTo>
                  <a:lnTo>
                    <a:pt x="170" y="16"/>
                  </a:lnTo>
                  <a:lnTo>
                    <a:pt x="164" y="17"/>
                  </a:lnTo>
                  <a:lnTo>
                    <a:pt x="156" y="19"/>
                  </a:lnTo>
                  <a:lnTo>
                    <a:pt x="150" y="22"/>
                  </a:lnTo>
                  <a:lnTo>
                    <a:pt x="142" y="24"/>
                  </a:lnTo>
                  <a:lnTo>
                    <a:pt x="136" y="27"/>
                  </a:lnTo>
                  <a:lnTo>
                    <a:pt x="128" y="28"/>
                  </a:lnTo>
                  <a:lnTo>
                    <a:pt x="122" y="31"/>
                  </a:lnTo>
                  <a:lnTo>
                    <a:pt x="116" y="34"/>
                  </a:lnTo>
                  <a:lnTo>
                    <a:pt x="108" y="37"/>
                  </a:lnTo>
                  <a:lnTo>
                    <a:pt x="102" y="39"/>
                  </a:lnTo>
                  <a:lnTo>
                    <a:pt x="94" y="42"/>
                  </a:lnTo>
                  <a:lnTo>
                    <a:pt x="88" y="45"/>
                  </a:lnTo>
                  <a:lnTo>
                    <a:pt x="82" y="48"/>
                  </a:lnTo>
                  <a:lnTo>
                    <a:pt x="74" y="51"/>
                  </a:lnTo>
                  <a:lnTo>
                    <a:pt x="66" y="55"/>
                  </a:lnTo>
                  <a:lnTo>
                    <a:pt x="60" y="58"/>
                  </a:lnTo>
                  <a:lnTo>
                    <a:pt x="54" y="62"/>
                  </a:lnTo>
                  <a:lnTo>
                    <a:pt x="46" y="65"/>
                  </a:lnTo>
                  <a:lnTo>
                    <a:pt x="40" y="70"/>
                  </a:lnTo>
                  <a:lnTo>
                    <a:pt x="32" y="75"/>
                  </a:lnTo>
                  <a:lnTo>
                    <a:pt x="26" y="78"/>
                  </a:lnTo>
                  <a:lnTo>
                    <a:pt x="20" y="82"/>
                  </a:lnTo>
                  <a:lnTo>
                    <a:pt x="12" y="87"/>
                  </a:lnTo>
                  <a:lnTo>
                    <a:pt x="6" y="92"/>
                  </a:lnTo>
                  <a:lnTo>
                    <a:pt x="0" y="96"/>
                  </a:lnTo>
                  <a:lnTo>
                    <a:pt x="1" y="103"/>
                  </a:lnTo>
                  <a:lnTo>
                    <a:pt x="3" y="110"/>
                  </a:lnTo>
                  <a:lnTo>
                    <a:pt x="3" y="115"/>
                  </a:lnTo>
                  <a:lnTo>
                    <a:pt x="4" y="118"/>
                  </a:lnTo>
                  <a:lnTo>
                    <a:pt x="4" y="123"/>
                  </a:lnTo>
                  <a:lnTo>
                    <a:pt x="6" y="127"/>
                  </a:lnTo>
                  <a:lnTo>
                    <a:pt x="6" y="130"/>
                  </a:lnTo>
                  <a:lnTo>
                    <a:pt x="7" y="135"/>
                  </a:lnTo>
                  <a:lnTo>
                    <a:pt x="7" y="138"/>
                  </a:lnTo>
                  <a:lnTo>
                    <a:pt x="9" y="143"/>
                  </a:lnTo>
                  <a:lnTo>
                    <a:pt x="11" y="151"/>
                  </a:lnTo>
                  <a:lnTo>
                    <a:pt x="14" y="158"/>
                  </a:lnTo>
                  <a:lnTo>
                    <a:pt x="20" y="155"/>
                  </a:lnTo>
                  <a:lnTo>
                    <a:pt x="28" y="152"/>
                  </a:lnTo>
                  <a:lnTo>
                    <a:pt x="35" y="149"/>
                  </a:lnTo>
                  <a:lnTo>
                    <a:pt x="43" y="148"/>
                  </a:lnTo>
                  <a:lnTo>
                    <a:pt x="51" y="144"/>
                  </a:lnTo>
                  <a:lnTo>
                    <a:pt x="59" y="141"/>
                  </a:lnTo>
                  <a:lnTo>
                    <a:pt x="66" y="138"/>
                  </a:lnTo>
                  <a:lnTo>
                    <a:pt x="74" y="135"/>
                  </a:lnTo>
                  <a:lnTo>
                    <a:pt x="82" y="134"/>
                  </a:lnTo>
                  <a:lnTo>
                    <a:pt x="90" y="130"/>
                  </a:lnTo>
                  <a:lnTo>
                    <a:pt x="96" y="129"/>
                  </a:lnTo>
                  <a:lnTo>
                    <a:pt x="103" y="126"/>
                  </a:lnTo>
                  <a:lnTo>
                    <a:pt x="111" y="124"/>
                  </a:lnTo>
                  <a:lnTo>
                    <a:pt x="121" y="121"/>
                  </a:lnTo>
                  <a:lnTo>
                    <a:pt x="127" y="120"/>
                  </a:lnTo>
                  <a:lnTo>
                    <a:pt x="136" y="118"/>
                  </a:lnTo>
                  <a:lnTo>
                    <a:pt x="142" y="115"/>
                  </a:lnTo>
                  <a:lnTo>
                    <a:pt x="150" y="113"/>
                  </a:lnTo>
                  <a:lnTo>
                    <a:pt x="158" y="112"/>
                  </a:lnTo>
                  <a:lnTo>
                    <a:pt x="165" y="110"/>
                  </a:lnTo>
                  <a:lnTo>
                    <a:pt x="173" y="109"/>
                  </a:lnTo>
                  <a:lnTo>
                    <a:pt x="181" y="107"/>
                  </a:lnTo>
                  <a:lnTo>
                    <a:pt x="189" y="106"/>
                  </a:lnTo>
                  <a:lnTo>
                    <a:pt x="196" y="104"/>
                  </a:lnTo>
                  <a:lnTo>
                    <a:pt x="204" y="103"/>
                  </a:lnTo>
                  <a:lnTo>
                    <a:pt x="212" y="101"/>
                  </a:lnTo>
                  <a:lnTo>
                    <a:pt x="218" y="99"/>
                  </a:lnTo>
                  <a:lnTo>
                    <a:pt x="227" y="99"/>
                  </a:lnTo>
                  <a:lnTo>
                    <a:pt x="234" y="98"/>
                  </a:lnTo>
                  <a:lnTo>
                    <a:pt x="243" y="96"/>
                  </a:lnTo>
                  <a:lnTo>
                    <a:pt x="251" y="96"/>
                  </a:lnTo>
                  <a:lnTo>
                    <a:pt x="258" y="96"/>
                  </a:lnTo>
                  <a:lnTo>
                    <a:pt x="265" y="95"/>
                  </a:lnTo>
                  <a:lnTo>
                    <a:pt x="272" y="95"/>
                  </a:lnTo>
                  <a:lnTo>
                    <a:pt x="280" y="93"/>
                  </a:lnTo>
                  <a:lnTo>
                    <a:pt x="288" y="93"/>
                  </a:lnTo>
                  <a:lnTo>
                    <a:pt x="296" y="93"/>
                  </a:lnTo>
                  <a:lnTo>
                    <a:pt x="305" y="93"/>
                  </a:lnTo>
                  <a:lnTo>
                    <a:pt x="311" y="93"/>
                  </a:lnTo>
                  <a:lnTo>
                    <a:pt x="320" y="93"/>
                  </a:lnTo>
                  <a:lnTo>
                    <a:pt x="327" y="93"/>
                  </a:lnTo>
                  <a:lnTo>
                    <a:pt x="336" y="93"/>
                  </a:lnTo>
                  <a:lnTo>
                    <a:pt x="344" y="93"/>
                  </a:lnTo>
                  <a:lnTo>
                    <a:pt x="351" y="95"/>
                  </a:lnTo>
                  <a:lnTo>
                    <a:pt x="359" y="95"/>
                  </a:lnTo>
                  <a:lnTo>
                    <a:pt x="367" y="96"/>
                  </a:lnTo>
                  <a:lnTo>
                    <a:pt x="375" y="96"/>
                  </a:lnTo>
                  <a:lnTo>
                    <a:pt x="384" y="98"/>
                  </a:lnTo>
                  <a:lnTo>
                    <a:pt x="390" y="98"/>
                  </a:lnTo>
                  <a:lnTo>
                    <a:pt x="399" y="99"/>
                  </a:lnTo>
                  <a:lnTo>
                    <a:pt x="406" y="101"/>
                  </a:lnTo>
                  <a:lnTo>
                    <a:pt x="415" y="103"/>
                  </a:lnTo>
                  <a:lnTo>
                    <a:pt x="421" y="104"/>
                  </a:lnTo>
                  <a:lnTo>
                    <a:pt x="430" y="106"/>
                  </a:lnTo>
                  <a:lnTo>
                    <a:pt x="438" y="107"/>
                  </a:lnTo>
                  <a:lnTo>
                    <a:pt x="447" y="110"/>
                  </a:lnTo>
                  <a:lnTo>
                    <a:pt x="455" y="112"/>
                  </a:lnTo>
                  <a:lnTo>
                    <a:pt x="463" y="115"/>
                  </a:lnTo>
                  <a:lnTo>
                    <a:pt x="471" y="117"/>
                  </a:lnTo>
                  <a:lnTo>
                    <a:pt x="478" y="118"/>
                  </a:lnTo>
                  <a:lnTo>
                    <a:pt x="488" y="121"/>
                  </a:lnTo>
                  <a:lnTo>
                    <a:pt x="495" y="124"/>
                  </a:lnTo>
                  <a:lnTo>
                    <a:pt x="503" y="127"/>
                  </a:lnTo>
                  <a:lnTo>
                    <a:pt x="512" y="130"/>
                  </a:lnTo>
                  <a:lnTo>
                    <a:pt x="517" y="129"/>
                  </a:lnTo>
                  <a:lnTo>
                    <a:pt x="522" y="126"/>
                  </a:lnTo>
                  <a:lnTo>
                    <a:pt x="526" y="124"/>
                  </a:lnTo>
                  <a:lnTo>
                    <a:pt x="531" y="123"/>
                  </a:lnTo>
                  <a:lnTo>
                    <a:pt x="536" y="120"/>
                  </a:lnTo>
                  <a:lnTo>
                    <a:pt x="542" y="120"/>
                  </a:lnTo>
                  <a:lnTo>
                    <a:pt x="547" y="117"/>
                  </a:lnTo>
                  <a:lnTo>
                    <a:pt x="551" y="117"/>
                  </a:lnTo>
                  <a:lnTo>
                    <a:pt x="556" y="115"/>
                  </a:lnTo>
                  <a:lnTo>
                    <a:pt x="561" y="113"/>
                  </a:lnTo>
                  <a:lnTo>
                    <a:pt x="565" y="112"/>
                  </a:lnTo>
                  <a:lnTo>
                    <a:pt x="568" y="110"/>
                  </a:lnTo>
                  <a:lnTo>
                    <a:pt x="573" y="109"/>
                  </a:lnTo>
                  <a:lnTo>
                    <a:pt x="578" y="106"/>
                  </a:lnTo>
                  <a:lnTo>
                    <a:pt x="581" y="104"/>
                  </a:lnTo>
                  <a:lnTo>
                    <a:pt x="585" y="103"/>
                  </a:lnTo>
                  <a:lnTo>
                    <a:pt x="579" y="96"/>
                  </a:lnTo>
                  <a:lnTo>
                    <a:pt x="573" y="92"/>
                  </a:lnTo>
                  <a:lnTo>
                    <a:pt x="570" y="89"/>
                  </a:lnTo>
                  <a:lnTo>
                    <a:pt x="567" y="87"/>
                  </a:lnTo>
                  <a:lnTo>
                    <a:pt x="562" y="84"/>
                  </a:lnTo>
                  <a:lnTo>
                    <a:pt x="557" y="81"/>
                  </a:lnTo>
                  <a:lnTo>
                    <a:pt x="553" y="78"/>
                  </a:lnTo>
                  <a:lnTo>
                    <a:pt x="548" y="75"/>
                  </a:lnTo>
                  <a:lnTo>
                    <a:pt x="542" y="72"/>
                  </a:lnTo>
                  <a:lnTo>
                    <a:pt x="537" y="68"/>
                  </a:lnTo>
                  <a:lnTo>
                    <a:pt x="531" y="65"/>
                  </a:lnTo>
                  <a:lnTo>
                    <a:pt x="528" y="62"/>
                  </a:lnTo>
                  <a:lnTo>
                    <a:pt x="522" y="58"/>
                  </a:lnTo>
                  <a:lnTo>
                    <a:pt x="517" y="56"/>
                  </a:lnTo>
                  <a:lnTo>
                    <a:pt x="511" y="53"/>
                  </a:lnTo>
                  <a:lnTo>
                    <a:pt x="506" y="50"/>
                  </a:lnTo>
                  <a:lnTo>
                    <a:pt x="500" y="45"/>
                  </a:lnTo>
                  <a:lnTo>
                    <a:pt x="495" y="42"/>
                  </a:lnTo>
                  <a:lnTo>
                    <a:pt x="489" y="39"/>
                  </a:lnTo>
                  <a:lnTo>
                    <a:pt x="485" y="37"/>
                  </a:lnTo>
                  <a:lnTo>
                    <a:pt x="480" y="34"/>
                  </a:lnTo>
                  <a:lnTo>
                    <a:pt x="475" y="33"/>
                  </a:lnTo>
                  <a:lnTo>
                    <a:pt x="471" y="30"/>
                  </a:lnTo>
                  <a:lnTo>
                    <a:pt x="466" y="27"/>
                  </a:lnTo>
                  <a:lnTo>
                    <a:pt x="463" y="25"/>
                  </a:lnTo>
                  <a:lnTo>
                    <a:pt x="458" y="24"/>
                  </a:lnTo>
                  <a:lnTo>
                    <a:pt x="452" y="19"/>
                  </a:lnTo>
                  <a:lnTo>
                    <a:pt x="449" y="17"/>
                  </a:lnTo>
                  <a:lnTo>
                    <a:pt x="449" y="17"/>
                  </a:lnTo>
                  <a:close/>
                </a:path>
              </a:pathLst>
            </a:custGeom>
            <a:solidFill>
              <a:srgbClr val="E8A60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6" name="Freeform 248"/>
            <p:cNvSpPr>
              <a:spLocks/>
            </p:cNvSpPr>
            <p:nvPr/>
          </p:nvSpPr>
          <p:spPr bwMode="auto">
            <a:xfrm>
              <a:off x="4482" y="714"/>
              <a:ext cx="87" cy="114"/>
            </a:xfrm>
            <a:custGeom>
              <a:avLst/>
              <a:gdLst/>
              <a:ahLst/>
              <a:cxnLst>
                <a:cxn ang="0">
                  <a:pos x="161" y="3"/>
                </a:cxn>
                <a:cxn ang="0">
                  <a:pos x="147" y="12"/>
                </a:cxn>
                <a:cxn ang="0">
                  <a:pos x="133" y="20"/>
                </a:cxn>
                <a:cxn ang="0">
                  <a:pos x="121" y="31"/>
                </a:cxn>
                <a:cxn ang="0">
                  <a:pos x="109" y="41"/>
                </a:cxn>
                <a:cxn ang="0">
                  <a:pos x="96" y="54"/>
                </a:cxn>
                <a:cxn ang="0">
                  <a:pos x="84" y="66"/>
                </a:cxn>
                <a:cxn ang="0">
                  <a:pos x="73" y="80"/>
                </a:cxn>
                <a:cxn ang="0">
                  <a:pos x="62" y="93"/>
                </a:cxn>
                <a:cxn ang="0">
                  <a:pos x="53" y="107"/>
                </a:cxn>
                <a:cxn ang="0">
                  <a:pos x="42" y="120"/>
                </a:cxn>
                <a:cxn ang="0">
                  <a:pos x="34" y="134"/>
                </a:cxn>
                <a:cxn ang="0">
                  <a:pos x="25" y="150"/>
                </a:cxn>
                <a:cxn ang="0">
                  <a:pos x="17" y="164"/>
                </a:cxn>
                <a:cxn ang="0">
                  <a:pos x="10" y="179"/>
                </a:cxn>
                <a:cxn ang="0">
                  <a:pos x="3" y="193"/>
                </a:cxn>
                <a:cxn ang="0">
                  <a:pos x="5" y="207"/>
                </a:cxn>
                <a:cxn ang="0">
                  <a:pos x="16" y="221"/>
                </a:cxn>
                <a:cxn ang="0">
                  <a:pos x="23" y="221"/>
                </a:cxn>
                <a:cxn ang="0">
                  <a:pos x="33" y="207"/>
                </a:cxn>
                <a:cxn ang="0">
                  <a:pos x="42" y="193"/>
                </a:cxn>
                <a:cxn ang="0">
                  <a:pos x="53" y="179"/>
                </a:cxn>
                <a:cxn ang="0">
                  <a:pos x="64" y="167"/>
                </a:cxn>
                <a:cxn ang="0">
                  <a:pos x="76" y="153"/>
                </a:cxn>
                <a:cxn ang="0">
                  <a:pos x="87" y="141"/>
                </a:cxn>
                <a:cxn ang="0">
                  <a:pos x="98" y="130"/>
                </a:cxn>
                <a:cxn ang="0">
                  <a:pos x="110" y="116"/>
                </a:cxn>
                <a:cxn ang="0">
                  <a:pos x="120" y="103"/>
                </a:cxn>
                <a:cxn ang="0">
                  <a:pos x="130" y="89"/>
                </a:cxn>
                <a:cxn ang="0">
                  <a:pos x="141" y="76"/>
                </a:cxn>
                <a:cxn ang="0">
                  <a:pos x="151" y="62"/>
                </a:cxn>
                <a:cxn ang="0">
                  <a:pos x="158" y="48"/>
                </a:cxn>
                <a:cxn ang="0">
                  <a:pos x="166" y="32"/>
                </a:cxn>
                <a:cxn ang="0">
                  <a:pos x="171" y="17"/>
                </a:cxn>
                <a:cxn ang="0">
                  <a:pos x="171" y="4"/>
                </a:cxn>
                <a:cxn ang="0">
                  <a:pos x="169" y="0"/>
                </a:cxn>
              </a:cxnLst>
              <a:rect l="0" t="0" r="r" b="b"/>
              <a:pathLst>
                <a:path w="175" h="227">
                  <a:moveTo>
                    <a:pt x="169" y="0"/>
                  </a:moveTo>
                  <a:lnTo>
                    <a:pt x="161" y="3"/>
                  </a:lnTo>
                  <a:lnTo>
                    <a:pt x="154" y="7"/>
                  </a:lnTo>
                  <a:lnTo>
                    <a:pt x="147" y="12"/>
                  </a:lnTo>
                  <a:lnTo>
                    <a:pt x="140" y="17"/>
                  </a:lnTo>
                  <a:lnTo>
                    <a:pt x="133" y="20"/>
                  </a:lnTo>
                  <a:lnTo>
                    <a:pt x="127" y="26"/>
                  </a:lnTo>
                  <a:lnTo>
                    <a:pt x="121" y="31"/>
                  </a:lnTo>
                  <a:lnTo>
                    <a:pt x="115" y="37"/>
                  </a:lnTo>
                  <a:lnTo>
                    <a:pt x="109" y="41"/>
                  </a:lnTo>
                  <a:lnTo>
                    <a:pt x="101" y="48"/>
                  </a:lnTo>
                  <a:lnTo>
                    <a:pt x="96" y="54"/>
                  </a:lnTo>
                  <a:lnTo>
                    <a:pt x="90" y="60"/>
                  </a:lnTo>
                  <a:lnTo>
                    <a:pt x="84" y="66"/>
                  </a:lnTo>
                  <a:lnTo>
                    <a:pt x="79" y="74"/>
                  </a:lnTo>
                  <a:lnTo>
                    <a:pt x="73" y="80"/>
                  </a:lnTo>
                  <a:lnTo>
                    <a:pt x="68" y="86"/>
                  </a:lnTo>
                  <a:lnTo>
                    <a:pt x="62" y="93"/>
                  </a:lnTo>
                  <a:lnTo>
                    <a:pt x="58" y="100"/>
                  </a:lnTo>
                  <a:lnTo>
                    <a:pt x="53" y="107"/>
                  </a:lnTo>
                  <a:lnTo>
                    <a:pt x="48" y="113"/>
                  </a:lnTo>
                  <a:lnTo>
                    <a:pt x="42" y="120"/>
                  </a:lnTo>
                  <a:lnTo>
                    <a:pt x="37" y="128"/>
                  </a:lnTo>
                  <a:lnTo>
                    <a:pt x="34" y="134"/>
                  </a:lnTo>
                  <a:lnTo>
                    <a:pt x="30" y="142"/>
                  </a:lnTo>
                  <a:lnTo>
                    <a:pt x="25" y="150"/>
                  </a:lnTo>
                  <a:lnTo>
                    <a:pt x="20" y="156"/>
                  </a:lnTo>
                  <a:lnTo>
                    <a:pt x="17" y="164"/>
                  </a:lnTo>
                  <a:lnTo>
                    <a:pt x="14" y="172"/>
                  </a:lnTo>
                  <a:lnTo>
                    <a:pt x="10" y="179"/>
                  </a:lnTo>
                  <a:lnTo>
                    <a:pt x="6" y="187"/>
                  </a:lnTo>
                  <a:lnTo>
                    <a:pt x="3" y="193"/>
                  </a:lnTo>
                  <a:lnTo>
                    <a:pt x="0" y="203"/>
                  </a:lnTo>
                  <a:lnTo>
                    <a:pt x="5" y="207"/>
                  </a:lnTo>
                  <a:lnTo>
                    <a:pt x="10" y="213"/>
                  </a:lnTo>
                  <a:lnTo>
                    <a:pt x="16" y="221"/>
                  </a:lnTo>
                  <a:lnTo>
                    <a:pt x="20" y="227"/>
                  </a:lnTo>
                  <a:lnTo>
                    <a:pt x="23" y="221"/>
                  </a:lnTo>
                  <a:lnTo>
                    <a:pt x="28" y="213"/>
                  </a:lnTo>
                  <a:lnTo>
                    <a:pt x="33" y="207"/>
                  </a:lnTo>
                  <a:lnTo>
                    <a:pt x="37" y="200"/>
                  </a:lnTo>
                  <a:lnTo>
                    <a:pt x="42" y="193"/>
                  </a:lnTo>
                  <a:lnTo>
                    <a:pt x="48" y="187"/>
                  </a:lnTo>
                  <a:lnTo>
                    <a:pt x="53" y="179"/>
                  </a:lnTo>
                  <a:lnTo>
                    <a:pt x="59" y="173"/>
                  </a:lnTo>
                  <a:lnTo>
                    <a:pt x="64" y="167"/>
                  </a:lnTo>
                  <a:lnTo>
                    <a:pt x="70" y="159"/>
                  </a:lnTo>
                  <a:lnTo>
                    <a:pt x="76" y="153"/>
                  </a:lnTo>
                  <a:lnTo>
                    <a:pt x="81" y="148"/>
                  </a:lnTo>
                  <a:lnTo>
                    <a:pt x="87" y="141"/>
                  </a:lnTo>
                  <a:lnTo>
                    <a:pt x="93" y="134"/>
                  </a:lnTo>
                  <a:lnTo>
                    <a:pt x="98" y="130"/>
                  </a:lnTo>
                  <a:lnTo>
                    <a:pt x="104" y="124"/>
                  </a:lnTo>
                  <a:lnTo>
                    <a:pt x="110" y="116"/>
                  </a:lnTo>
                  <a:lnTo>
                    <a:pt x="115" y="110"/>
                  </a:lnTo>
                  <a:lnTo>
                    <a:pt x="120" y="103"/>
                  </a:lnTo>
                  <a:lnTo>
                    <a:pt x="126" y="96"/>
                  </a:lnTo>
                  <a:lnTo>
                    <a:pt x="130" y="89"/>
                  </a:lnTo>
                  <a:lnTo>
                    <a:pt x="135" y="83"/>
                  </a:lnTo>
                  <a:lnTo>
                    <a:pt x="141" y="76"/>
                  </a:lnTo>
                  <a:lnTo>
                    <a:pt x="146" y="69"/>
                  </a:lnTo>
                  <a:lnTo>
                    <a:pt x="151" y="62"/>
                  </a:lnTo>
                  <a:lnTo>
                    <a:pt x="154" y="55"/>
                  </a:lnTo>
                  <a:lnTo>
                    <a:pt x="158" y="48"/>
                  </a:lnTo>
                  <a:lnTo>
                    <a:pt x="163" y="40"/>
                  </a:lnTo>
                  <a:lnTo>
                    <a:pt x="166" y="32"/>
                  </a:lnTo>
                  <a:lnTo>
                    <a:pt x="169" y="24"/>
                  </a:lnTo>
                  <a:lnTo>
                    <a:pt x="171" y="17"/>
                  </a:lnTo>
                  <a:lnTo>
                    <a:pt x="175" y="9"/>
                  </a:lnTo>
                  <a:lnTo>
                    <a:pt x="171" y="4"/>
                  </a:lnTo>
                  <a:lnTo>
                    <a:pt x="169" y="0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791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7" name="Freeform 249"/>
            <p:cNvSpPr>
              <a:spLocks/>
            </p:cNvSpPr>
            <p:nvPr/>
          </p:nvSpPr>
          <p:spPr bwMode="auto">
            <a:xfrm>
              <a:off x="4917" y="1044"/>
              <a:ext cx="242" cy="232"/>
            </a:xfrm>
            <a:custGeom>
              <a:avLst/>
              <a:gdLst/>
              <a:ahLst/>
              <a:cxnLst>
                <a:cxn ang="0">
                  <a:pos x="356" y="178"/>
                </a:cxn>
                <a:cxn ang="0">
                  <a:pos x="113" y="94"/>
                </a:cxn>
                <a:cxn ang="0">
                  <a:pos x="0" y="197"/>
                </a:cxn>
                <a:cxn ang="0">
                  <a:pos x="8" y="203"/>
                </a:cxn>
                <a:cxn ang="0">
                  <a:pos x="17" y="208"/>
                </a:cxn>
                <a:cxn ang="0">
                  <a:pos x="29" y="217"/>
                </a:cxn>
                <a:cxn ang="0">
                  <a:pos x="43" y="225"/>
                </a:cxn>
                <a:cxn ang="0">
                  <a:pos x="50" y="231"/>
                </a:cxn>
                <a:cxn ang="0">
                  <a:pos x="59" y="237"/>
                </a:cxn>
                <a:cxn ang="0">
                  <a:pos x="68" y="243"/>
                </a:cxn>
                <a:cxn ang="0">
                  <a:pos x="76" y="249"/>
                </a:cxn>
                <a:cxn ang="0">
                  <a:pos x="85" y="256"/>
                </a:cxn>
                <a:cxn ang="0">
                  <a:pos x="96" y="262"/>
                </a:cxn>
                <a:cxn ang="0">
                  <a:pos x="105" y="270"/>
                </a:cxn>
                <a:cxn ang="0">
                  <a:pos x="113" y="276"/>
                </a:cxn>
                <a:cxn ang="0">
                  <a:pos x="122" y="282"/>
                </a:cxn>
                <a:cxn ang="0">
                  <a:pos x="133" y="290"/>
                </a:cxn>
                <a:cxn ang="0">
                  <a:pos x="143" y="296"/>
                </a:cxn>
                <a:cxn ang="0">
                  <a:pos x="152" y="302"/>
                </a:cxn>
                <a:cxn ang="0">
                  <a:pos x="161" y="310"/>
                </a:cxn>
                <a:cxn ang="0">
                  <a:pos x="169" y="316"/>
                </a:cxn>
                <a:cxn ang="0">
                  <a:pos x="184" y="327"/>
                </a:cxn>
                <a:cxn ang="0">
                  <a:pos x="200" y="339"/>
                </a:cxn>
                <a:cxn ang="0">
                  <a:pos x="212" y="349"/>
                </a:cxn>
                <a:cxn ang="0">
                  <a:pos x="222" y="358"/>
                </a:cxn>
                <a:cxn ang="0">
                  <a:pos x="229" y="364"/>
                </a:cxn>
                <a:cxn ang="0">
                  <a:pos x="239" y="372"/>
                </a:cxn>
                <a:cxn ang="0">
                  <a:pos x="249" y="380"/>
                </a:cxn>
                <a:cxn ang="0">
                  <a:pos x="260" y="389"/>
                </a:cxn>
                <a:cxn ang="0">
                  <a:pos x="271" y="398"/>
                </a:cxn>
                <a:cxn ang="0">
                  <a:pos x="282" y="406"/>
                </a:cxn>
                <a:cxn ang="0">
                  <a:pos x="293" y="415"/>
                </a:cxn>
                <a:cxn ang="0">
                  <a:pos x="305" y="425"/>
                </a:cxn>
                <a:cxn ang="0">
                  <a:pos x="316" y="432"/>
                </a:cxn>
                <a:cxn ang="0">
                  <a:pos x="327" y="439"/>
                </a:cxn>
                <a:cxn ang="0">
                  <a:pos x="335" y="446"/>
                </a:cxn>
                <a:cxn ang="0">
                  <a:pos x="344" y="452"/>
                </a:cxn>
                <a:cxn ang="0">
                  <a:pos x="355" y="460"/>
                </a:cxn>
                <a:cxn ang="0">
                  <a:pos x="359" y="465"/>
                </a:cxn>
                <a:cxn ang="0">
                  <a:pos x="483" y="277"/>
                </a:cxn>
              </a:cxnLst>
              <a:rect l="0" t="0" r="r" b="b"/>
              <a:pathLst>
                <a:path w="483" h="465">
                  <a:moveTo>
                    <a:pt x="483" y="277"/>
                  </a:moveTo>
                  <a:lnTo>
                    <a:pt x="356" y="178"/>
                  </a:lnTo>
                  <a:lnTo>
                    <a:pt x="125" y="0"/>
                  </a:lnTo>
                  <a:lnTo>
                    <a:pt x="113" y="94"/>
                  </a:lnTo>
                  <a:lnTo>
                    <a:pt x="54" y="156"/>
                  </a:lnTo>
                  <a:lnTo>
                    <a:pt x="0" y="197"/>
                  </a:lnTo>
                  <a:lnTo>
                    <a:pt x="2" y="198"/>
                  </a:lnTo>
                  <a:lnTo>
                    <a:pt x="8" y="203"/>
                  </a:lnTo>
                  <a:lnTo>
                    <a:pt x="11" y="204"/>
                  </a:lnTo>
                  <a:lnTo>
                    <a:pt x="17" y="208"/>
                  </a:lnTo>
                  <a:lnTo>
                    <a:pt x="22" y="212"/>
                  </a:lnTo>
                  <a:lnTo>
                    <a:pt x="29" y="217"/>
                  </a:lnTo>
                  <a:lnTo>
                    <a:pt x="36" y="222"/>
                  </a:lnTo>
                  <a:lnTo>
                    <a:pt x="43" y="225"/>
                  </a:lnTo>
                  <a:lnTo>
                    <a:pt x="46" y="228"/>
                  </a:lnTo>
                  <a:lnTo>
                    <a:pt x="50" y="231"/>
                  </a:lnTo>
                  <a:lnTo>
                    <a:pt x="54" y="234"/>
                  </a:lnTo>
                  <a:lnTo>
                    <a:pt x="59" y="237"/>
                  </a:lnTo>
                  <a:lnTo>
                    <a:pt x="64" y="240"/>
                  </a:lnTo>
                  <a:lnTo>
                    <a:pt x="68" y="243"/>
                  </a:lnTo>
                  <a:lnTo>
                    <a:pt x="71" y="245"/>
                  </a:lnTo>
                  <a:lnTo>
                    <a:pt x="76" y="249"/>
                  </a:lnTo>
                  <a:lnTo>
                    <a:pt x="81" y="253"/>
                  </a:lnTo>
                  <a:lnTo>
                    <a:pt x="85" y="256"/>
                  </a:lnTo>
                  <a:lnTo>
                    <a:pt x="90" y="259"/>
                  </a:lnTo>
                  <a:lnTo>
                    <a:pt x="96" y="262"/>
                  </a:lnTo>
                  <a:lnTo>
                    <a:pt x="101" y="265"/>
                  </a:lnTo>
                  <a:lnTo>
                    <a:pt x="105" y="270"/>
                  </a:lnTo>
                  <a:lnTo>
                    <a:pt x="108" y="273"/>
                  </a:lnTo>
                  <a:lnTo>
                    <a:pt x="113" y="276"/>
                  </a:lnTo>
                  <a:lnTo>
                    <a:pt x="118" y="279"/>
                  </a:lnTo>
                  <a:lnTo>
                    <a:pt x="122" y="282"/>
                  </a:lnTo>
                  <a:lnTo>
                    <a:pt x="127" y="285"/>
                  </a:lnTo>
                  <a:lnTo>
                    <a:pt x="133" y="290"/>
                  </a:lnTo>
                  <a:lnTo>
                    <a:pt x="138" y="293"/>
                  </a:lnTo>
                  <a:lnTo>
                    <a:pt x="143" y="296"/>
                  </a:lnTo>
                  <a:lnTo>
                    <a:pt x="146" y="299"/>
                  </a:lnTo>
                  <a:lnTo>
                    <a:pt x="152" y="302"/>
                  </a:lnTo>
                  <a:lnTo>
                    <a:pt x="156" y="305"/>
                  </a:lnTo>
                  <a:lnTo>
                    <a:pt x="161" y="310"/>
                  </a:lnTo>
                  <a:lnTo>
                    <a:pt x="164" y="313"/>
                  </a:lnTo>
                  <a:lnTo>
                    <a:pt x="169" y="316"/>
                  </a:lnTo>
                  <a:lnTo>
                    <a:pt x="177" y="322"/>
                  </a:lnTo>
                  <a:lnTo>
                    <a:pt x="184" y="327"/>
                  </a:lnTo>
                  <a:lnTo>
                    <a:pt x="192" y="333"/>
                  </a:lnTo>
                  <a:lnTo>
                    <a:pt x="200" y="339"/>
                  </a:lnTo>
                  <a:lnTo>
                    <a:pt x="206" y="342"/>
                  </a:lnTo>
                  <a:lnTo>
                    <a:pt x="212" y="349"/>
                  </a:lnTo>
                  <a:lnTo>
                    <a:pt x="215" y="353"/>
                  </a:lnTo>
                  <a:lnTo>
                    <a:pt x="222" y="358"/>
                  </a:lnTo>
                  <a:lnTo>
                    <a:pt x="225" y="359"/>
                  </a:lnTo>
                  <a:lnTo>
                    <a:pt x="229" y="364"/>
                  </a:lnTo>
                  <a:lnTo>
                    <a:pt x="234" y="367"/>
                  </a:lnTo>
                  <a:lnTo>
                    <a:pt x="239" y="372"/>
                  </a:lnTo>
                  <a:lnTo>
                    <a:pt x="243" y="377"/>
                  </a:lnTo>
                  <a:lnTo>
                    <a:pt x="249" y="380"/>
                  </a:lnTo>
                  <a:lnTo>
                    <a:pt x="254" y="384"/>
                  </a:lnTo>
                  <a:lnTo>
                    <a:pt x="260" y="389"/>
                  </a:lnTo>
                  <a:lnTo>
                    <a:pt x="265" y="394"/>
                  </a:lnTo>
                  <a:lnTo>
                    <a:pt x="271" y="398"/>
                  </a:lnTo>
                  <a:lnTo>
                    <a:pt x="276" y="401"/>
                  </a:lnTo>
                  <a:lnTo>
                    <a:pt x="282" y="406"/>
                  </a:lnTo>
                  <a:lnTo>
                    <a:pt x="288" y="411"/>
                  </a:lnTo>
                  <a:lnTo>
                    <a:pt x="293" y="415"/>
                  </a:lnTo>
                  <a:lnTo>
                    <a:pt x="299" y="420"/>
                  </a:lnTo>
                  <a:lnTo>
                    <a:pt x="305" y="425"/>
                  </a:lnTo>
                  <a:lnTo>
                    <a:pt x="311" y="428"/>
                  </a:lnTo>
                  <a:lnTo>
                    <a:pt x="316" y="432"/>
                  </a:lnTo>
                  <a:lnTo>
                    <a:pt x="321" y="435"/>
                  </a:lnTo>
                  <a:lnTo>
                    <a:pt x="327" y="439"/>
                  </a:lnTo>
                  <a:lnTo>
                    <a:pt x="330" y="442"/>
                  </a:lnTo>
                  <a:lnTo>
                    <a:pt x="335" y="446"/>
                  </a:lnTo>
                  <a:lnTo>
                    <a:pt x="339" y="449"/>
                  </a:lnTo>
                  <a:lnTo>
                    <a:pt x="344" y="452"/>
                  </a:lnTo>
                  <a:lnTo>
                    <a:pt x="349" y="457"/>
                  </a:lnTo>
                  <a:lnTo>
                    <a:pt x="355" y="460"/>
                  </a:lnTo>
                  <a:lnTo>
                    <a:pt x="358" y="463"/>
                  </a:lnTo>
                  <a:lnTo>
                    <a:pt x="359" y="465"/>
                  </a:lnTo>
                  <a:lnTo>
                    <a:pt x="483" y="277"/>
                  </a:lnTo>
                  <a:lnTo>
                    <a:pt x="483" y="277"/>
                  </a:lnTo>
                  <a:close/>
                </a:path>
              </a:pathLst>
            </a:custGeom>
            <a:solidFill>
              <a:srgbClr val="DB1C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8" name="Freeform 250"/>
            <p:cNvSpPr>
              <a:spLocks/>
            </p:cNvSpPr>
            <p:nvPr/>
          </p:nvSpPr>
          <p:spPr bwMode="auto">
            <a:xfrm>
              <a:off x="4500" y="729"/>
              <a:ext cx="96" cy="130"/>
            </a:xfrm>
            <a:custGeom>
              <a:avLst/>
              <a:gdLst/>
              <a:ahLst/>
              <a:cxnLst>
                <a:cxn ang="0">
                  <a:pos x="148" y="3"/>
                </a:cxn>
                <a:cxn ang="0">
                  <a:pos x="134" y="10"/>
                </a:cxn>
                <a:cxn ang="0">
                  <a:pos x="120" y="20"/>
                </a:cxn>
                <a:cxn ang="0">
                  <a:pos x="107" y="29"/>
                </a:cxn>
                <a:cxn ang="0">
                  <a:pos x="95" y="38"/>
                </a:cxn>
                <a:cxn ang="0">
                  <a:pos x="81" y="49"/>
                </a:cxn>
                <a:cxn ang="0">
                  <a:pos x="70" y="62"/>
                </a:cxn>
                <a:cxn ang="0">
                  <a:pos x="59" y="72"/>
                </a:cxn>
                <a:cxn ang="0">
                  <a:pos x="50" y="85"/>
                </a:cxn>
                <a:cxn ang="0">
                  <a:pos x="41" y="99"/>
                </a:cxn>
                <a:cxn ang="0">
                  <a:pos x="31" y="113"/>
                </a:cxn>
                <a:cxn ang="0">
                  <a:pos x="22" y="127"/>
                </a:cxn>
                <a:cxn ang="0">
                  <a:pos x="16" y="141"/>
                </a:cxn>
                <a:cxn ang="0">
                  <a:pos x="10" y="156"/>
                </a:cxn>
                <a:cxn ang="0">
                  <a:pos x="5" y="172"/>
                </a:cxn>
                <a:cxn ang="0">
                  <a:pos x="2" y="182"/>
                </a:cxn>
                <a:cxn ang="0">
                  <a:pos x="0" y="192"/>
                </a:cxn>
                <a:cxn ang="0">
                  <a:pos x="2" y="198"/>
                </a:cxn>
                <a:cxn ang="0">
                  <a:pos x="10" y="204"/>
                </a:cxn>
                <a:cxn ang="0">
                  <a:pos x="19" y="212"/>
                </a:cxn>
                <a:cxn ang="0">
                  <a:pos x="28" y="221"/>
                </a:cxn>
                <a:cxn ang="0">
                  <a:pos x="41" y="232"/>
                </a:cxn>
                <a:cxn ang="0">
                  <a:pos x="50" y="241"/>
                </a:cxn>
                <a:cxn ang="0">
                  <a:pos x="59" y="249"/>
                </a:cxn>
                <a:cxn ang="0">
                  <a:pos x="67" y="257"/>
                </a:cxn>
                <a:cxn ang="0">
                  <a:pos x="76" y="257"/>
                </a:cxn>
                <a:cxn ang="0">
                  <a:pos x="87" y="254"/>
                </a:cxn>
                <a:cxn ang="0">
                  <a:pos x="98" y="246"/>
                </a:cxn>
                <a:cxn ang="0">
                  <a:pos x="106" y="238"/>
                </a:cxn>
                <a:cxn ang="0">
                  <a:pos x="114" y="227"/>
                </a:cxn>
                <a:cxn ang="0">
                  <a:pos x="118" y="217"/>
                </a:cxn>
                <a:cxn ang="0">
                  <a:pos x="123" y="204"/>
                </a:cxn>
                <a:cxn ang="0">
                  <a:pos x="127" y="192"/>
                </a:cxn>
                <a:cxn ang="0">
                  <a:pos x="131" y="178"/>
                </a:cxn>
                <a:cxn ang="0">
                  <a:pos x="132" y="164"/>
                </a:cxn>
                <a:cxn ang="0">
                  <a:pos x="135" y="150"/>
                </a:cxn>
                <a:cxn ang="0">
                  <a:pos x="138" y="136"/>
                </a:cxn>
                <a:cxn ang="0">
                  <a:pos x="143" y="122"/>
                </a:cxn>
                <a:cxn ang="0">
                  <a:pos x="148" y="110"/>
                </a:cxn>
                <a:cxn ang="0">
                  <a:pos x="152" y="99"/>
                </a:cxn>
                <a:cxn ang="0">
                  <a:pos x="162" y="88"/>
                </a:cxn>
                <a:cxn ang="0">
                  <a:pos x="171" y="82"/>
                </a:cxn>
                <a:cxn ang="0">
                  <a:pos x="177" y="77"/>
                </a:cxn>
                <a:cxn ang="0">
                  <a:pos x="186" y="68"/>
                </a:cxn>
                <a:cxn ang="0">
                  <a:pos x="191" y="57"/>
                </a:cxn>
                <a:cxn ang="0">
                  <a:pos x="193" y="43"/>
                </a:cxn>
                <a:cxn ang="0">
                  <a:pos x="188" y="31"/>
                </a:cxn>
                <a:cxn ang="0">
                  <a:pos x="180" y="18"/>
                </a:cxn>
                <a:cxn ang="0">
                  <a:pos x="171" y="9"/>
                </a:cxn>
                <a:cxn ang="0">
                  <a:pos x="160" y="1"/>
                </a:cxn>
                <a:cxn ang="0">
                  <a:pos x="155" y="0"/>
                </a:cxn>
              </a:cxnLst>
              <a:rect l="0" t="0" r="r" b="b"/>
              <a:pathLst>
                <a:path w="193" h="260">
                  <a:moveTo>
                    <a:pt x="155" y="0"/>
                  </a:moveTo>
                  <a:lnTo>
                    <a:pt x="148" y="3"/>
                  </a:lnTo>
                  <a:lnTo>
                    <a:pt x="140" y="6"/>
                  </a:lnTo>
                  <a:lnTo>
                    <a:pt x="134" y="10"/>
                  </a:lnTo>
                  <a:lnTo>
                    <a:pt x="127" y="15"/>
                  </a:lnTo>
                  <a:lnTo>
                    <a:pt x="120" y="20"/>
                  </a:lnTo>
                  <a:lnTo>
                    <a:pt x="114" y="24"/>
                  </a:lnTo>
                  <a:lnTo>
                    <a:pt x="107" y="29"/>
                  </a:lnTo>
                  <a:lnTo>
                    <a:pt x="101" y="34"/>
                  </a:lnTo>
                  <a:lnTo>
                    <a:pt x="95" y="38"/>
                  </a:lnTo>
                  <a:lnTo>
                    <a:pt x="87" y="43"/>
                  </a:lnTo>
                  <a:lnTo>
                    <a:pt x="81" y="49"/>
                  </a:lnTo>
                  <a:lnTo>
                    <a:pt x="76" y="55"/>
                  </a:lnTo>
                  <a:lnTo>
                    <a:pt x="70" y="62"/>
                  </a:lnTo>
                  <a:lnTo>
                    <a:pt x="66" y="66"/>
                  </a:lnTo>
                  <a:lnTo>
                    <a:pt x="59" y="72"/>
                  </a:lnTo>
                  <a:lnTo>
                    <a:pt x="56" y="80"/>
                  </a:lnTo>
                  <a:lnTo>
                    <a:pt x="50" y="85"/>
                  </a:lnTo>
                  <a:lnTo>
                    <a:pt x="44" y="91"/>
                  </a:lnTo>
                  <a:lnTo>
                    <a:pt x="41" y="99"/>
                  </a:lnTo>
                  <a:lnTo>
                    <a:pt x="36" y="105"/>
                  </a:lnTo>
                  <a:lnTo>
                    <a:pt x="31" y="113"/>
                  </a:lnTo>
                  <a:lnTo>
                    <a:pt x="27" y="119"/>
                  </a:lnTo>
                  <a:lnTo>
                    <a:pt x="22" y="127"/>
                  </a:lnTo>
                  <a:lnTo>
                    <a:pt x="21" y="134"/>
                  </a:lnTo>
                  <a:lnTo>
                    <a:pt x="16" y="141"/>
                  </a:lnTo>
                  <a:lnTo>
                    <a:pt x="13" y="148"/>
                  </a:lnTo>
                  <a:lnTo>
                    <a:pt x="10" y="156"/>
                  </a:lnTo>
                  <a:lnTo>
                    <a:pt x="8" y="164"/>
                  </a:lnTo>
                  <a:lnTo>
                    <a:pt x="5" y="172"/>
                  </a:lnTo>
                  <a:lnTo>
                    <a:pt x="4" y="179"/>
                  </a:lnTo>
                  <a:lnTo>
                    <a:pt x="2" y="182"/>
                  </a:lnTo>
                  <a:lnTo>
                    <a:pt x="0" y="187"/>
                  </a:lnTo>
                  <a:lnTo>
                    <a:pt x="0" y="192"/>
                  </a:lnTo>
                  <a:lnTo>
                    <a:pt x="0" y="196"/>
                  </a:lnTo>
                  <a:lnTo>
                    <a:pt x="2" y="198"/>
                  </a:lnTo>
                  <a:lnTo>
                    <a:pt x="5" y="201"/>
                  </a:lnTo>
                  <a:lnTo>
                    <a:pt x="10" y="204"/>
                  </a:lnTo>
                  <a:lnTo>
                    <a:pt x="14" y="209"/>
                  </a:lnTo>
                  <a:lnTo>
                    <a:pt x="19" y="212"/>
                  </a:lnTo>
                  <a:lnTo>
                    <a:pt x="24" y="217"/>
                  </a:lnTo>
                  <a:lnTo>
                    <a:pt x="28" y="221"/>
                  </a:lnTo>
                  <a:lnTo>
                    <a:pt x="35" y="227"/>
                  </a:lnTo>
                  <a:lnTo>
                    <a:pt x="41" y="232"/>
                  </a:lnTo>
                  <a:lnTo>
                    <a:pt x="45" y="237"/>
                  </a:lnTo>
                  <a:lnTo>
                    <a:pt x="50" y="241"/>
                  </a:lnTo>
                  <a:lnTo>
                    <a:pt x="56" y="246"/>
                  </a:lnTo>
                  <a:lnTo>
                    <a:pt x="59" y="249"/>
                  </a:lnTo>
                  <a:lnTo>
                    <a:pt x="64" y="254"/>
                  </a:lnTo>
                  <a:lnTo>
                    <a:pt x="67" y="257"/>
                  </a:lnTo>
                  <a:lnTo>
                    <a:pt x="70" y="260"/>
                  </a:lnTo>
                  <a:lnTo>
                    <a:pt x="76" y="257"/>
                  </a:lnTo>
                  <a:lnTo>
                    <a:pt x="83" y="257"/>
                  </a:lnTo>
                  <a:lnTo>
                    <a:pt x="87" y="254"/>
                  </a:lnTo>
                  <a:lnTo>
                    <a:pt x="93" y="251"/>
                  </a:lnTo>
                  <a:lnTo>
                    <a:pt x="98" y="246"/>
                  </a:lnTo>
                  <a:lnTo>
                    <a:pt x="103" y="243"/>
                  </a:lnTo>
                  <a:lnTo>
                    <a:pt x="106" y="238"/>
                  </a:lnTo>
                  <a:lnTo>
                    <a:pt x="110" y="234"/>
                  </a:lnTo>
                  <a:lnTo>
                    <a:pt x="114" y="227"/>
                  </a:lnTo>
                  <a:lnTo>
                    <a:pt x="117" y="223"/>
                  </a:lnTo>
                  <a:lnTo>
                    <a:pt x="118" y="217"/>
                  </a:lnTo>
                  <a:lnTo>
                    <a:pt x="121" y="210"/>
                  </a:lnTo>
                  <a:lnTo>
                    <a:pt x="123" y="204"/>
                  </a:lnTo>
                  <a:lnTo>
                    <a:pt x="124" y="198"/>
                  </a:lnTo>
                  <a:lnTo>
                    <a:pt x="127" y="192"/>
                  </a:lnTo>
                  <a:lnTo>
                    <a:pt x="129" y="186"/>
                  </a:lnTo>
                  <a:lnTo>
                    <a:pt x="131" y="178"/>
                  </a:lnTo>
                  <a:lnTo>
                    <a:pt x="132" y="170"/>
                  </a:lnTo>
                  <a:lnTo>
                    <a:pt x="132" y="164"/>
                  </a:lnTo>
                  <a:lnTo>
                    <a:pt x="134" y="158"/>
                  </a:lnTo>
                  <a:lnTo>
                    <a:pt x="135" y="150"/>
                  </a:lnTo>
                  <a:lnTo>
                    <a:pt x="137" y="142"/>
                  </a:lnTo>
                  <a:lnTo>
                    <a:pt x="138" y="136"/>
                  </a:lnTo>
                  <a:lnTo>
                    <a:pt x="141" y="130"/>
                  </a:lnTo>
                  <a:lnTo>
                    <a:pt x="143" y="122"/>
                  </a:lnTo>
                  <a:lnTo>
                    <a:pt x="145" y="116"/>
                  </a:lnTo>
                  <a:lnTo>
                    <a:pt x="148" y="110"/>
                  </a:lnTo>
                  <a:lnTo>
                    <a:pt x="151" y="105"/>
                  </a:lnTo>
                  <a:lnTo>
                    <a:pt x="152" y="99"/>
                  </a:lnTo>
                  <a:lnTo>
                    <a:pt x="157" y="94"/>
                  </a:lnTo>
                  <a:lnTo>
                    <a:pt x="162" y="88"/>
                  </a:lnTo>
                  <a:lnTo>
                    <a:pt x="166" y="85"/>
                  </a:lnTo>
                  <a:lnTo>
                    <a:pt x="171" y="82"/>
                  </a:lnTo>
                  <a:lnTo>
                    <a:pt x="174" y="80"/>
                  </a:lnTo>
                  <a:lnTo>
                    <a:pt x="177" y="77"/>
                  </a:lnTo>
                  <a:lnTo>
                    <a:pt x="182" y="74"/>
                  </a:lnTo>
                  <a:lnTo>
                    <a:pt x="186" y="68"/>
                  </a:lnTo>
                  <a:lnTo>
                    <a:pt x="189" y="63"/>
                  </a:lnTo>
                  <a:lnTo>
                    <a:pt x="191" y="57"/>
                  </a:lnTo>
                  <a:lnTo>
                    <a:pt x="193" y="51"/>
                  </a:lnTo>
                  <a:lnTo>
                    <a:pt x="193" y="43"/>
                  </a:lnTo>
                  <a:lnTo>
                    <a:pt x="191" y="38"/>
                  </a:lnTo>
                  <a:lnTo>
                    <a:pt x="188" y="31"/>
                  </a:lnTo>
                  <a:lnTo>
                    <a:pt x="185" y="24"/>
                  </a:lnTo>
                  <a:lnTo>
                    <a:pt x="180" y="18"/>
                  </a:lnTo>
                  <a:lnTo>
                    <a:pt x="176" y="14"/>
                  </a:lnTo>
                  <a:lnTo>
                    <a:pt x="171" y="9"/>
                  </a:lnTo>
                  <a:lnTo>
                    <a:pt x="165" y="4"/>
                  </a:lnTo>
                  <a:lnTo>
                    <a:pt x="160" y="1"/>
                  </a:lnTo>
                  <a:lnTo>
                    <a:pt x="155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DB0D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299" name="Freeform 251"/>
            <p:cNvSpPr>
              <a:spLocks/>
            </p:cNvSpPr>
            <p:nvPr/>
          </p:nvSpPr>
          <p:spPr bwMode="auto">
            <a:xfrm>
              <a:off x="4861" y="656"/>
              <a:ext cx="230" cy="255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129" y="204"/>
                </a:cxn>
                <a:cxn ang="0">
                  <a:pos x="0" y="377"/>
                </a:cxn>
                <a:cxn ang="0">
                  <a:pos x="2" y="377"/>
                </a:cxn>
                <a:cxn ang="0">
                  <a:pos x="7" y="380"/>
                </a:cxn>
                <a:cxn ang="0">
                  <a:pos x="11" y="381"/>
                </a:cxn>
                <a:cxn ang="0">
                  <a:pos x="14" y="383"/>
                </a:cxn>
                <a:cxn ang="0">
                  <a:pos x="19" y="384"/>
                </a:cxn>
                <a:cxn ang="0">
                  <a:pos x="25" y="387"/>
                </a:cxn>
                <a:cxn ang="0">
                  <a:pos x="30" y="389"/>
                </a:cxn>
                <a:cxn ang="0">
                  <a:pos x="36" y="390"/>
                </a:cxn>
                <a:cxn ang="0">
                  <a:pos x="41" y="394"/>
                </a:cxn>
                <a:cxn ang="0">
                  <a:pos x="47" y="395"/>
                </a:cxn>
                <a:cxn ang="0">
                  <a:pos x="50" y="397"/>
                </a:cxn>
                <a:cxn ang="0">
                  <a:pos x="55" y="398"/>
                </a:cxn>
                <a:cxn ang="0">
                  <a:pos x="59" y="400"/>
                </a:cxn>
                <a:cxn ang="0">
                  <a:pos x="64" y="401"/>
                </a:cxn>
                <a:cxn ang="0">
                  <a:pos x="67" y="403"/>
                </a:cxn>
                <a:cxn ang="0">
                  <a:pos x="70" y="404"/>
                </a:cxn>
                <a:cxn ang="0">
                  <a:pos x="76" y="406"/>
                </a:cxn>
                <a:cxn ang="0">
                  <a:pos x="84" y="411"/>
                </a:cxn>
                <a:cxn ang="0">
                  <a:pos x="90" y="415"/>
                </a:cxn>
                <a:cxn ang="0">
                  <a:pos x="98" y="420"/>
                </a:cxn>
                <a:cxn ang="0">
                  <a:pos x="104" y="425"/>
                </a:cxn>
                <a:cxn ang="0">
                  <a:pos x="114" y="429"/>
                </a:cxn>
                <a:cxn ang="0">
                  <a:pos x="120" y="434"/>
                </a:cxn>
                <a:cxn ang="0">
                  <a:pos x="127" y="439"/>
                </a:cxn>
                <a:cxn ang="0">
                  <a:pos x="134" y="442"/>
                </a:cxn>
                <a:cxn ang="0">
                  <a:pos x="140" y="446"/>
                </a:cxn>
                <a:cxn ang="0">
                  <a:pos x="143" y="449"/>
                </a:cxn>
                <a:cxn ang="0">
                  <a:pos x="148" y="452"/>
                </a:cxn>
                <a:cxn ang="0">
                  <a:pos x="151" y="454"/>
                </a:cxn>
                <a:cxn ang="0">
                  <a:pos x="152" y="456"/>
                </a:cxn>
                <a:cxn ang="0">
                  <a:pos x="197" y="510"/>
                </a:cxn>
                <a:cxn ang="0">
                  <a:pos x="349" y="325"/>
                </a:cxn>
                <a:cxn ang="0">
                  <a:pos x="459" y="150"/>
                </a:cxn>
                <a:cxn ang="0">
                  <a:pos x="358" y="76"/>
                </a:cxn>
                <a:cxn ang="0">
                  <a:pos x="270" y="0"/>
                </a:cxn>
                <a:cxn ang="0">
                  <a:pos x="270" y="0"/>
                </a:cxn>
              </a:cxnLst>
              <a:rect l="0" t="0" r="r" b="b"/>
              <a:pathLst>
                <a:path w="459" h="510">
                  <a:moveTo>
                    <a:pt x="270" y="0"/>
                  </a:moveTo>
                  <a:lnTo>
                    <a:pt x="129" y="204"/>
                  </a:lnTo>
                  <a:lnTo>
                    <a:pt x="0" y="377"/>
                  </a:lnTo>
                  <a:lnTo>
                    <a:pt x="2" y="377"/>
                  </a:lnTo>
                  <a:lnTo>
                    <a:pt x="7" y="380"/>
                  </a:lnTo>
                  <a:lnTo>
                    <a:pt x="11" y="381"/>
                  </a:lnTo>
                  <a:lnTo>
                    <a:pt x="14" y="383"/>
                  </a:lnTo>
                  <a:lnTo>
                    <a:pt x="19" y="384"/>
                  </a:lnTo>
                  <a:lnTo>
                    <a:pt x="25" y="387"/>
                  </a:lnTo>
                  <a:lnTo>
                    <a:pt x="30" y="389"/>
                  </a:lnTo>
                  <a:lnTo>
                    <a:pt x="36" y="390"/>
                  </a:lnTo>
                  <a:lnTo>
                    <a:pt x="41" y="394"/>
                  </a:lnTo>
                  <a:lnTo>
                    <a:pt x="47" y="395"/>
                  </a:lnTo>
                  <a:lnTo>
                    <a:pt x="50" y="397"/>
                  </a:lnTo>
                  <a:lnTo>
                    <a:pt x="55" y="398"/>
                  </a:lnTo>
                  <a:lnTo>
                    <a:pt x="59" y="400"/>
                  </a:lnTo>
                  <a:lnTo>
                    <a:pt x="64" y="401"/>
                  </a:lnTo>
                  <a:lnTo>
                    <a:pt x="67" y="403"/>
                  </a:lnTo>
                  <a:lnTo>
                    <a:pt x="70" y="404"/>
                  </a:lnTo>
                  <a:lnTo>
                    <a:pt x="76" y="406"/>
                  </a:lnTo>
                  <a:lnTo>
                    <a:pt x="84" y="411"/>
                  </a:lnTo>
                  <a:lnTo>
                    <a:pt x="90" y="415"/>
                  </a:lnTo>
                  <a:lnTo>
                    <a:pt x="98" y="420"/>
                  </a:lnTo>
                  <a:lnTo>
                    <a:pt x="104" y="425"/>
                  </a:lnTo>
                  <a:lnTo>
                    <a:pt x="114" y="429"/>
                  </a:lnTo>
                  <a:lnTo>
                    <a:pt x="120" y="434"/>
                  </a:lnTo>
                  <a:lnTo>
                    <a:pt x="127" y="439"/>
                  </a:lnTo>
                  <a:lnTo>
                    <a:pt x="134" y="442"/>
                  </a:lnTo>
                  <a:lnTo>
                    <a:pt x="140" y="446"/>
                  </a:lnTo>
                  <a:lnTo>
                    <a:pt x="143" y="449"/>
                  </a:lnTo>
                  <a:lnTo>
                    <a:pt x="148" y="452"/>
                  </a:lnTo>
                  <a:lnTo>
                    <a:pt x="151" y="454"/>
                  </a:lnTo>
                  <a:lnTo>
                    <a:pt x="152" y="456"/>
                  </a:lnTo>
                  <a:lnTo>
                    <a:pt x="197" y="510"/>
                  </a:lnTo>
                  <a:lnTo>
                    <a:pt x="349" y="325"/>
                  </a:lnTo>
                  <a:lnTo>
                    <a:pt x="459" y="150"/>
                  </a:lnTo>
                  <a:lnTo>
                    <a:pt x="358" y="76"/>
                  </a:lnTo>
                  <a:lnTo>
                    <a:pt x="270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CC0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0" name="Freeform 252"/>
            <p:cNvSpPr>
              <a:spLocks/>
            </p:cNvSpPr>
            <p:nvPr/>
          </p:nvSpPr>
          <p:spPr bwMode="auto">
            <a:xfrm>
              <a:off x="4554" y="745"/>
              <a:ext cx="60" cy="149"/>
            </a:xfrm>
            <a:custGeom>
              <a:avLst/>
              <a:gdLst/>
              <a:ahLst/>
              <a:cxnLst>
                <a:cxn ang="0">
                  <a:pos x="68" y="10"/>
                </a:cxn>
                <a:cxn ang="0">
                  <a:pos x="49" y="32"/>
                </a:cxn>
                <a:cxn ang="0">
                  <a:pos x="39" y="49"/>
                </a:cxn>
                <a:cxn ang="0">
                  <a:pos x="31" y="63"/>
                </a:cxn>
                <a:cxn ang="0">
                  <a:pos x="25" y="76"/>
                </a:cxn>
                <a:cxn ang="0">
                  <a:pos x="17" y="91"/>
                </a:cxn>
                <a:cxn ang="0">
                  <a:pos x="11" y="107"/>
                </a:cxn>
                <a:cxn ang="0">
                  <a:pos x="8" y="122"/>
                </a:cxn>
                <a:cxn ang="0">
                  <a:pos x="5" y="138"/>
                </a:cxn>
                <a:cxn ang="0">
                  <a:pos x="1" y="153"/>
                </a:cxn>
                <a:cxn ang="0">
                  <a:pos x="0" y="169"/>
                </a:cxn>
                <a:cxn ang="0">
                  <a:pos x="0" y="184"/>
                </a:cxn>
                <a:cxn ang="0">
                  <a:pos x="1" y="201"/>
                </a:cxn>
                <a:cxn ang="0">
                  <a:pos x="3" y="217"/>
                </a:cxn>
                <a:cxn ang="0">
                  <a:pos x="8" y="232"/>
                </a:cxn>
                <a:cxn ang="0">
                  <a:pos x="11" y="246"/>
                </a:cxn>
                <a:cxn ang="0">
                  <a:pos x="18" y="262"/>
                </a:cxn>
                <a:cxn ang="0">
                  <a:pos x="25" y="274"/>
                </a:cxn>
                <a:cxn ang="0">
                  <a:pos x="34" y="286"/>
                </a:cxn>
                <a:cxn ang="0">
                  <a:pos x="46" y="296"/>
                </a:cxn>
                <a:cxn ang="0">
                  <a:pos x="62" y="297"/>
                </a:cxn>
                <a:cxn ang="0">
                  <a:pos x="79" y="297"/>
                </a:cxn>
                <a:cxn ang="0">
                  <a:pos x="84" y="288"/>
                </a:cxn>
                <a:cxn ang="0">
                  <a:pos x="87" y="274"/>
                </a:cxn>
                <a:cxn ang="0">
                  <a:pos x="90" y="260"/>
                </a:cxn>
                <a:cxn ang="0">
                  <a:pos x="93" y="244"/>
                </a:cxn>
                <a:cxn ang="0">
                  <a:pos x="97" y="231"/>
                </a:cxn>
                <a:cxn ang="0">
                  <a:pos x="101" y="215"/>
                </a:cxn>
                <a:cxn ang="0">
                  <a:pos x="104" y="201"/>
                </a:cxn>
                <a:cxn ang="0">
                  <a:pos x="108" y="186"/>
                </a:cxn>
                <a:cxn ang="0">
                  <a:pos x="111" y="170"/>
                </a:cxn>
                <a:cxn ang="0">
                  <a:pos x="115" y="155"/>
                </a:cxn>
                <a:cxn ang="0">
                  <a:pos x="118" y="141"/>
                </a:cxn>
                <a:cxn ang="0">
                  <a:pos x="118" y="125"/>
                </a:cxn>
                <a:cxn ang="0">
                  <a:pos x="119" y="110"/>
                </a:cxn>
                <a:cxn ang="0">
                  <a:pos x="119" y="96"/>
                </a:cxn>
                <a:cxn ang="0">
                  <a:pos x="119" y="82"/>
                </a:cxn>
                <a:cxn ang="0">
                  <a:pos x="118" y="68"/>
                </a:cxn>
                <a:cxn ang="0">
                  <a:pos x="115" y="54"/>
                </a:cxn>
                <a:cxn ang="0">
                  <a:pos x="110" y="41"/>
                </a:cxn>
                <a:cxn ang="0">
                  <a:pos x="105" y="29"/>
                </a:cxn>
                <a:cxn ang="0">
                  <a:pos x="90" y="6"/>
                </a:cxn>
              </a:cxnLst>
              <a:rect l="0" t="0" r="r" b="b"/>
              <a:pathLst>
                <a:path w="119" h="299">
                  <a:moveTo>
                    <a:pt x="84" y="0"/>
                  </a:moveTo>
                  <a:lnTo>
                    <a:pt x="76" y="4"/>
                  </a:lnTo>
                  <a:lnTo>
                    <a:pt x="68" y="10"/>
                  </a:lnTo>
                  <a:lnTo>
                    <a:pt x="62" y="17"/>
                  </a:lnTo>
                  <a:lnTo>
                    <a:pt x="56" y="24"/>
                  </a:lnTo>
                  <a:lnTo>
                    <a:pt x="49" y="32"/>
                  </a:lnTo>
                  <a:lnTo>
                    <a:pt x="43" y="40"/>
                  </a:lnTo>
                  <a:lnTo>
                    <a:pt x="42" y="45"/>
                  </a:lnTo>
                  <a:lnTo>
                    <a:pt x="39" y="49"/>
                  </a:lnTo>
                  <a:lnTo>
                    <a:pt x="36" y="54"/>
                  </a:lnTo>
                  <a:lnTo>
                    <a:pt x="34" y="58"/>
                  </a:lnTo>
                  <a:lnTo>
                    <a:pt x="31" y="63"/>
                  </a:lnTo>
                  <a:lnTo>
                    <a:pt x="28" y="68"/>
                  </a:lnTo>
                  <a:lnTo>
                    <a:pt x="26" y="71"/>
                  </a:lnTo>
                  <a:lnTo>
                    <a:pt x="25" y="76"/>
                  </a:lnTo>
                  <a:lnTo>
                    <a:pt x="22" y="80"/>
                  </a:lnTo>
                  <a:lnTo>
                    <a:pt x="20" y="86"/>
                  </a:lnTo>
                  <a:lnTo>
                    <a:pt x="17" y="91"/>
                  </a:lnTo>
                  <a:lnTo>
                    <a:pt x="15" y="96"/>
                  </a:lnTo>
                  <a:lnTo>
                    <a:pt x="14" y="100"/>
                  </a:lnTo>
                  <a:lnTo>
                    <a:pt x="11" y="107"/>
                  </a:lnTo>
                  <a:lnTo>
                    <a:pt x="9" y="111"/>
                  </a:lnTo>
                  <a:lnTo>
                    <a:pt x="9" y="116"/>
                  </a:lnTo>
                  <a:lnTo>
                    <a:pt x="8" y="122"/>
                  </a:lnTo>
                  <a:lnTo>
                    <a:pt x="6" y="127"/>
                  </a:lnTo>
                  <a:lnTo>
                    <a:pt x="5" y="131"/>
                  </a:lnTo>
                  <a:lnTo>
                    <a:pt x="5" y="138"/>
                  </a:lnTo>
                  <a:lnTo>
                    <a:pt x="3" y="142"/>
                  </a:lnTo>
                  <a:lnTo>
                    <a:pt x="3" y="148"/>
                  </a:lnTo>
                  <a:lnTo>
                    <a:pt x="1" y="153"/>
                  </a:lnTo>
                  <a:lnTo>
                    <a:pt x="1" y="159"/>
                  </a:lnTo>
                  <a:lnTo>
                    <a:pt x="0" y="164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0" y="179"/>
                  </a:lnTo>
                  <a:lnTo>
                    <a:pt x="0" y="184"/>
                  </a:lnTo>
                  <a:lnTo>
                    <a:pt x="0" y="190"/>
                  </a:lnTo>
                  <a:lnTo>
                    <a:pt x="0" y="195"/>
                  </a:lnTo>
                  <a:lnTo>
                    <a:pt x="1" y="201"/>
                  </a:lnTo>
                  <a:lnTo>
                    <a:pt x="1" y="206"/>
                  </a:lnTo>
                  <a:lnTo>
                    <a:pt x="3" y="210"/>
                  </a:lnTo>
                  <a:lnTo>
                    <a:pt x="3" y="217"/>
                  </a:lnTo>
                  <a:lnTo>
                    <a:pt x="5" y="223"/>
                  </a:lnTo>
                  <a:lnTo>
                    <a:pt x="5" y="226"/>
                  </a:lnTo>
                  <a:lnTo>
                    <a:pt x="8" y="232"/>
                  </a:lnTo>
                  <a:lnTo>
                    <a:pt x="8" y="237"/>
                  </a:lnTo>
                  <a:lnTo>
                    <a:pt x="9" y="241"/>
                  </a:lnTo>
                  <a:lnTo>
                    <a:pt x="11" y="246"/>
                  </a:lnTo>
                  <a:lnTo>
                    <a:pt x="14" y="251"/>
                  </a:lnTo>
                  <a:lnTo>
                    <a:pt x="15" y="255"/>
                  </a:lnTo>
                  <a:lnTo>
                    <a:pt x="18" y="262"/>
                  </a:lnTo>
                  <a:lnTo>
                    <a:pt x="20" y="265"/>
                  </a:lnTo>
                  <a:lnTo>
                    <a:pt x="23" y="269"/>
                  </a:lnTo>
                  <a:lnTo>
                    <a:pt x="25" y="274"/>
                  </a:lnTo>
                  <a:lnTo>
                    <a:pt x="28" y="279"/>
                  </a:lnTo>
                  <a:lnTo>
                    <a:pt x="31" y="282"/>
                  </a:lnTo>
                  <a:lnTo>
                    <a:pt x="34" y="286"/>
                  </a:lnTo>
                  <a:lnTo>
                    <a:pt x="39" y="291"/>
                  </a:lnTo>
                  <a:lnTo>
                    <a:pt x="43" y="296"/>
                  </a:lnTo>
                  <a:lnTo>
                    <a:pt x="46" y="296"/>
                  </a:lnTo>
                  <a:lnTo>
                    <a:pt x="51" y="296"/>
                  </a:lnTo>
                  <a:lnTo>
                    <a:pt x="57" y="296"/>
                  </a:lnTo>
                  <a:lnTo>
                    <a:pt x="62" y="297"/>
                  </a:lnTo>
                  <a:lnTo>
                    <a:pt x="68" y="297"/>
                  </a:lnTo>
                  <a:lnTo>
                    <a:pt x="73" y="297"/>
                  </a:lnTo>
                  <a:lnTo>
                    <a:pt x="79" y="297"/>
                  </a:lnTo>
                  <a:lnTo>
                    <a:pt x="84" y="299"/>
                  </a:lnTo>
                  <a:lnTo>
                    <a:pt x="84" y="293"/>
                  </a:lnTo>
                  <a:lnTo>
                    <a:pt x="84" y="288"/>
                  </a:lnTo>
                  <a:lnTo>
                    <a:pt x="85" y="283"/>
                  </a:lnTo>
                  <a:lnTo>
                    <a:pt x="85" y="279"/>
                  </a:lnTo>
                  <a:lnTo>
                    <a:pt x="87" y="274"/>
                  </a:lnTo>
                  <a:lnTo>
                    <a:pt x="88" y="269"/>
                  </a:lnTo>
                  <a:lnTo>
                    <a:pt x="88" y="265"/>
                  </a:lnTo>
                  <a:lnTo>
                    <a:pt x="90" y="260"/>
                  </a:lnTo>
                  <a:lnTo>
                    <a:pt x="91" y="255"/>
                  </a:lnTo>
                  <a:lnTo>
                    <a:pt x="93" y="249"/>
                  </a:lnTo>
                  <a:lnTo>
                    <a:pt x="93" y="244"/>
                  </a:lnTo>
                  <a:lnTo>
                    <a:pt x="94" y="240"/>
                  </a:lnTo>
                  <a:lnTo>
                    <a:pt x="96" y="235"/>
                  </a:lnTo>
                  <a:lnTo>
                    <a:pt x="97" y="231"/>
                  </a:lnTo>
                  <a:lnTo>
                    <a:pt x="97" y="226"/>
                  </a:lnTo>
                  <a:lnTo>
                    <a:pt x="101" y="221"/>
                  </a:lnTo>
                  <a:lnTo>
                    <a:pt x="101" y="215"/>
                  </a:lnTo>
                  <a:lnTo>
                    <a:pt x="102" y="210"/>
                  </a:lnTo>
                  <a:lnTo>
                    <a:pt x="102" y="206"/>
                  </a:lnTo>
                  <a:lnTo>
                    <a:pt x="104" y="201"/>
                  </a:lnTo>
                  <a:lnTo>
                    <a:pt x="105" y="195"/>
                  </a:lnTo>
                  <a:lnTo>
                    <a:pt x="107" y="190"/>
                  </a:lnTo>
                  <a:lnTo>
                    <a:pt x="108" y="186"/>
                  </a:lnTo>
                  <a:lnTo>
                    <a:pt x="110" y="181"/>
                  </a:lnTo>
                  <a:lnTo>
                    <a:pt x="110" y="175"/>
                  </a:lnTo>
                  <a:lnTo>
                    <a:pt x="111" y="170"/>
                  </a:lnTo>
                  <a:lnTo>
                    <a:pt x="111" y="165"/>
                  </a:lnTo>
                  <a:lnTo>
                    <a:pt x="113" y="161"/>
                  </a:lnTo>
                  <a:lnTo>
                    <a:pt x="115" y="155"/>
                  </a:lnTo>
                  <a:lnTo>
                    <a:pt x="115" y="150"/>
                  </a:lnTo>
                  <a:lnTo>
                    <a:pt x="116" y="145"/>
                  </a:lnTo>
                  <a:lnTo>
                    <a:pt x="118" y="141"/>
                  </a:lnTo>
                  <a:lnTo>
                    <a:pt x="118" y="134"/>
                  </a:lnTo>
                  <a:lnTo>
                    <a:pt x="118" y="130"/>
                  </a:lnTo>
                  <a:lnTo>
                    <a:pt x="118" y="125"/>
                  </a:lnTo>
                  <a:lnTo>
                    <a:pt x="118" y="120"/>
                  </a:lnTo>
                  <a:lnTo>
                    <a:pt x="118" y="114"/>
                  </a:lnTo>
                  <a:lnTo>
                    <a:pt x="119" y="110"/>
                  </a:lnTo>
                  <a:lnTo>
                    <a:pt x="119" y="105"/>
                  </a:lnTo>
                  <a:lnTo>
                    <a:pt x="119" y="100"/>
                  </a:lnTo>
                  <a:lnTo>
                    <a:pt x="119" y="96"/>
                  </a:lnTo>
                  <a:lnTo>
                    <a:pt x="119" y="91"/>
                  </a:lnTo>
                  <a:lnTo>
                    <a:pt x="119" y="86"/>
                  </a:lnTo>
                  <a:lnTo>
                    <a:pt x="119" y="82"/>
                  </a:lnTo>
                  <a:lnTo>
                    <a:pt x="118" y="77"/>
                  </a:lnTo>
                  <a:lnTo>
                    <a:pt x="118" y="72"/>
                  </a:lnTo>
                  <a:lnTo>
                    <a:pt x="118" y="68"/>
                  </a:lnTo>
                  <a:lnTo>
                    <a:pt x="118" y="63"/>
                  </a:lnTo>
                  <a:lnTo>
                    <a:pt x="116" y="58"/>
                  </a:lnTo>
                  <a:lnTo>
                    <a:pt x="115" y="54"/>
                  </a:lnTo>
                  <a:lnTo>
                    <a:pt x="113" y="51"/>
                  </a:lnTo>
                  <a:lnTo>
                    <a:pt x="111" y="46"/>
                  </a:lnTo>
                  <a:lnTo>
                    <a:pt x="110" y="41"/>
                  </a:lnTo>
                  <a:lnTo>
                    <a:pt x="108" y="37"/>
                  </a:lnTo>
                  <a:lnTo>
                    <a:pt x="107" y="32"/>
                  </a:lnTo>
                  <a:lnTo>
                    <a:pt x="105" y="29"/>
                  </a:lnTo>
                  <a:lnTo>
                    <a:pt x="101" y="21"/>
                  </a:lnTo>
                  <a:lnTo>
                    <a:pt x="96" y="14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600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1" name="Freeform 253"/>
            <p:cNvSpPr>
              <a:spLocks/>
            </p:cNvSpPr>
            <p:nvPr/>
          </p:nvSpPr>
          <p:spPr bwMode="auto">
            <a:xfrm>
              <a:off x="4658" y="852"/>
              <a:ext cx="85" cy="94"/>
            </a:xfrm>
            <a:custGeom>
              <a:avLst/>
              <a:gdLst/>
              <a:ahLst/>
              <a:cxnLst>
                <a:cxn ang="0">
                  <a:pos x="149" y="2"/>
                </a:cxn>
                <a:cxn ang="0">
                  <a:pos x="135" y="7"/>
                </a:cxn>
                <a:cxn ang="0">
                  <a:pos x="121" y="13"/>
                </a:cxn>
                <a:cxn ang="0">
                  <a:pos x="107" y="21"/>
                </a:cxn>
                <a:cxn ang="0">
                  <a:pos x="95" y="30"/>
                </a:cxn>
                <a:cxn ang="0">
                  <a:pos x="81" y="39"/>
                </a:cxn>
                <a:cxn ang="0">
                  <a:pos x="67" y="49"/>
                </a:cxn>
                <a:cxn ang="0">
                  <a:pos x="56" y="59"/>
                </a:cxn>
                <a:cxn ang="0">
                  <a:pos x="44" y="72"/>
                </a:cxn>
                <a:cxn ang="0">
                  <a:pos x="33" y="84"/>
                </a:cxn>
                <a:cxn ang="0">
                  <a:pos x="24" y="98"/>
                </a:cxn>
                <a:cxn ang="0">
                  <a:pos x="16" y="111"/>
                </a:cxn>
                <a:cxn ang="0">
                  <a:pos x="10" y="126"/>
                </a:cxn>
                <a:cxn ang="0">
                  <a:pos x="4" y="140"/>
                </a:cxn>
                <a:cxn ang="0">
                  <a:pos x="0" y="154"/>
                </a:cxn>
                <a:cxn ang="0">
                  <a:pos x="0" y="168"/>
                </a:cxn>
                <a:cxn ang="0">
                  <a:pos x="4" y="177"/>
                </a:cxn>
                <a:cxn ang="0">
                  <a:pos x="11" y="182"/>
                </a:cxn>
                <a:cxn ang="0">
                  <a:pos x="21" y="183"/>
                </a:cxn>
                <a:cxn ang="0">
                  <a:pos x="28" y="186"/>
                </a:cxn>
                <a:cxn ang="0">
                  <a:pos x="35" y="183"/>
                </a:cxn>
                <a:cxn ang="0">
                  <a:pos x="41" y="171"/>
                </a:cxn>
                <a:cxn ang="0">
                  <a:pos x="45" y="159"/>
                </a:cxn>
                <a:cxn ang="0">
                  <a:pos x="53" y="148"/>
                </a:cxn>
                <a:cxn ang="0">
                  <a:pos x="59" y="135"/>
                </a:cxn>
                <a:cxn ang="0">
                  <a:pos x="67" y="124"/>
                </a:cxn>
                <a:cxn ang="0">
                  <a:pos x="75" y="114"/>
                </a:cxn>
                <a:cxn ang="0">
                  <a:pos x="83" y="104"/>
                </a:cxn>
                <a:cxn ang="0">
                  <a:pos x="92" y="93"/>
                </a:cxn>
                <a:cxn ang="0">
                  <a:pos x="100" y="84"/>
                </a:cxn>
                <a:cxn ang="0">
                  <a:pos x="109" y="73"/>
                </a:cxn>
                <a:cxn ang="0">
                  <a:pos x="118" y="64"/>
                </a:cxn>
                <a:cxn ang="0">
                  <a:pos x="129" y="55"/>
                </a:cxn>
                <a:cxn ang="0">
                  <a:pos x="140" y="45"/>
                </a:cxn>
                <a:cxn ang="0">
                  <a:pos x="151" y="36"/>
                </a:cxn>
                <a:cxn ang="0">
                  <a:pos x="163" y="28"/>
                </a:cxn>
                <a:cxn ang="0">
                  <a:pos x="166" y="16"/>
                </a:cxn>
                <a:cxn ang="0">
                  <a:pos x="159" y="5"/>
                </a:cxn>
                <a:cxn ang="0">
                  <a:pos x="157" y="0"/>
                </a:cxn>
              </a:cxnLst>
              <a:rect l="0" t="0" r="r" b="b"/>
              <a:pathLst>
                <a:path w="169" h="190">
                  <a:moveTo>
                    <a:pt x="157" y="0"/>
                  </a:moveTo>
                  <a:lnTo>
                    <a:pt x="149" y="2"/>
                  </a:lnTo>
                  <a:lnTo>
                    <a:pt x="143" y="4"/>
                  </a:lnTo>
                  <a:lnTo>
                    <a:pt x="135" y="7"/>
                  </a:lnTo>
                  <a:lnTo>
                    <a:pt x="129" y="10"/>
                  </a:lnTo>
                  <a:lnTo>
                    <a:pt x="121" y="13"/>
                  </a:lnTo>
                  <a:lnTo>
                    <a:pt x="115" y="16"/>
                  </a:lnTo>
                  <a:lnTo>
                    <a:pt x="107" y="21"/>
                  </a:lnTo>
                  <a:lnTo>
                    <a:pt x="101" y="25"/>
                  </a:lnTo>
                  <a:lnTo>
                    <a:pt x="95" y="30"/>
                  </a:lnTo>
                  <a:lnTo>
                    <a:pt x="87" y="33"/>
                  </a:lnTo>
                  <a:lnTo>
                    <a:pt x="81" y="39"/>
                  </a:lnTo>
                  <a:lnTo>
                    <a:pt x="75" y="44"/>
                  </a:lnTo>
                  <a:lnTo>
                    <a:pt x="67" y="49"/>
                  </a:lnTo>
                  <a:lnTo>
                    <a:pt x="61" y="55"/>
                  </a:lnTo>
                  <a:lnTo>
                    <a:pt x="56" y="59"/>
                  </a:lnTo>
                  <a:lnTo>
                    <a:pt x="50" y="67"/>
                  </a:lnTo>
                  <a:lnTo>
                    <a:pt x="44" y="72"/>
                  </a:lnTo>
                  <a:lnTo>
                    <a:pt x="39" y="78"/>
                  </a:lnTo>
                  <a:lnTo>
                    <a:pt x="33" y="84"/>
                  </a:lnTo>
                  <a:lnTo>
                    <a:pt x="28" y="90"/>
                  </a:lnTo>
                  <a:lnTo>
                    <a:pt x="24" y="98"/>
                  </a:lnTo>
                  <a:lnTo>
                    <a:pt x="21" y="104"/>
                  </a:lnTo>
                  <a:lnTo>
                    <a:pt x="16" y="111"/>
                  </a:lnTo>
                  <a:lnTo>
                    <a:pt x="13" y="118"/>
                  </a:lnTo>
                  <a:lnTo>
                    <a:pt x="10" y="126"/>
                  </a:lnTo>
                  <a:lnTo>
                    <a:pt x="7" y="132"/>
                  </a:lnTo>
                  <a:lnTo>
                    <a:pt x="4" y="140"/>
                  </a:lnTo>
                  <a:lnTo>
                    <a:pt x="4" y="146"/>
                  </a:lnTo>
                  <a:lnTo>
                    <a:pt x="0" y="154"/>
                  </a:lnTo>
                  <a:lnTo>
                    <a:pt x="0" y="162"/>
                  </a:lnTo>
                  <a:lnTo>
                    <a:pt x="0" y="168"/>
                  </a:lnTo>
                  <a:lnTo>
                    <a:pt x="0" y="176"/>
                  </a:lnTo>
                  <a:lnTo>
                    <a:pt x="4" y="177"/>
                  </a:lnTo>
                  <a:lnTo>
                    <a:pt x="8" y="180"/>
                  </a:lnTo>
                  <a:lnTo>
                    <a:pt x="11" y="182"/>
                  </a:lnTo>
                  <a:lnTo>
                    <a:pt x="16" y="183"/>
                  </a:lnTo>
                  <a:lnTo>
                    <a:pt x="21" y="183"/>
                  </a:lnTo>
                  <a:lnTo>
                    <a:pt x="24" y="186"/>
                  </a:lnTo>
                  <a:lnTo>
                    <a:pt x="28" y="186"/>
                  </a:lnTo>
                  <a:lnTo>
                    <a:pt x="33" y="190"/>
                  </a:lnTo>
                  <a:lnTo>
                    <a:pt x="35" y="183"/>
                  </a:lnTo>
                  <a:lnTo>
                    <a:pt x="38" y="177"/>
                  </a:lnTo>
                  <a:lnTo>
                    <a:pt x="41" y="171"/>
                  </a:lnTo>
                  <a:lnTo>
                    <a:pt x="44" y="165"/>
                  </a:lnTo>
                  <a:lnTo>
                    <a:pt x="45" y="159"/>
                  </a:lnTo>
                  <a:lnTo>
                    <a:pt x="50" y="154"/>
                  </a:lnTo>
                  <a:lnTo>
                    <a:pt x="53" y="148"/>
                  </a:lnTo>
                  <a:lnTo>
                    <a:pt x="56" y="143"/>
                  </a:lnTo>
                  <a:lnTo>
                    <a:pt x="59" y="135"/>
                  </a:lnTo>
                  <a:lnTo>
                    <a:pt x="62" y="131"/>
                  </a:lnTo>
                  <a:lnTo>
                    <a:pt x="67" y="124"/>
                  </a:lnTo>
                  <a:lnTo>
                    <a:pt x="72" y="120"/>
                  </a:lnTo>
                  <a:lnTo>
                    <a:pt x="75" y="114"/>
                  </a:lnTo>
                  <a:lnTo>
                    <a:pt x="80" y="109"/>
                  </a:lnTo>
                  <a:lnTo>
                    <a:pt x="83" y="104"/>
                  </a:lnTo>
                  <a:lnTo>
                    <a:pt x="87" y="100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4"/>
                  </a:lnTo>
                  <a:lnTo>
                    <a:pt x="104" y="80"/>
                  </a:lnTo>
                  <a:lnTo>
                    <a:pt x="109" y="73"/>
                  </a:lnTo>
                  <a:lnTo>
                    <a:pt x="114" y="69"/>
                  </a:lnTo>
                  <a:lnTo>
                    <a:pt x="118" y="64"/>
                  </a:lnTo>
                  <a:lnTo>
                    <a:pt x="124" y="59"/>
                  </a:lnTo>
                  <a:lnTo>
                    <a:pt x="129" y="55"/>
                  </a:lnTo>
                  <a:lnTo>
                    <a:pt x="135" y="50"/>
                  </a:lnTo>
                  <a:lnTo>
                    <a:pt x="140" y="45"/>
                  </a:lnTo>
                  <a:lnTo>
                    <a:pt x="146" y="41"/>
                  </a:lnTo>
                  <a:lnTo>
                    <a:pt x="151" y="36"/>
                  </a:lnTo>
                  <a:lnTo>
                    <a:pt x="157" y="31"/>
                  </a:lnTo>
                  <a:lnTo>
                    <a:pt x="163" y="28"/>
                  </a:lnTo>
                  <a:lnTo>
                    <a:pt x="169" y="24"/>
                  </a:lnTo>
                  <a:lnTo>
                    <a:pt x="166" y="16"/>
                  </a:lnTo>
                  <a:lnTo>
                    <a:pt x="163" y="11"/>
                  </a:lnTo>
                  <a:lnTo>
                    <a:pt x="159" y="5"/>
                  </a:lnTo>
                  <a:lnTo>
                    <a:pt x="157" y="0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64D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2" name="Freeform 254"/>
            <p:cNvSpPr>
              <a:spLocks/>
            </p:cNvSpPr>
            <p:nvPr/>
          </p:nvSpPr>
          <p:spPr bwMode="auto">
            <a:xfrm>
              <a:off x="4636" y="780"/>
              <a:ext cx="91" cy="102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3" y="1"/>
                </a:cxn>
                <a:cxn ang="0">
                  <a:pos x="15" y="6"/>
                </a:cxn>
                <a:cxn ang="0">
                  <a:pos x="6" y="12"/>
                </a:cxn>
                <a:cxn ang="0">
                  <a:pos x="1" y="20"/>
                </a:cxn>
                <a:cxn ang="0">
                  <a:pos x="0" y="29"/>
                </a:cxn>
                <a:cxn ang="0">
                  <a:pos x="1" y="40"/>
                </a:cxn>
                <a:cxn ang="0">
                  <a:pos x="4" y="49"/>
                </a:cxn>
                <a:cxn ang="0">
                  <a:pos x="9" y="62"/>
                </a:cxn>
                <a:cxn ang="0">
                  <a:pos x="14" y="74"/>
                </a:cxn>
                <a:cxn ang="0">
                  <a:pos x="18" y="87"/>
                </a:cxn>
                <a:cxn ang="0">
                  <a:pos x="26" y="99"/>
                </a:cxn>
                <a:cxn ang="0">
                  <a:pos x="31" y="111"/>
                </a:cxn>
                <a:cxn ang="0">
                  <a:pos x="37" y="122"/>
                </a:cxn>
                <a:cxn ang="0">
                  <a:pos x="43" y="135"/>
                </a:cxn>
                <a:cxn ang="0">
                  <a:pos x="46" y="146"/>
                </a:cxn>
                <a:cxn ang="0">
                  <a:pos x="48" y="155"/>
                </a:cxn>
                <a:cxn ang="0">
                  <a:pos x="51" y="166"/>
                </a:cxn>
                <a:cxn ang="0">
                  <a:pos x="57" y="177"/>
                </a:cxn>
                <a:cxn ang="0">
                  <a:pos x="63" y="187"/>
                </a:cxn>
                <a:cxn ang="0">
                  <a:pos x="68" y="197"/>
                </a:cxn>
                <a:cxn ang="0">
                  <a:pos x="75" y="200"/>
                </a:cxn>
                <a:cxn ang="0">
                  <a:pos x="89" y="194"/>
                </a:cxn>
                <a:cxn ang="0">
                  <a:pos x="103" y="186"/>
                </a:cxn>
                <a:cxn ang="0">
                  <a:pos x="116" y="177"/>
                </a:cxn>
                <a:cxn ang="0">
                  <a:pos x="130" y="170"/>
                </a:cxn>
                <a:cxn ang="0">
                  <a:pos x="144" y="164"/>
                </a:cxn>
                <a:cxn ang="0">
                  <a:pos x="159" y="163"/>
                </a:cxn>
                <a:cxn ang="0">
                  <a:pos x="170" y="163"/>
                </a:cxn>
                <a:cxn ang="0">
                  <a:pos x="179" y="166"/>
                </a:cxn>
                <a:cxn ang="0">
                  <a:pos x="181" y="163"/>
                </a:cxn>
                <a:cxn ang="0">
                  <a:pos x="181" y="153"/>
                </a:cxn>
                <a:cxn ang="0">
                  <a:pos x="181" y="144"/>
                </a:cxn>
                <a:cxn ang="0">
                  <a:pos x="181" y="135"/>
                </a:cxn>
                <a:cxn ang="0">
                  <a:pos x="176" y="125"/>
                </a:cxn>
                <a:cxn ang="0">
                  <a:pos x="167" y="116"/>
                </a:cxn>
                <a:cxn ang="0">
                  <a:pos x="159" y="108"/>
                </a:cxn>
                <a:cxn ang="0">
                  <a:pos x="150" y="101"/>
                </a:cxn>
                <a:cxn ang="0">
                  <a:pos x="141" y="93"/>
                </a:cxn>
                <a:cxn ang="0">
                  <a:pos x="131" y="84"/>
                </a:cxn>
                <a:cxn ang="0">
                  <a:pos x="122" y="76"/>
                </a:cxn>
                <a:cxn ang="0">
                  <a:pos x="113" y="68"/>
                </a:cxn>
                <a:cxn ang="0">
                  <a:pos x="103" y="60"/>
                </a:cxn>
                <a:cxn ang="0">
                  <a:pos x="93" y="54"/>
                </a:cxn>
                <a:cxn ang="0">
                  <a:pos x="85" y="45"/>
                </a:cxn>
                <a:cxn ang="0">
                  <a:pos x="75" y="37"/>
                </a:cxn>
                <a:cxn ang="0">
                  <a:pos x="66" y="29"/>
                </a:cxn>
                <a:cxn ang="0">
                  <a:pos x="57" y="20"/>
                </a:cxn>
                <a:cxn ang="0">
                  <a:pos x="48" y="12"/>
                </a:cxn>
                <a:cxn ang="0">
                  <a:pos x="38" y="5"/>
                </a:cxn>
                <a:cxn ang="0">
                  <a:pos x="35" y="0"/>
                </a:cxn>
              </a:cxnLst>
              <a:rect l="0" t="0" r="r" b="b"/>
              <a:pathLst>
                <a:path w="182" h="203">
                  <a:moveTo>
                    <a:pt x="35" y="0"/>
                  </a:moveTo>
                  <a:lnTo>
                    <a:pt x="31" y="0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0" y="3"/>
                  </a:lnTo>
                  <a:lnTo>
                    <a:pt x="15" y="6"/>
                  </a:lnTo>
                  <a:lnTo>
                    <a:pt x="10" y="9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1" y="20"/>
                  </a:lnTo>
                  <a:lnTo>
                    <a:pt x="1" y="25"/>
                  </a:lnTo>
                  <a:lnTo>
                    <a:pt x="0" y="29"/>
                  </a:lnTo>
                  <a:lnTo>
                    <a:pt x="1" y="34"/>
                  </a:lnTo>
                  <a:lnTo>
                    <a:pt x="1" y="40"/>
                  </a:lnTo>
                  <a:lnTo>
                    <a:pt x="3" y="45"/>
                  </a:lnTo>
                  <a:lnTo>
                    <a:pt x="4" y="49"/>
                  </a:lnTo>
                  <a:lnTo>
                    <a:pt x="6" y="56"/>
                  </a:lnTo>
                  <a:lnTo>
                    <a:pt x="9" y="62"/>
                  </a:lnTo>
                  <a:lnTo>
                    <a:pt x="12" y="68"/>
                  </a:lnTo>
                  <a:lnTo>
                    <a:pt x="14" y="74"/>
                  </a:lnTo>
                  <a:lnTo>
                    <a:pt x="17" y="80"/>
                  </a:lnTo>
                  <a:lnTo>
                    <a:pt x="18" y="87"/>
                  </a:lnTo>
                  <a:lnTo>
                    <a:pt x="23" y="93"/>
                  </a:lnTo>
                  <a:lnTo>
                    <a:pt x="26" y="99"/>
                  </a:lnTo>
                  <a:lnTo>
                    <a:pt x="29" y="105"/>
                  </a:lnTo>
                  <a:lnTo>
                    <a:pt x="31" y="111"/>
                  </a:lnTo>
                  <a:lnTo>
                    <a:pt x="35" y="118"/>
                  </a:lnTo>
                  <a:lnTo>
                    <a:pt x="37" y="122"/>
                  </a:lnTo>
                  <a:lnTo>
                    <a:pt x="40" y="129"/>
                  </a:lnTo>
                  <a:lnTo>
                    <a:pt x="43" y="135"/>
                  </a:lnTo>
                  <a:lnTo>
                    <a:pt x="44" y="141"/>
                  </a:lnTo>
                  <a:lnTo>
                    <a:pt x="46" y="146"/>
                  </a:lnTo>
                  <a:lnTo>
                    <a:pt x="48" y="152"/>
                  </a:lnTo>
                  <a:lnTo>
                    <a:pt x="48" y="155"/>
                  </a:lnTo>
                  <a:lnTo>
                    <a:pt x="48" y="161"/>
                  </a:lnTo>
                  <a:lnTo>
                    <a:pt x="51" y="166"/>
                  </a:lnTo>
                  <a:lnTo>
                    <a:pt x="54" y="172"/>
                  </a:lnTo>
                  <a:lnTo>
                    <a:pt x="57" y="177"/>
                  </a:lnTo>
                  <a:lnTo>
                    <a:pt x="60" y="183"/>
                  </a:lnTo>
                  <a:lnTo>
                    <a:pt x="63" y="187"/>
                  </a:lnTo>
                  <a:lnTo>
                    <a:pt x="65" y="192"/>
                  </a:lnTo>
                  <a:lnTo>
                    <a:pt x="68" y="197"/>
                  </a:lnTo>
                  <a:lnTo>
                    <a:pt x="69" y="203"/>
                  </a:lnTo>
                  <a:lnTo>
                    <a:pt x="75" y="200"/>
                  </a:lnTo>
                  <a:lnTo>
                    <a:pt x="83" y="197"/>
                  </a:lnTo>
                  <a:lnTo>
                    <a:pt x="89" y="194"/>
                  </a:lnTo>
                  <a:lnTo>
                    <a:pt x="96" y="191"/>
                  </a:lnTo>
                  <a:lnTo>
                    <a:pt x="103" y="186"/>
                  </a:lnTo>
                  <a:lnTo>
                    <a:pt x="110" y="181"/>
                  </a:lnTo>
                  <a:lnTo>
                    <a:pt x="116" y="177"/>
                  </a:lnTo>
                  <a:lnTo>
                    <a:pt x="124" y="173"/>
                  </a:lnTo>
                  <a:lnTo>
                    <a:pt x="130" y="170"/>
                  </a:lnTo>
                  <a:lnTo>
                    <a:pt x="137" y="167"/>
                  </a:lnTo>
                  <a:lnTo>
                    <a:pt x="144" y="164"/>
                  </a:lnTo>
                  <a:lnTo>
                    <a:pt x="151" y="163"/>
                  </a:lnTo>
                  <a:lnTo>
                    <a:pt x="159" y="163"/>
                  </a:lnTo>
                  <a:lnTo>
                    <a:pt x="167" y="163"/>
                  </a:lnTo>
                  <a:lnTo>
                    <a:pt x="170" y="163"/>
                  </a:lnTo>
                  <a:lnTo>
                    <a:pt x="175" y="164"/>
                  </a:lnTo>
                  <a:lnTo>
                    <a:pt x="179" y="166"/>
                  </a:lnTo>
                  <a:lnTo>
                    <a:pt x="182" y="169"/>
                  </a:lnTo>
                  <a:lnTo>
                    <a:pt x="181" y="163"/>
                  </a:lnTo>
                  <a:lnTo>
                    <a:pt x="181" y="158"/>
                  </a:lnTo>
                  <a:lnTo>
                    <a:pt x="181" y="153"/>
                  </a:lnTo>
                  <a:lnTo>
                    <a:pt x="181" y="149"/>
                  </a:lnTo>
                  <a:lnTo>
                    <a:pt x="181" y="144"/>
                  </a:lnTo>
                  <a:lnTo>
                    <a:pt x="181" y="139"/>
                  </a:lnTo>
                  <a:lnTo>
                    <a:pt x="181" y="135"/>
                  </a:lnTo>
                  <a:lnTo>
                    <a:pt x="181" y="130"/>
                  </a:lnTo>
                  <a:lnTo>
                    <a:pt x="176" y="125"/>
                  </a:lnTo>
                  <a:lnTo>
                    <a:pt x="172" y="121"/>
                  </a:lnTo>
                  <a:lnTo>
                    <a:pt x="167" y="116"/>
                  </a:lnTo>
                  <a:lnTo>
                    <a:pt x="162" y="113"/>
                  </a:lnTo>
                  <a:lnTo>
                    <a:pt x="159" y="108"/>
                  </a:lnTo>
                  <a:lnTo>
                    <a:pt x="155" y="104"/>
                  </a:lnTo>
                  <a:lnTo>
                    <a:pt x="150" y="101"/>
                  </a:lnTo>
                  <a:lnTo>
                    <a:pt x="145" y="98"/>
                  </a:lnTo>
                  <a:lnTo>
                    <a:pt x="141" y="93"/>
                  </a:lnTo>
                  <a:lnTo>
                    <a:pt x="136" y="88"/>
                  </a:lnTo>
                  <a:lnTo>
                    <a:pt x="131" y="84"/>
                  </a:lnTo>
                  <a:lnTo>
                    <a:pt x="127" y="80"/>
                  </a:lnTo>
                  <a:lnTo>
                    <a:pt x="122" y="76"/>
                  </a:lnTo>
                  <a:lnTo>
                    <a:pt x="117" y="73"/>
                  </a:lnTo>
                  <a:lnTo>
                    <a:pt x="113" y="68"/>
                  </a:lnTo>
                  <a:lnTo>
                    <a:pt x="108" y="65"/>
                  </a:lnTo>
                  <a:lnTo>
                    <a:pt x="103" y="60"/>
                  </a:lnTo>
                  <a:lnTo>
                    <a:pt x="99" y="57"/>
                  </a:lnTo>
                  <a:lnTo>
                    <a:pt x="93" y="54"/>
                  </a:lnTo>
                  <a:lnTo>
                    <a:pt x="88" y="49"/>
                  </a:lnTo>
                  <a:lnTo>
                    <a:pt x="85" y="45"/>
                  </a:lnTo>
                  <a:lnTo>
                    <a:pt x="80" y="42"/>
                  </a:lnTo>
                  <a:lnTo>
                    <a:pt x="75" y="37"/>
                  </a:lnTo>
                  <a:lnTo>
                    <a:pt x="71" y="34"/>
                  </a:lnTo>
                  <a:lnTo>
                    <a:pt x="66" y="29"/>
                  </a:lnTo>
                  <a:lnTo>
                    <a:pt x="62" y="25"/>
                  </a:lnTo>
                  <a:lnTo>
                    <a:pt x="57" y="20"/>
                  </a:lnTo>
                  <a:lnTo>
                    <a:pt x="52" y="17"/>
                  </a:lnTo>
                  <a:lnTo>
                    <a:pt x="48" y="12"/>
                  </a:lnTo>
                  <a:lnTo>
                    <a:pt x="43" y="9"/>
                  </a:lnTo>
                  <a:lnTo>
                    <a:pt x="38" y="5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3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3" name="Freeform 255"/>
            <p:cNvSpPr>
              <a:spLocks/>
            </p:cNvSpPr>
            <p:nvPr/>
          </p:nvSpPr>
          <p:spPr bwMode="auto">
            <a:xfrm>
              <a:off x="4583" y="1011"/>
              <a:ext cx="70" cy="142"/>
            </a:xfrm>
            <a:custGeom>
              <a:avLst/>
              <a:gdLst/>
              <a:ahLst/>
              <a:cxnLst>
                <a:cxn ang="0">
                  <a:pos x="48" y="3"/>
                </a:cxn>
                <a:cxn ang="0">
                  <a:pos x="34" y="11"/>
                </a:cxn>
                <a:cxn ang="0">
                  <a:pos x="22" y="22"/>
                </a:cxn>
                <a:cxn ang="0">
                  <a:pos x="13" y="34"/>
                </a:cxn>
                <a:cxn ang="0">
                  <a:pos x="5" y="48"/>
                </a:cxn>
                <a:cxn ang="0">
                  <a:pos x="2" y="64"/>
                </a:cxn>
                <a:cxn ang="0">
                  <a:pos x="0" y="82"/>
                </a:cxn>
                <a:cxn ang="0">
                  <a:pos x="0" y="99"/>
                </a:cxn>
                <a:cxn ang="0">
                  <a:pos x="3" y="118"/>
                </a:cxn>
                <a:cxn ang="0">
                  <a:pos x="6" y="138"/>
                </a:cxn>
                <a:cxn ang="0">
                  <a:pos x="14" y="158"/>
                </a:cxn>
                <a:cxn ang="0">
                  <a:pos x="20" y="174"/>
                </a:cxn>
                <a:cxn ang="0">
                  <a:pos x="27" y="191"/>
                </a:cxn>
                <a:cxn ang="0">
                  <a:pos x="36" y="206"/>
                </a:cxn>
                <a:cxn ang="0">
                  <a:pos x="45" y="222"/>
                </a:cxn>
                <a:cxn ang="0">
                  <a:pos x="56" y="236"/>
                </a:cxn>
                <a:cxn ang="0">
                  <a:pos x="76" y="256"/>
                </a:cxn>
                <a:cxn ang="0">
                  <a:pos x="89" y="265"/>
                </a:cxn>
                <a:cxn ang="0">
                  <a:pos x="101" y="275"/>
                </a:cxn>
                <a:cxn ang="0">
                  <a:pos x="115" y="281"/>
                </a:cxn>
                <a:cxn ang="0">
                  <a:pos x="127" y="285"/>
                </a:cxn>
                <a:cxn ang="0">
                  <a:pos x="133" y="271"/>
                </a:cxn>
                <a:cxn ang="0">
                  <a:pos x="137" y="259"/>
                </a:cxn>
                <a:cxn ang="0">
                  <a:pos x="138" y="247"/>
                </a:cxn>
                <a:cxn ang="0">
                  <a:pos x="140" y="234"/>
                </a:cxn>
                <a:cxn ang="0">
                  <a:pos x="140" y="220"/>
                </a:cxn>
                <a:cxn ang="0">
                  <a:pos x="137" y="208"/>
                </a:cxn>
                <a:cxn ang="0">
                  <a:pos x="133" y="196"/>
                </a:cxn>
                <a:cxn ang="0">
                  <a:pos x="130" y="182"/>
                </a:cxn>
                <a:cxn ang="0">
                  <a:pos x="124" y="168"/>
                </a:cxn>
                <a:cxn ang="0">
                  <a:pos x="120" y="155"/>
                </a:cxn>
                <a:cxn ang="0">
                  <a:pos x="113" y="140"/>
                </a:cxn>
                <a:cxn ang="0">
                  <a:pos x="107" y="127"/>
                </a:cxn>
                <a:cxn ang="0">
                  <a:pos x="99" y="113"/>
                </a:cxn>
                <a:cxn ang="0">
                  <a:pos x="93" y="99"/>
                </a:cxn>
                <a:cxn ang="0">
                  <a:pos x="87" y="85"/>
                </a:cxn>
                <a:cxn ang="0">
                  <a:pos x="81" y="72"/>
                </a:cxn>
                <a:cxn ang="0">
                  <a:pos x="75" y="58"/>
                </a:cxn>
                <a:cxn ang="0">
                  <a:pos x="70" y="44"/>
                </a:cxn>
                <a:cxn ang="0">
                  <a:pos x="65" y="31"/>
                </a:cxn>
                <a:cxn ang="0">
                  <a:pos x="64" y="17"/>
                </a:cxn>
                <a:cxn ang="0">
                  <a:pos x="61" y="3"/>
                </a:cxn>
              </a:cxnLst>
              <a:rect l="0" t="0" r="r" b="b"/>
              <a:pathLst>
                <a:path w="140" h="285">
                  <a:moveTo>
                    <a:pt x="61" y="0"/>
                  </a:moveTo>
                  <a:lnTo>
                    <a:pt x="54" y="0"/>
                  </a:lnTo>
                  <a:lnTo>
                    <a:pt x="48" y="3"/>
                  </a:lnTo>
                  <a:lnTo>
                    <a:pt x="44" y="5"/>
                  </a:lnTo>
                  <a:lnTo>
                    <a:pt x="39" y="8"/>
                  </a:lnTo>
                  <a:lnTo>
                    <a:pt x="34" y="11"/>
                  </a:lnTo>
                  <a:lnTo>
                    <a:pt x="30" y="14"/>
                  </a:lnTo>
                  <a:lnTo>
                    <a:pt x="25" y="17"/>
                  </a:lnTo>
                  <a:lnTo>
                    <a:pt x="22" y="22"/>
                  </a:lnTo>
                  <a:lnTo>
                    <a:pt x="17" y="25"/>
                  </a:lnTo>
                  <a:lnTo>
                    <a:pt x="14" y="30"/>
                  </a:lnTo>
                  <a:lnTo>
                    <a:pt x="13" y="34"/>
                  </a:lnTo>
                  <a:lnTo>
                    <a:pt x="10" y="39"/>
                  </a:lnTo>
                  <a:lnTo>
                    <a:pt x="8" y="44"/>
                  </a:lnTo>
                  <a:lnTo>
                    <a:pt x="5" y="48"/>
                  </a:lnTo>
                  <a:lnTo>
                    <a:pt x="5" y="54"/>
                  </a:lnTo>
                  <a:lnTo>
                    <a:pt x="3" y="61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0" y="82"/>
                  </a:lnTo>
                  <a:lnTo>
                    <a:pt x="0" y="89"/>
                  </a:lnTo>
                  <a:lnTo>
                    <a:pt x="0" y="95"/>
                  </a:lnTo>
                  <a:lnTo>
                    <a:pt x="0" y="99"/>
                  </a:lnTo>
                  <a:lnTo>
                    <a:pt x="2" y="107"/>
                  </a:lnTo>
                  <a:lnTo>
                    <a:pt x="2" y="113"/>
                  </a:lnTo>
                  <a:lnTo>
                    <a:pt x="3" y="118"/>
                  </a:lnTo>
                  <a:lnTo>
                    <a:pt x="3" y="126"/>
                  </a:lnTo>
                  <a:lnTo>
                    <a:pt x="5" y="132"/>
                  </a:lnTo>
                  <a:lnTo>
                    <a:pt x="6" y="138"/>
                  </a:lnTo>
                  <a:lnTo>
                    <a:pt x="8" y="144"/>
                  </a:lnTo>
                  <a:lnTo>
                    <a:pt x="11" y="152"/>
                  </a:lnTo>
                  <a:lnTo>
                    <a:pt x="14" y="158"/>
                  </a:lnTo>
                  <a:lnTo>
                    <a:pt x="16" y="163"/>
                  </a:lnTo>
                  <a:lnTo>
                    <a:pt x="17" y="169"/>
                  </a:lnTo>
                  <a:lnTo>
                    <a:pt x="20" y="174"/>
                  </a:lnTo>
                  <a:lnTo>
                    <a:pt x="23" y="180"/>
                  </a:lnTo>
                  <a:lnTo>
                    <a:pt x="25" y="185"/>
                  </a:lnTo>
                  <a:lnTo>
                    <a:pt x="27" y="191"/>
                  </a:lnTo>
                  <a:lnTo>
                    <a:pt x="30" y="197"/>
                  </a:lnTo>
                  <a:lnTo>
                    <a:pt x="34" y="202"/>
                  </a:lnTo>
                  <a:lnTo>
                    <a:pt x="36" y="206"/>
                  </a:lnTo>
                  <a:lnTo>
                    <a:pt x="39" y="213"/>
                  </a:lnTo>
                  <a:lnTo>
                    <a:pt x="42" y="217"/>
                  </a:lnTo>
                  <a:lnTo>
                    <a:pt x="45" y="222"/>
                  </a:lnTo>
                  <a:lnTo>
                    <a:pt x="48" y="227"/>
                  </a:lnTo>
                  <a:lnTo>
                    <a:pt x="53" y="231"/>
                  </a:lnTo>
                  <a:lnTo>
                    <a:pt x="56" y="236"/>
                  </a:lnTo>
                  <a:lnTo>
                    <a:pt x="61" y="240"/>
                  </a:lnTo>
                  <a:lnTo>
                    <a:pt x="67" y="248"/>
                  </a:lnTo>
                  <a:lnTo>
                    <a:pt x="76" y="256"/>
                  </a:lnTo>
                  <a:lnTo>
                    <a:pt x="79" y="259"/>
                  </a:lnTo>
                  <a:lnTo>
                    <a:pt x="84" y="262"/>
                  </a:lnTo>
                  <a:lnTo>
                    <a:pt x="89" y="265"/>
                  </a:lnTo>
                  <a:lnTo>
                    <a:pt x="93" y="270"/>
                  </a:lnTo>
                  <a:lnTo>
                    <a:pt x="96" y="271"/>
                  </a:lnTo>
                  <a:lnTo>
                    <a:pt x="101" y="275"/>
                  </a:lnTo>
                  <a:lnTo>
                    <a:pt x="106" y="276"/>
                  </a:lnTo>
                  <a:lnTo>
                    <a:pt x="110" y="279"/>
                  </a:lnTo>
                  <a:lnTo>
                    <a:pt x="115" y="281"/>
                  </a:lnTo>
                  <a:lnTo>
                    <a:pt x="118" y="282"/>
                  </a:lnTo>
                  <a:lnTo>
                    <a:pt x="123" y="284"/>
                  </a:lnTo>
                  <a:lnTo>
                    <a:pt x="127" y="285"/>
                  </a:lnTo>
                  <a:lnTo>
                    <a:pt x="129" y="281"/>
                  </a:lnTo>
                  <a:lnTo>
                    <a:pt x="132" y="276"/>
                  </a:lnTo>
                  <a:lnTo>
                    <a:pt x="133" y="271"/>
                  </a:lnTo>
                  <a:lnTo>
                    <a:pt x="135" y="268"/>
                  </a:lnTo>
                  <a:lnTo>
                    <a:pt x="135" y="264"/>
                  </a:lnTo>
                  <a:lnTo>
                    <a:pt x="137" y="259"/>
                  </a:lnTo>
                  <a:lnTo>
                    <a:pt x="137" y="254"/>
                  </a:lnTo>
                  <a:lnTo>
                    <a:pt x="138" y="251"/>
                  </a:lnTo>
                  <a:lnTo>
                    <a:pt x="138" y="247"/>
                  </a:lnTo>
                  <a:lnTo>
                    <a:pt x="140" y="242"/>
                  </a:lnTo>
                  <a:lnTo>
                    <a:pt x="140" y="237"/>
                  </a:lnTo>
                  <a:lnTo>
                    <a:pt x="140" y="234"/>
                  </a:lnTo>
                  <a:lnTo>
                    <a:pt x="140" y="230"/>
                  </a:lnTo>
                  <a:lnTo>
                    <a:pt x="140" y="225"/>
                  </a:lnTo>
                  <a:lnTo>
                    <a:pt x="140" y="220"/>
                  </a:lnTo>
                  <a:lnTo>
                    <a:pt x="140" y="217"/>
                  </a:lnTo>
                  <a:lnTo>
                    <a:pt x="138" y="213"/>
                  </a:lnTo>
                  <a:lnTo>
                    <a:pt x="137" y="208"/>
                  </a:lnTo>
                  <a:lnTo>
                    <a:pt x="137" y="203"/>
                  </a:lnTo>
                  <a:lnTo>
                    <a:pt x="135" y="199"/>
                  </a:lnTo>
                  <a:lnTo>
                    <a:pt x="133" y="196"/>
                  </a:lnTo>
                  <a:lnTo>
                    <a:pt x="132" y="191"/>
                  </a:lnTo>
                  <a:lnTo>
                    <a:pt x="130" y="186"/>
                  </a:lnTo>
                  <a:lnTo>
                    <a:pt x="130" y="182"/>
                  </a:lnTo>
                  <a:lnTo>
                    <a:pt x="127" y="177"/>
                  </a:lnTo>
                  <a:lnTo>
                    <a:pt x="126" y="172"/>
                  </a:lnTo>
                  <a:lnTo>
                    <a:pt x="124" y="168"/>
                  </a:lnTo>
                  <a:lnTo>
                    <a:pt x="123" y="163"/>
                  </a:lnTo>
                  <a:lnTo>
                    <a:pt x="121" y="158"/>
                  </a:lnTo>
                  <a:lnTo>
                    <a:pt x="120" y="155"/>
                  </a:lnTo>
                  <a:lnTo>
                    <a:pt x="118" y="151"/>
                  </a:lnTo>
                  <a:lnTo>
                    <a:pt x="116" y="146"/>
                  </a:lnTo>
                  <a:lnTo>
                    <a:pt x="113" y="140"/>
                  </a:lnTo>
                  <a:lnTo>
                    <a:pt x="112" y="137"/>
                  </a:lnTo>
                  <a:lnTo>
                    <a:pt x="109" y="132"/>
                  </a:lnTo>
                  <a:lnTo>
                    <a:pt x="107" y="127"/>
                  </a:lnTo>
                  <a:lnTo>
                    <a:pt x="104" y="121"/>
                  </a:lnTo>
                  <a:lnTo>
                    <a:pt x="102" y="118"/>
                  </a:lnTo>
                  <a:lnTo>
                    <a:pt x="99" y="113"/>
                  </a:lnTo>
                  <a:lnTo>
                    <a:pt x="98" y="109"/>
                  </a:lnTo>
                  <a:lnTo>
                    <a:pt x="96" y="103"/>
                  </a:lnTo>
                  <a:lnTo>
                    <a:pt x="93" y="99"/>
                  </a:lnTo>
                  <a:lnTo>
                    <a:pt x="92" y="95"/>
                  </a:lnTo>
                  <a:lnTo>
                    <a:pt x="89" y="90"/>
                  </a:lnTo>
                  <a:lnTo>
                    <a:pt x="87" y="85"/>
                  </a:lnTo>
                  <a:lnTo>
                    <a:pt x="85" y="81"/>
                  </a:lnTo>
                  <a:lnTo>
                    <a:pt x="82" y="76"/>
                  </a:lnTo>
                  <a:lnTo>
                    <a:pt x="81" y="72"/>
                  </a:lnTo>
                  <a:lnTo>
                    <a:pt x="79" y="67"/>
                  </a:lnTo>
                  <a:lnTo>
                    <a:pt x="78" y="62"/>
                  </a:lnTo>
                  <a:lnTo>
                    <a:pt x="75" y="58"/>
                  </a:lnTo>
                  <a:lnTo>
                    <a:pt x="73" y="53"/>
                  </a:lnTo>
                  <a:lnTo>
                    <a:pt x="71" y="48"/>
                  </a:lnTo>
                  <a:lnTo>
                    <a:pt x="70" y="44"/>
                  </a:lnTo>
                  <a:lnTo>
                    <a:pt x="68" y="41"/>
                  </a:lnTo>
                  <a:lnTo>
                    <a:pt x="68" y="36"/>
                  </a:lnTo>
                  <a:lnTo>
                    <a:pt x="65" y="31"/>
                  </a:lnTo>
                  <a:lnTo>
                    <a:pt x="65" y="27"/>
                  </a:lnTo>
                  <a:lnTo>
                    <a:pt x="64" y="22"/>
                  </a:lnTo>
                  <a:lnTo>
                    <a:pt x="64" y="17"/>
                  </a:lnTo>
                  <a:lnTo>
                    <a:pt x="62" y="13"/>
                  </a:lnTo>
                  <a:lnTo>
                    <a:pt x="61" y="8"/>
                  </a:lnTo>
                  <a:lnTo>
                    <a:pt x="61" y="3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8C96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4" name="Freeform 256"/>
            <p:cNvSpPr>
              <a:spLocks/>
            </p:cNvSpPr>
            <p:nvPr/>
          </p:nvSpPr>
          <p:spPr bwMode="auto">
            <a:xfrm>
              <a:off x="4555" y="1097"/>
              <a:ext cx="233" cy="251"/>
            </a:xfrm>
            <a:custGeom>
              <a:avLst/>
              <a:gdLst/>
              <a:ahLst/>
              <a:cxnLst>
                <a:cxn ang="0">
                  <a:pos x="465" y="124"/>
                </a:cxn>
                <a:cxn ang="0">
                  <a:pos x="462" y="130"/>
                </a:cxn>
                <a:cxn ang="0">
                  <a:pos x="456" y="141"/>
                </a:cxn>
                <a:cxn ang="0">
                  <a:pos x="450" y="152"/>
                </a:cxn>
                <a:cxn ang="0">
                  <a:pos x="445" y="159"/>
                </a:cxn>
                <a:cxn ang="0">
                  <a:pos x="439" y="170"/>
                </a:cxn>
                <a:cxn ang="0">
                  <a:pos x="433" y="180"/>
                </a:cxn>
                <a:cxn ang="0">
                  <a:pos x="427" y="190"/>
                </a:cxn>
                <a:cxn ang="0">
                  <a:pos x="420" y="203"/>
                </a:cxn>
                <a:cxn ang="0">
                  <a:pos x="414" y="215"/>
                </a:cxn>
                <a:cxn ang="0">
                  <a:pos x="406" y="228"/>
                </a:cxn>
                <a:cxn ang="0">
                  <a:pos x="399" y="242"/>
                </a:cxn>
                <a:cxn ang="0">
                  <a:pos x="391" y="254"/>
                </a:cxn>
                <a:cxn ang="0">
                  <a:pos x="383" y="270"/>
                </a:cxn>
                <a:cxn ang="0">
                  <a:pos x="375" y="282"/>
                </a:cxn>
                <a:cxn ang="0">
                  <a:pos x="368" y="296"/>
                </a:cxn>
                <a:cxn ang="0">
                  <a:pos x="360" y="310"/>
                </a:cxn>
                <a:cxn ang="0">
                  <a:pos x="351" y="324"/>
                </a:cxn>
                <a:cxn ang="0">
                  <a:pos x="343" y="336"/>
                </a:cxn>
                <a:cxn ang="0">
                  <a:pos x="335" y="350"/>
                </a:cxn>
                <a:cxn ang="0">
                  <a:pos x="327" y="363"/>
                </a:cxn>
                <a:cxn ang="0">
                  <a:pos x="320" y="373"/>
                </a:cxn>
                <a:cxn ang="0">
                  <a:pos x="312" y="386"/>
                </a:cxn>
                <a:cxn ang="0">
                  <a:pos x="304" y="397"/>
                </a:cxn>
                <a:cxn ang="0">
                  <a:pos x="298" y="407"/>
                </a:cxn>
                <a:cxn ang="0">
                  <a:pos x="290" y="415"/>
                </a:cxn>
                <a:cxn ang="0">
                  <a:pos x="286" y="425"/>
                </a:cxn>
                <a:cxn ang="0">
                  <a:pos x="276" y="435"/>
                </a:cxn>
                <a:cxn ang="0">
                  <a:pos x="267" y="446"/>
                </a:cxn>
                <a:cxn ang="0">
                  <a:pos x="258" y="456"/>
                </a:cxn>
                <a:cxn ang="0">
                  <a:pos x="250" y="463"/>
                </a:cxn>
                <a:cxn ang="0">
                  <a:pos x="241" y="469"/>
                </a:cxn>
                <a:cxn ang="0">
                  <a:pos x="230" y="479"/>
                </a:cxn>
                <a:cxn ang="0">
                  <a:pos x="219" y="487"/>
                </a:cxn>
                <a:cxn ang="0">
                  <a:pos x="210" y="494"/>
                </a:cxn>
                <a:cxn ang="0">
                  <a:pos x="203" y="497"/>
                </a:cxn>
                <a:cxn ang="0">
                  <a:pos x="197" y="500"/>
                </a:cxn>
                <a:cxn ang="0">
                  <a:pos x="0" y="375"/>
                </a:cxn>
                <a:cxn ang="0">
                  <a:pos x="338" y="84"/>
                </a:cxn>
                <a:cxn ang="0">
                  <a:pos x="467" y="124"/>
                </a:cxn>
              </a:cxnLst>
              <a:rect l="0" t="0" r="r" b="b"/>
              <a:pathLst>
                <a:path w="467" h="500">
                  <a:moveTo>
                    <a:pt x="467" y="124"/>
                  </a:moveTo>
                  <a:lnTo>
                    <a:pt x="465" y="124"/>
                  </a:lnTo>
                  <a:lnTo>
                    <a:pt x="464" y="125"/>
                  </a:lnTo>
                  <a:lnTo>
                    <a:pt x="462" y="130"/>
                  </a:lnTo>
                  <a:lnTo>
                    <a:pt x="459" y="135"/>
                  </a:lnTo>
                  <a:lnTo>
                    <a:pt x="456" y="141"/>
                  </a:lnTo>
                  <a:lnTo>
                    <a:pt x="453" y="147"/>
                  </a:lnTo>
                  <a:lnTo>
                    <a:pt x="450" y="152"/>
                  </a:lnTo>
                  <a:lnTo>
                    <a:pt x="447" y="155"/>
                  </a:lnTo>
                  <a:lnTo>
                    <a:pt x="445" y="159"/>
                  </a:lnTo>
                  <a:lnTo>
                    <a:pt x="442" y="166"/>
                  </a:lnTo>
                  <a:lnTo>
                    <a:pt x="439" y="170"/>
                  </a:lnTo>
                  <a:lnTo>
                    <a:pt x="436" y="175"/>
                  </a:lnTo>
                  <a:lnTo>
                    <a:pt x="433" y="180"/>
                  </a:lnTo>
                  <a:lnTo>
                    <a:pt x="431" y="186"/>
                  </a:lnTo>
                  <a:lnTo>
                    <a:pt x="427" y="190"/>
                  </a:lnTo>
                  <a:lnTo>
                    <a:pt x="423" y="197"/>
                  </a:lnTo>
                  <a:lnTo>
                    <a:pt x="420" y="203"/>
                  </a:lnTo>
                  <a:lnTo>
                    <a:pt x="417" y="209"/>
                  </a:lnTo>
                  <a:lnTo>
                    <a:pt x="414" y="215"/>
                  </a:lnTo>
                  <a:lnTo>
                    <a:pt x="409" y="221"/>
                  </a:lnTo>
                  <a:lnTo>
                    <a:pt x="406" y="228"/>
                  </a:lnTo>
                  <a:lnTo>
                    <a:pt x="403" y="234"/>
                  </a:lnTo>
                  <a:lnTo>
                    <a:pt x="399" y="242"/>
                  </a:lnTo>
                  <a:lnTo>
                    <a:pt x="396" y="248"/>
                  </a:lnTo>
                  <a:lnTo>
                    <a:pt x="391" y="254"/>
                  </a:lnTo>
                  <a:lnTo>
                    <a:pt x="388" y="262"/>
                  </a:lnTo>
                  <a:lnTo>
                    <a:pt x="383" y="270"/>
                  </a:lnTo>
                  <a:lnTo>
                    <a:pt x="380" y="276"/>
                  </a:lnTo>
                  <a:lnTo>
                    <a:pt x="375" y="282"/>
                  </a:lnTo>
                  <a:lnTo>
                    <a:pt x="372" y="290"/>
                  </a:lnTo>
                  <a:lnTo>
                    <a:pt x="368" y="296"/>
                  </a:lnTo>
                  <a:lnTo>
                    <a:pt x="363" y="302"/>
                  </a:lnTo>
                  <a:lnTo>
                    <a:pt x="360" y="310"/>
                  </a:lnTo>
                  <a:lnTo>
                    <a:pt x="355" y="316"/>
                  </a:lnTo>
                  <a:lnTo>
                    <a:pt x="351" y="324"/>
                  </a:lnTo>
                  <a:lnTo>
                    <a:pt x="347" y="330"/>
                  </a:lnTo>
                  <a:lnTo>
                    <a:pt x="343" y="336"/>
                  </a:lnTo>
                  <a:lnTo>
                    <a:pt x="340" y="344"/>
                  </a:lnTo>
                  <a:lnTo>
                    <a:pt x="335" y="350"/>
                  </a:lnTo>
                  <a:lnTo>
                    <a:pt x="330" y="356"/>
                  </a:lnTo>
                  <a:lnTo>
                    <a:pt x="327" y="363"/>
                  </a:lnTo>
                  <a:lnTo>
                    <a:pt x="324" y="369"/>
                  </a:lnTo>
                  <a:lnTo>
                    <a:pt x="320" y="373"/>
                  </a:lnTo>
                  <a:lnTo>
                    <a:pt x="317" y="380"/>
                  </a:lnTo>
                  <a:lnTo>
                    <a:pt x="312" y="386"/>
                  </a:lnTo>
                  <a:lnTo>
                    <a:pt x="309" y="392"/>
                  </a:lnTo>
                  <a:lnTo>
                    <a:pt x="304" y="397"/>
                  </a:lnTo>
                  <a:lnTo>
                    <a:pt x="301" y="403"/>
                  </a:lnTo>
                  <a:lnTo>
                    <a:pt x="298" y="407"/>
                  </a:lnTo>
                  <a:lnTo>
                    <a:pt x="295" y="412"/>
                  </a:lnTo>
                  <a:lnTo>
                    <a:pt x="290" y="415"/>
                  </a:lnTo>
                  <a:lnTo>
                    <a:pt x="287" y="420"/>
                  </a:lnTo>
                  <a:lnTo>
                    <a:pt x="286" y="425"/>
                  </a:lnTo>
                  <a:lnTo>
                    <a:pt x="282" y="429"/>
                  </a:lnTo>
                  <a:lnTo>
                    <a:pt x="276" y="435"/>
                  </a:lnTo>
                  <a:lnTo>
                    <a:pt x="272" y="443"/>
                  </a:lnTo>
                  <a:lnTo>
                    <a:pt x="267" y="446"/>
                  </a:lnTo>
                  <a:lnTo>
                    <a:pt x="262" y="451"/>
                  </a:lnTo>
                  <a:lnTo>
                    <a:pt x="258" y="456"/>
                  </a:lnTo>
                  <a:lnTo>
                    <a:pt x="253" y="460"/>
                  </a:lnTo>
                  <a:lnTo>
                    <a:pt x="250" y="463"/>
                  </a:lnTo>
                  <a:lnTo>
                    <a:pt x="245" y="466"/>
                  </a:lnTo>
                  <a:lnTo>
                    <a:pt x="241" y="469"/>
                  </a:lnTo>
                  <a:lnTo>
                    <a:pt x="237" y="474"/>
                  </a:lnTo>
                  <a:lnTo>
                    <a:pt x="230" y="479"/>
                  </a:lnTo>
                  <a:lnTo>
                    <a:pt x="225" y="483"/>
                  </a:lnTo>
                  <a:lnTo>
                    <a:pt x="219" y="487"/>
                  </a:lnTo>
                  <a:lnTo>
                    <a:pt x="214" y="491"/>
                  </a:lnTo>
                  <a:lnTo>
                    <a:pt x="210" y="494"/>
                  </a:lnTo>
                  <a:lnTo>
                    <a:pt x="206" y="496"/>
                  </a:lnTo>
                  <a:lnTo>
                    <a:pt x="203" y="497"/>
                  </a:lnTo>
                  <a:lnTo>
                    <a:pt x="200" y="499"/>
                  </a:lnTo>
                  <a:lnTo>
                    <a:pt x="197" y="500"/>
                  </a:lnTo>
                  <a:lnTo>
                    <a:pt x="197" y="500"/>
                  </a:lnTo>
                  <a:lnTo>
                    <a:pt x="0" y="375"/>
                  </a:lnTo>
                  <a:lnTo>
                    <a:pt x="276" y="0"/>
                  </a:lnTo>
                  <a:lnTo>
                    <a:pt x="338" y="84"/>
                  </a:lnTo>
                  <a:lnTo>
                    <a:pt x="467" y="124"/>
                  </a:lnTo>
                  <a:lnTo>
                    <a:pt x="467" y="124"/>
                  </a:lnTo>
                  <a:close/>
                </a:path>
              </a:pathLst>
            </a:custGeom>
            <a:solidFill>
              <a:srgbClr val="E65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5" name="Freeform 257"/>
            <p:cNvSpPr>
              <a:spLocks/>
            </p:cNvSpPr>
            <p:nvPr/>
          </p:nvSpPr>
          <p:spPr bwMode="auto">
            <a:xfrm>
              <a:off x="4499" y="885"/>
              <a:ext cx="61" cy="306"/>
            </a:xfrm>
            <a:custGeom>
              <a:avLst/>
              <a:gdLst/>
              <a:ahLst/>
              <a:cxnLst>
                <a:cxn ang="0">
                  <a:pos x="61" y="8"/>
                </a:cxn>
                <a:cxn ang="0">
                  <a:pos x="45" y="22"/>
                </a:cxn>
                <a:cxn ang="0">
                  <a:pos x="34" y="37"/>
                </a:cxn>
                <a:cxn ang="0">
                  <a:pos x="24" y="54"/>
                </a:cxn>
                <a:cxn ang="0">
                  <a:pos x="17" y="75"/>
                </a:cxn>
                <a:cxn ang="0">
                  <a:pos x="11" y="95"/>
                </a:cxn>
                <a:cxn ang="0">
                  <a:pos x="7" y="115"/>
                </a:cxn>
                <a:cxn ang="0">
                  <a:pos x="3" y="137"/>
                </a:cxn>
                <a:cxn ang="0">
                  <a:pos x="2" y="158"/>
                </a:cxn>
                <a:cxn ang="0">
                  <a:pos x="0" y="181"/>
                </a:cxn>
                <a:cxn ang="0">
                  <a:pos x="2" y="206"/>
                </a:cxn>
                <a:cxn ang="0">
                  <a:pos x="2" y="230"/>
                </a:cxn>
                <a:cxn ang="0">
                  <a:pos x="3" y="254"/>
                </a:cxn>
                <a:cxn ang="0">
                  <a:pos x="3" y="278"/>
                </a:cxn>
                <a:cxn ang="0">
                  <a:pos x="7" y="302"/>
                </a:cxn>
                <a:cxn ang="0">
                  <a:pos x="8" y="326"/>
                </a:cxn>
                <a:cxn ang="0">
                  <a:pos x="10" y="349"/>
                </a:cxn>
                <a:cxn ang="0">
                  <a:pos x="11" y="371"/>
                </a:cxn>
                <a:cxn ang="0">
                  <a:pos x="14" y="394"/>
                </a:cxn>
                <a:cxn ang="0">
                  <a:pos x="14" y="416"/>
                </a:cxn>
                <a:cxn ang="0">
                  <a:pos x="14" y="436"/>
                </a:cxn>
                <a:cxn ang="0">
                  <a:pos x="16" y="451"/>
                </a:cxn>
                <a:cxn ang="0">
                  <a:pos x="24" y="465"/>
                </a:cxn>
                <a:cxn ang="0">
                  <a:pos x="28" y="485"/>
                </a:cxn>
                <a:cxn ang="0">
                  <a:pos x="33" y="507"/>
                </a:cxn>
                <a:cxn ang="0">
                  <a:pos x="38" y="530"/>
                </a:cxn>
                <a:cxn ang="0">
                  <a:pos x="42" y="546"/>
                </a:cxn>
                <a:cxn ang="0">
                  <a:pos x="47" y="561"/>
                </a:cxn>
                <a:cxn ang="0">
                  <a:pos x="55" y="583"/>
                </a:cxn>
                <a:cxn ang="0">
                  <a:pos x="65" y="598"/>
                </a:cxn>
                <a:cxn ang="0">
                  <a:pos x="79" y="609"/>
                </a:cxn>
                <a:cxn ang="0">
                  <a:pos x="99" y="611"/>
                </a:cxn>
                <a:cxn ang="0">
                  <a:pos x="113" y="608"/>
                </a:cxn>
                <a:cxn ang="0">
                  <a:pos x="121" y="597"/>
                </a:cxn>
                <a:cxn ang="0">
                  <a:pos x="120" y="572"/>
                </a:cxn>
                <a:cxn ang="0">
                  <a:pos x="118" y="547"/>
                </a:cxn>
                <a:cxn ang="0">
                  <a:pos x="117" y="524"/>
                </a:cxn>
                <a:cxn ang="0">
                  <a:pos x="113" y="501"/>
                </a:cxn>
                <a:cxn ang="0">
                  <a:pos x="110" y="478"/>
                </a:cxn>
                <a:cxn ang="0">
                  <a:pos x="107" y="453"/>
                </a:cxn>
                <a:cxn ang="0">
                  <a:pos x="104" y="429"/>
                </a:cxn>
                <a:cxn ang="0">
                  <a:pos x="99" y="405"/>
                </a:cxn>
                <a:cxn ang="0">
                  <a:pos x="96" y="381"/>
                </a:cxn>
                <a:cxn ang="0">
                  <a:pos x="93" y="358"/>
                </a:cxn>
                <a:cxn ang="0">
                  <a:pos x="90" y="333"/>
                </a:cxn>
                <a:cxn ang="0">
                  <a:pos x="87" y="310"/>
                </a:cxn>
                <a:cxn ang="0">
                  <a:pos x="86" y="285"/>
                </a:cxn>
                <a:cxn ang="0">
                  <a:pos x="82" y="261"/>
                </a:cxn>
                <a:cxn ang="0">
                  <a:pos x="82" y="237"/>
                </a:cxn>
                <a:cxn ang="0">
                  <a:pos x="82" y="212"/>
                </a:cxn>
                <a:cxn ang="0">
                  <a:pos x="82" y="189"/>
                </a:cxn>
                <a:cxn ang="0">
                  <a:pos x="84" y="163"/>
                </a:cxn>
                <a:cxn ang="0">
                  <a:pos x="87" y="140"/>
                </a:cxn>
                <a:cxn ang="0">
                  <a:pos x="92" y="113"/>
                </a:cxn>
                <a:cxn ang="0">
                  <a:pos x="98" y="90"/>
                </a:cxn>
                <a:cxn ang="0">
                  <a:pos x="93" y="70"/>
                </a:cxn>
                <a:cxn ang="0">
                  <a:pos x="87" y="48"/>
                </a:cxn>
                <a:cxn ang="0">
                  <a:pos x="79" y="26"/>
                </a:cxn>
                <a:cxn ang="0">
                  <a:pos x="75" y="9"/>
                </a:cxn>
                <a:cxn ang="0">
                  <a:pos x="72" y="0"/>
                </a:cxn>
              </a:cxnLst>
              <a:rect l="0" t="0" r="r" b="b"/>
              <a:pathLst>
                <a:path w="123" h="612">
                  <a:moveTo>
                    <a:pt x="72" y="0"/>
                  </a:moveTo>
                  <a:lnTo>
                    <a:pt x="65" y="3"/>
                  </a:lnTo>
                  <a:lnTo>
                    <a:pt x="61" y="8"/>
                  </a:lnTo>
                  <a:lnTo>
                    <a:pt x="55" y="13"/>
                  </a:lnTo>
                  <a:lnTo>
                    <a:pt x="50" y="17"/>
                  </a:lnTo>
                  <a:lnTo>
                    <a:pt x="45" y="22"/>
                  </a:lnTo>
                  <a:lnTo>
                    <a:pt x="42" y="26"/>
                  </a:lnTo>
                  <a:lnTo>
                    <a:pt x="38" y="31"/>
                  </a:lnTo>
                  <a:lnTo>
                    <a:pt x="34" y="37"/>
                  </a:lnTo>
                  <a:lnTo>
                    <a:pt x="30" y="42"/>
                  </a:lnTo>
                  <a:lnTo>
                    <a:pt x="27" y="48"/>
                  </a:lnTo>
                  <a:lnTo>
                    <a:pt x="24" y="54"/>
                  </a:lnTo>
                  <a:lnTo>
                    <a:pt x="22" y="61"/>
                  </a:lnTo>
                  <a:lnTo>
                    <a:pt x="19" y="67"/>
                  </a:lnTo>
                  <a:lnTo>
                    <a:pt x="17" y="75"/>
                  </a:lnTo>
                  <a:lnTo>
                    <a:pt x="14" y="81"/>
                  </a:lnTo>
                  <a:lnTo>
                    <a:pt x="13" y="87"/>
                  </a:lnTo>
                  <a:lnTo>
                    <a:pt x="11" y="95"/>
                  </a:lnTo>
                  <a:lnTo>
                    <a:pt x="8" y="101"/>
                  </a:lnTo>
                  <a:lnTo>
                    <a:pt x="7" y="107"/>
                  </a:lnTo>
                  <a:lnTo>
                    <a:pt x="7" y="115"/>
                  </a:lnTo>
                  <a:lnTo>
                    <a:pt x="3" y="121"/>
                  </a:lnTo>
                  <a:lnTo>
                    <a:pt x="3" y="129"/>
                  </a:lnTo>
                  <a:lnTo>
                    <a:pt x="3" y="137"/>
                  </a:lnTo>
                  <a:lnTo>
                    <a:pt x="3" y="144"/>
                  </a:lnTo>
                  <a:lnTo>
                    <a:pt x="2" y="150"/>
                  </a:lnTo>
                  <a:lnTo>
                    <a:pt x="2" y="158"/>
                  </a:lnTo>
                  <a:lnTo>
                    <a:pt x="0" y="166"/>
                  </a:lnTo>
                  <a:lnTo>
                    <a:pt x="0" y="175"/>
                  </a:lnTo>
                  <a:lnTo>
                    <a:pt x="0" y="181"/>
                  </a:lnTo>
                  <a:lnTo>
                    <a:pt x="0" y="191"/>
                  </a:lnTo>
                  <a:lnTo>
                    <a:pt x="0" y="197"/>
                  </a:lnTo>
                  <a:lnTo>
                    <a:pt x="2" y="206"/>
                  </a:lnTo>
                  <a:lnTo>
                    <a:pt x="2" y="214"/>
                  </a:lnTo>
                  <a:lnTo>
                    <a:pt x="2" y="222"/>
                  </a:lnTo>
                  <a:lnTo>
                    <a:pt x="2" y="230"/>
                  </a:lnTo>
                  <a:lnTo>
                    <a:pt x="2" y="237"/>
                  </a:lnTo>
                  <a:lnTo>
                    <a:pt x="2" y="245"/>
                  </a:lnTo>
                  <a:lnTo>
                    <a:pt x="3" y="254"/>
                  </a:lnTo>
                  <a:lnTo>
                    <a:pt x="3" y="261"/>
                  </a:lnTo>
                  <a:lnTo>
                    <a:pt x="3" y="270"/>
                  </a:lnTo>
                  <a:lnTo>
                    <a:pt x="3" y="278"/>
                  </a:lnTo>
                  <a:lnTo>
                    <a:pt x="5" y="285"/>
                  </a:lnTo>
                  <a:lnTo>
                    <a:pt x="7" y="293"/>
                  </a:lnTo>
                  <a:lnTo>
                    <a:pt x="7" y="302"/>
                  </a:lnTo>
                  <a:lnTo>
                    <a:pt x="7" y="310"/>
                  </a:lnTo>
                  <a:lnTo>
                    <a:pt x="7" y="318"/>
                  </a:lnTo>
                  <a:lnTo>
                    <a:pt x="8" y="326"/>
                  </a:lnTo>
                  <a:lnTo>
                    <a:pt x="10" y="333"/>
                  </a:lnTo>
                  <a:lnTo>
                    <a:pt x="10" y="341"/>
                  </a:lnTo>
                  <a:lnTo>
                    <a:pt x="10" y="349"/>
                  </a:lnTo>
                  <a:lnTo>
                    <a:pt x="11" y="357"/>
                  </a:lnTo>
                  <a:lnTo>
                    <a:pt x="11" y="364"/>
                  </a:lnTo>
                  <a:lnTo>
                    <a:pt x="11" y="371"/>
                  </a:lnTo>
                  <a:lnTo>
                    <a:pt x="13" y="380"/>
                  </a:lnTo>
                  <a:lnTo>
                    <a:pt x="13" y="386"/>
                  </a:lnTo>
                  <a:lnTo>
                    <a:pt x="14" y="394"/>
                  </a:lnTo>
                  <a:lnTo>
                    <a:pt x="14" y="402"/>
                  </a:lnTo>
                  <a:lnTo>
                    <a:pt x="14" y="408"/>
                  </a:lnTo>
                  <a:lnTo>
                    <a:pt x="14" y="416"/>
                  </a:lnTo>
                  <a:lnTo>
                    <a:pt x="14" y="423"/>
                  </a:lnTo>
                  <a:lnTo>
                    <a:pt x="14" y="429"/>
                  </a:lnTo>
                  <a:lnTo>
                    <a:pt x="14" y="436"/>
                  </a:lnTo>
                  <a:lnTo>
                    <a:pt x="14" y="443"/>
                  </a:lnTo>
                  <a:lnTo>
                    <a:pt x="14" y="450"/>
                  </a:lnTo>
                  <a:lnTo>
                    <a:pt x="16" y="451"/>
                  </a:lnTo>
                  <a:lnTo>
                    <a:pt x="19" y="456"/>
                  </a:lnTo>
                  <a:lnTo>
                    <a:pt x="20" y="460"/>
                  </a:lnTo>
                  <a:lnTo>
                    <a:pt x="24" y="465"/>
                  </a:lnTo>
                  <a:lnTo>
                    <a:pt x="24" y="471"/>
                  </a:lnTo>
                  <a:lnTo>
                    <a:pt x="27" y="478"/>
                  </a:lnTo>
                  <a:lnTo>
                    <a:pt x="28" y="485"/>
                  </a:lnTo>
                  <a:lnTo>
                    <a:pt x="30" y="491"/>
                  </a:lnTo>
                  <a:lnTo>
                    <a:pt x="31" y="499"/>
                  </a:lnTo>
                  <a:lnTo>
                    <a:pt x="33" y="507"/>
                  </a:lnTo>
                  <a:lnTo>
                    <a:pt x="34" y="515"/>
                  </a:lnTo>
                  <a:lnTo>
                    <a:pt x="36" y="522"/>
                  </a:lnTo>
                  <a:lnTo>
                    <a:pt x="38" y="530"/>
                  </a:lnTo>
                  <a:lnTo>
                    <a:pt x="41" y="538"/>
                  </a:lnTo>
                  <a:lnTo>
                    <a:pt x="41" y="543"/>
                  </a:lnTo>
                  <a:lnTo>
                    <a:pt x="42" y="546"/>
                  </a:lnTo>
                  <a:lnTo>
                    <a:pt x="44" y="550"/>
                  </a:lnTo>
                  <a:lnTo>
                    <a:pt x="44" y="555"/>
                  </a:lnTo>
                  <a:lnTo>
                    <a:pt x="47" y="561"/>
                  </a:lnTo>
                  <a:lnTo>
                    <a:pt x="48" y="569"/>
                  </a:lnTo>
                  <a:lnTo>
                    <a:pt x="51" y="575"/>
                  </a:lnTo>
                  <a:lnTo>
                    <a:pt x="55" y="583"/>
                  </a:lnTo>
                  <a:lnTo>
                    <a:pt x="58" y="588"/>
                  </a:lnTo>
                  <a:lnTo>
                    <a:pt x="62" y="594"/>
                  </a:lnTo>
                  <a:lnTo>
                    <a:pt x="65" y="598"/>
                  </a:lnTo>
                  <a:lnTo>
                    <a:pt x="70" y="603"/>
                  </a:lnTo>
                  <a:lnTo>
                    <a:pt x="75" y="606"/>
                  </a:lnTo>
                  <a:lnTo>
                    <a:pt x="79" y="609"/>
                  </a:lnTo>
                  <a:lnTo>
                    <a:pt x="86" y="611"/>
                  </a:lnTo>
                  <a:lnTo>
                    <a:pt x="92" y="612"/>
                  </a:lnTo>
                  <a:lnTo>
                    <a:pt x="99" y="611"/>
                  </a:lnTo>
                  <a:lnTo>
                    <a:pt x="106" y="611"/>
                  </a:lnTo>
                  <a:lnTo>
                    <a:pt x="109" y="609"/>
                  </a:lnTo>
                  <a:lnTo>
                    <a:pt x="113" y="608"/>
                  </a:lnTo>
                  <a:lnTo>
                    <a:pt x="118" y="606"/>
                  </a:lnTo>
                  <a:lnTo>
                    <a:pt x="123" y="605"/>
                  </a:lnTo>
                  <a:lnTo>
                    <a:pt x="121" y="597"/>
                  </a:lnTo>
                  <a:lnTo>
                    <a:pt x="121" y="589"/>
                  </a:lnTo>
                  <a:lnTo>
                    <a:pt x="120" y="580"/>
                  </a:lnTo>
                  <a:lnTo>
                    <a:pt x="120" y="572"/>
                  </a:lnTo>
                  <a:lnTo>
                    <a:pt x="120" y="564"/>
                  </a:lnTo>
                  <a:lnTo>
                    <a:pt x="120" y="557"/>
                  </a:lnTo>
                  <a:lnTo>
                    <a:pt x="118" y="547"/>
                  </a:lnTo>
                  <a:lnTo>
                    <a:pt x="118" y="541"/>
                  </a:lnTo>
                  <a:lnTo>
                    <a:pt x="117" y="532"/>
                  </a:lnTo>
                  <a:lnTo>
                    <a:pt x="117" y="524"/>
                  </a:lnTo>
                  <a:lnTo>
                    <a:pt x="115" y="516"/>
                  </a:lnTo>
                  <a:lnTo>
                    <a:pt x="115" y="509"/>
                  </a:lnTo>
                  <a:lnTo>
                    <a:pt x="113" y="501"/>
                  </a:lnTo>
                  <a:lnTo>
                    <a:pt x="112" y="493"/>
                  </a:lnTo>
                  <a:lnTo>
                    <a:pt x="112" y="485"/>
                  </a:lnTo>
                  <a:lnTo>
                    <a:pt x="110" y="478"/>
                  </a:lnTo>
                  <a:lnTo>
                    <a:pt x="109" y="468"/>
                  </a:lnTo>
                  <a:lnTo>
                    <a:pt x="109" y="460"/>
                  </a:lnTo>
                  <a:lnTo>
                    <a:pt x="107" y="453"/>
                  </a:lnTo>
                  <a:lnTo>
                    <a:pt x="106" y="445"/>
                  </a:lnTo>
                  <a:lnTo>
                    <a:pt x="104" y="437"/>
                  </a:lnTo>
                  <a:lnTo>
                    <a:pt x="104" y="429"/>
                  </a:lnTo>
                  <a:lnTo>
                    <a:pt x="103" y="422"/>
                  </a:lnTo>
                  <a:lnTo>
                    <a:pt x="101" y="414"/>
                  </a:lnTo>
                  <a:lnTo>
                    <a:pt x="99" y="405"/>
                  </a:lnTo>
                  <a:lnTo>
                    <a:pt x="99" y="397"/>
                  </a:lnTo>
                  <a:lnTo>
                    <a:pt x="98" y="389"/>
                  </a:lnTo>
                  <a:lnTo>
                    <a:pt x="96" y="381"/>
                  </a:lnTo>
                  <a:lnTo>
                    <a:pt x="95" y="374"/>
                  </a:lnTo>
                  <a:lnTo>
                    <a:pt x="95" y="366"/>
                  </a:lnTo>
                  <a:lnTo>
                    <a:pt x="93" y="358"/>
                  </a:lnTo>
                  <a:lnTo>
                    <a:pt x="93" y="350"/>
                  </a:lnTo>
                  <a:lnTo>
                    <a:pt x="92" y="341"/>
                  </a:lnTo>
                  <a:lnTo>
                    <a:pt x="90" y="333"/>
                  </a:lnTo>
                  <a:lnTo>
                    <a:pt x="89" y="326"/>
                  </a:lnTo>
                  <a:lnTo>
                    <a:pt x="89" y="318"/>
                  </a:lnTo>
                  <a:lnTo>
                    <a:pt x="87" y="310"/>
                  </a:lnTo>
                  <a:lnTo>
                    <a:pt x="87" y="301"/>
                  </a:lnTo>
                  <a:lnTo>
                    <a:pt x="86" y="293"/>
                  </a:lnTo>
                  <a:lnTo>
                    <a:pt x="86" y="285"/>
                  </a:lnTo>
                  <a:lnTo>
                    <a:pt x="84" y="278"/>
                  </a:lnTo>
                  <a:lnTo>
                    <a:pt x="84" y="270"/>
                  </a:lnTo>
                  <a:lnTo>
                    <a:pt x="82" y="261"/>
                  </a:lnTo>
                  <a:lnTo>
                    <a:pt x="82" y="254"/>
                  </a:lnTo>
                  <a:lnTo>
                    <a:pt x="82" y="245"/>
                  </a:lnTo>
                  <a:lnTo>
                    <a:pt x="82" y="237"/>
                  </a:lnTo>
                  <a:lnTo>
                    <a:pt x="82" y="230"/>
                  </a:lnTo>
                  <a:lnTo>
                    <a:pt x="82" y="222"/>
                  </a:lnTo>
                  <a:lnTo>
                    <a:pt x="82" y="212"/>
                  </a:lnTo>
                  <a:lnTo>
                    <a:pt x="82" y="205"/>
                  </a:lnTo>
                  <a:lnTo>
                    <a:pt x="82" y="197"/>
                  </a:lnTo>
                  <a:lnTo>
                    <a:pt x="82" y="189"/>
                  </a:lnTo>
                  <a:lnTo>
                    <a:pt x="82" y="180"/>
                  </a:lnTo>
                  <a:lnTo>
                    <a:pt x="84" y="172"/>
                  </a:lnTo>
                  <a:lnTo>
                    <a:pt x="84" y="163"/>
                  </a:lnTo>
                  <a:lnTo>
                    <a:pt x="86" y="157"/>
                  </a:lnTo>
                  <a:lnTo>
                    <a:pt x="86" y="147"/>
                  </a:lnTo>
                  <a:lnTo>
                    <a:pt x="87" y="140"/>
                  </a:lnTo>
                  <a:lnTo>
                    <a:pt x="89" y="130"/>
                  </a:lnTo>
                  <a:lnTo>
                    <a:pt x="90" y="123"/>
                  </a:lnTo>
                  <a:lnTo>
                    <a:pt x="92" y="113"/>
                  </a:lnTo>
                  <a:lnTo>
                    <a:pt x="93" y="106"/>
                  </a:lnTo>
                  <a:lnTo>
                    <a:pt x="95" y="98"/>
                  </a:lnTo>
                  <a:lnTo>
                    <a:pt x="98" y="90"/>
                  </a:lnTo>
                  <a:lnTo>
                    <a:pt x="96" y="84"/>
                  </a:lnTo>
                  <a:lnTo>
                    <a:pt x="95" y="78"/>
                  </a:lnTo>
                  <a:lnTo>
                    <a:pt x="93" y="70"/>
                  </a:lnTo>
                  <a:lnTo>
                    <a:pt x="92" y="64"/>
                  </a:lnTo>
                  <a:lnTo>
                    <a:pt x="89" y="56"/>
                  </a:lnTo>
                  <a:lnTo>
                    <a:pt x="87" y="48"/>
                  </a:lnTo>
                  <a:lnTo>
                    <a:pt x="84" y="40"/>
                  </a:lnTo>
                  <a:lnTo>
                    <a:pt x="82" y="34"/>
                  </a:lnTo>
                  <a:lnTo>
                    <a:pt x="79" y="26"/>
                  </a:lnTo>
                  <a:lnTo>
                    <a:pt x="78" y="20"/>
                  </a:lnTo>
                  <a:lnTo>
                    <a:pt x="76" y="14"/>
                  </a:lnTo>
                  <a:lnTo>
                    <a:pt x="75" y="9"/>
                  </a:lnTo>
                  <a:lnTo>
                    <a:pt x="72" y="5"/>
                  </a:lnTo>
                  <a:lnTo>
                    <a:pt x="72" y="2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6" name="Freeform 258"/>
            <p:cNvSpPr>
              <a:spLocks/>
            </p:cNvSpPr>
            <p:nvPr/>
          </p:nvSpPr>
          <p:spPr bwMode="auto">
            <a:xfrm>
              <a:off x="4613" y="916"/>
              <a:ext cx="97" cy="240"/>
            </a:xfrm>
            <a:custGeom>
              <a:avLst/>
              <a:gdLst/>
              <a:ahLst/>
              <a:cxnLst>
                <a:cxn ang="0">
                  <a:pos x="71" y="9"/>
                </a:cxn>
                <a:cxn ang="0">
                  <a:pos x="54" y="25"/>
                </a:cxn>
                <a:cxn ang="0">
                  <a:pos x="40" y="44"/>
                </a:cxn>
                <a:cxn ang="0">
                  <a:pos x="26" y="64"/>
                </a:cxn>
                <a:cxn ang="0">
                  <a:pos x="17" y="84"/>
                </a:cxn>
                <a:cxn ang="0">
                  <a:pos x="9" y="107"/>
                </a:cxn>
                <a:cxn ang="0">
                  <a:pos x="4" y="130"/>
                </a:cxn>
                <a:cxn ang="0">
                  <a:pos x="0" y="154"/>
                </a:cxn>
                <a:cxn ang="0">
                  <a:pos x="0" y="178"/>
                </a:cxn>
                <a:cxn ang="0">
                  <a:pos x="0" y="203"/>
                </a:cxn>
                <a:cxn ang="0">
                  <a:pos x="4" y="230"/>
                </a:cxn>
                <a:cxn ang="0">
                  <a:pos x="7" y="254"/>
                </a:cxn>
                <a:cxn ang="0">
                  <a:pos x="14" y="279"/>
                </a:cxn>
                <a:cxn ang="0">
                  <a:pos x="21" y="304"/>
                </a:cxn>
                <a:cxn ang="0">
                  <a:pos x="31" y="327"/>
                </a:cxn>
                <a:cxn ang="0">
                  <a:pos x="40" y="350"/>
                </a:cxn>
                <a:cxn ang="0">
                  <a:pos x="52" y="372"/>
                </a:cxn>
                <a:cxn ang="0">
                  <a:pos x="65" y="394"/>
                </a:cxn>
                <a:cxn ang="0">
                  <a:pos x="79" y="414"/>
                </a:cxn>
                <a:cxn ang="0">
                  <a:pos x="94" y="431"/>
                </a:cxn>
                <a:cxn ang="0">
                  <a:pos x="111" y="447"/>
                </a:cxn>
                <a:cxn ang="0">
                  <a:pos x="127" y="457"/>
                </a:cxn>
                <a:cxn ang="0">
                  <a:pos x="139" y="459"/>
                </a:cxn>
                <a:cxn ang="0">
                  <a:pos x="153" y="465"/>
                </a:cxn>
                <a:cxn ang="0">
                  <a:pos x="165" y="473"/>
                </a:cxn>
                <a:cxn ang="0">
                  <a:pos x="178" y="478"/>
                </a:cxn>
                <a:cxn ang="0">
                  <a:pos x="193" y="479"/>
                </a:cxn>
                <a:cxn ang="0">
                  <a:pos x="187" y="462"/>
                </a:cxn>
                <a:cxn ang="0">
                  <a:pos x="179" y="445"/>
                </a:cxn>
                <a:cxn ang="0">
                  <a:pos x="170" y="428"/>
                </a:cxn>
                <a:cxn ang="0">
                  <a:pos x="162" y="412"/>
                </a:cxn>
                <a:cxn ang="0">
                  <a:pos x="151" y="395"/>
                </a:cxn>
                <a:cxn ang="0">
                  <a:pos x="144" y="380"/>
                </a:cxn>
                <a:cxn ang="0">
                  <a:pos x="133" y="363"/>
                </a:cxn>
                <a:cxn ang="0">
                  <a:pos x="124" y="347"/>
                </a:cxn>
                <a:cxn ang="0">
                  <a:pos x="113" y="330"/>
                </a:cxn>
                <a:cxn ang="0">
                  <a:pos x="105" y="313"/>
                </a:cxn>
                <a:cxn ang="0">
                  <a:pos x="97" y="298"/>
                </a:cxn>
                <a:cxn ang="0">
                  <a:pos x="89" y="281"/>
                </a:cxn>
                <a:cxn ang="0">
                  <a:pos x="82" y="264"/>
                </a:cxn>
                <a:cxn ang="0">
                  <a:pos x="77" y="247"/>
                </a:cxn>
                <a:cxn ang="0">
                  <a:pos x="74" y="228"/>
                </a:cxn>
                <a:cxn ang="0">
                  <a:pos x="72" y="211"/>
                </a:cxn>
                <a:cxn ang="0">
                  <a:pos x="72" y="192"/>
                </a:cxn>
                <a:cxn ang="0">
                  <a:pos x="74" y="174"/>
                </a:cxn>
                <a:cxn ang="0">
                  <a:pos x="77" y="155"/>
                </a:cxn>
                <a:cxn ang="0">
                  <a:pos x="85" y="137"/>
                </a:cxn>
                <a:cxn ang="0">
                  <a:pos x="96" y="118"/>
                </a:cxn>
                <a:cxn ang="0">
                  <a:pos x="97" y="98"/>
                </a:cxn>
                <a:cxn ang="0">
                  <a:pos x="96" y="85"/>
                </a:cxn>
                <a:cxn ang="0">
                  <a:pos x="96" y="73"/>
                </a:cxn>
                <a:cxn ang="0">
                  <a:pos x="94" y="59"/>
                </a:cxn>
                <a:cxn ang="0">
                  <a:pos x="94" y="47"/>
                </a:cxn>
                <a:cxn ang="0">
                  <a:pos x="93" y="34"/>
                </a:cxn>
                <a:cxn ang="0">
                  <a:pos x="89" y="17"/>
                </a:cxn>
                <a:cxn ang="0">
                  <a:pos x="86" y="2"/>
                </a:cxn>
              </a:cxnLst>
              <a:rect l="0" t="0" r="r" b="b"/>
              <a:pathLst>
                <a:path w="193" h="479">
                  <a:moveTo>
                    <a:pt x="85" y="0"/>
                  </a:moveTo>
                  <a:lnTo>
                    <a:pt x="77" y="5"/>
                  </a:lnTo>
                  <a:lnTo>
                    <a:pt x="71" y="9"/>
                  </a:lnTo>
                  <a:lnTo>
                    <a:pt x="65" y="14"/>
                  </a:lnTo>
                  <a:lnTo>
                    <a:pt x="60" y="19"/>
                  </a:lnTo>
                  <a:lnTo>
                    <a:pt x="54" y="25"/>
                  </a:lnTo>
                  <a:lnTo>
                    <a:pt x="49" y="31"/>
                  </a:lnTo>
                  <a:lnTo>
                    <a:pt x="45" y="37"/>
                  </a:lnTo>
                  <a:lnTo>
                    <a:pt x="40" y="44"/>
                  </a:lnTo>
                  <a:lnTo>
                    <a:pt x="35" y="50"/>
                  </a:lnTo>
                  <a:lnTo>
                    <a:pt x="31" y="57"/>
                  </a:lnTo>
                  <a:lnTo>
                    <a:pt x="26" y="64"/>
                  </a:lnTo>
                  <a:lnTo>
                    <a:pt x="23" y="70"/>
                  </a:lnTo>
                  <a:lnTo>
                    <a:pt x="20" y="78"/>
                  </a:lnTo>
                  <a:lnTo>
                    <a:pt x="17" y="84"/>
                  </a:lnTo>
                  <a:lnTo>
                    <a:pt x="15" y="92"/>
                  </a:lnTo>
                  <a:lnTo>
                    <a:pt x="12" y="99"/>
                  </a:lnTo>
                  <a:lnTo>
                    <a:pt x="9" y="107"/>
                  </a:lnTo>
                  <a:lnTo>
                    <a:pt x="7" y="115"/>
                  </a:lnTo>
                  <a:lnTo>
                    <a:pt x="6" y="121"/>
                  </a:lnTo>
                  <a:lnTo>
                    <a:pt x="4" y="130"/>
                  </a:lnTo>
                  <a:lnTo>
                    <a:pt x="1" y="137"/>
                  </a:lnTo>
                  <a:lnTo>
                    <a:pt x="1" y="146"/>
                  </a:lnTo>
                  <a:lnTo>
                    <a:pt x="0" y="154"/>
                  </a:lnTo>
                  <a:lnTo>
                    <a:pt x="0" y="163"/>
                  </a:lnTo>
                  <a:lnTo>
                    <a:pt x="0" y="171"/>
                  </a:lnTo>
                  <a:lnTo>
                    <a:pt x="0" y="178"/>
                  </a:lnTo>
                  <a:lnTo>
                    <a:pt x="0" y="186"/>
                  </a:lnTo>
                  <a:lnTo>
                    <a:pt x="0" y="195"/>
                  </a:lnTo>
                  <a:lnTo>
                    <a:pt x="0" y="203"/>
                  </a:lnTo>
                  <a:lnTo>
                    <a:pt x="1" y="212"/>
                  </a:lnTo>
                  <a:lnTo>
                    <a:pt x="1" y="220"/>
                  </a:lnTo>
                  <a:lnTo>
                    <a:pt x="4" y="230"/>
                  </a:lnTo>
                  <a:lnTo>
                    <a:pt x="4" y="237"/>
                  </a:lnTo>
                  <a:lnTo>
                    <a:pt x="6" y="247"/>
                  </a:lnTo>
                  <a:lnTo>
                    <a:pt x="7" y="254"/>
                  </a:lnTo>
                  <a:lnTo>
                    <a:pt x="9" y="262"/>
                  </a:lnTo>
                  <a:lnTo>
                    <a:pt x="12" y="270"/>
                  </a:lnTo>
                  <a:lnTo>
                    <a:pt x="14" y="279"/>
                  </a:lnTo>
                  <a:lnTo>
                    <a:pt x="17" y="287"/>
                  </a:lnTo>
                  <a:lnTo>
                    <a:pt x="20" y="296"/>
                  </a:lnTo>
                  <a:lnTo>
                    <a:pt x="21" y="304"/>
                  </a:lnTo>
                  <a:lnTo>
                    <a:pt x="23" y="312"/>
                  </a:lnTo>
                  <a:lnTo>
                    <a:pt x="26" y="319"/>
                  </a:lnTo>
                  <a:lnTo>
                    <a:pt x="31" y="327"/>
                  </a:lnTo>
                  <a:lnTo>
                    <a:pt x="34" y="335"/>
                  </a:lnTo>
                  <a:lnTo>
                    <a:pt x="37" y="343"/>
                  </a:lnTo>
                  <a:lnTo>
                    <a:pt x="40" y="350"/>
                  </a:lnTo>
                  <a:lnTo>
                    <a:pt x="45" y="358"/>
                  </a:lnTo>
                  <a:lnTo>
                    <a:pt x="48" y="366"/>
                  </a:lnTo>
                  <a:lnTo>
                    <a:pt x="52" y="372"/>
                  </a:lnTo>
                  <a:lnTo>
                    <a:pt x="57" y="380"/>
                  </a:lnTo>
                  <a:lnTo>
                    <a:pt x="60" y="386"/>
                  </a:lnTo>
                  <a:lnTo>
                    <a:pt x="65" y="394"/>
                  </a:lnTo>
                  <a:lnTo>
                    <a:pt x="69" y="400"/>
                  </a:lnTo>
                  <a:lnTo>
                    <a:pt x="74" y="406"/>
                  </a:lnTo>
                  <a:lnTo>
                    <a:pt x="79" y="414"/>
                  </a:lnTo>
                  <a:lnTo>
                    <a:pt x="83" y="419"/>
                  </a:lnTo>
                  <a:lnTo>
                    <a:pt x="89" y="425"/>
                  </a:lnTo>
                  <a:lnTo>
                    <a:pt x="94" y="431"/>
                  </a:lnTo>
                  <a:lnTo>
                    <a:pt x="99" y="437"/>
                  </a:lnTo>
                  <a:lnTo>
                    <a:pt x="105" y="442"/>
                  </a:lnTo>
                  <a:lnTo>
                    <a:pt x="111" y="447"/>
                  </a:lnTo>
                  <a:lnTo>
                    <a:pt x="116" y="453"/>
                  </a:lnTo>
                  <a:lnTo>
                    <a:pt x="122" y="457"/>
                  </a:lnTo>
                  <a:lnTo>
                    <a:pt x="127" y="457"/>
                  </a:lnTo>
                  <a:lnTo>
                    <a:pt x="130" y="457"/>
                  </a:lnTo>
                  <a:lnTo>
                    <a:pt x="134" y="457"/>
                  </a:lnTo>
                  <a:lnTo>
                    <a:pt x="139" y="459"/>
                  </a:lnTo>
                  <a:lnTo>
                    <a:pt x="144" y="460"/>
                  </a:lnTo>
                  <a:lnTo>
                    <a:pt x="148" y="464"/>
                  </a:lnTo>
                  <a:lnTo>
                    <a:pt x="153" y="465"/>
                  </a:lnTo>
                  <a:lnTo>
                    <a:pt x="158" y="468"/>
                  </a:lnTo>
                  <a:lnTo>
                    <a:pt x="161" y="470"/>
                  </a:lnTo>
                  <a:lnTo>
                    <a:pt x="165" y="473"/>
                  </a:lnTo>
                  <a:lnTo>
                    <a:pt x="169" y="474"/>
                  </a:lnTo>
                  <a:lnTo>
                    <a:pt x="173" y="478"/>
                  </a:lnTo>
                  <a:lnTo>
                    <a:pt x="178" y="478"/>
                  </a:lnTo>
                  <a:lnTo>
                    <a:pt x="182" y="479"/>
                  </a:lnTo>
                  <a:lnTo>
                    <a:pt x="189" y="479"/>
                  </a:lnTo>
                  <a:lnTo>
                    <a:pt x="193" y="479"/>
                  </a:lnTo>
                  <a:lnTo>
                    <a:pt x="190" y="473"/>
                  </a:lnTo>
                  <a:lnTo>
                    <a:pt x="189" y="468"/>
                  </a:lnTo>
                  <a:lnTo>
                    <a:pt x="187" y="462"/>
                  </a:lnTo>
                  <a:lnTo>
                    <a:pt x="184" y="457"/>
                  </a:lnTo>
                  <a:lnTo>
                    <a:pt x="181" y="451"/>
                  </a:lnTo>
                  <a:lnTo>
                    <a:pt x="179" y="445"/>
                  </a:lnTo>
                  <a:lnTo>
                    <a:pt x="176" y="440"/>
                  </a:lnTo>
                  <a:lnTo>
                    <a:pt x="173" y="434"/>
                  </a:lnTo>
                  <a:lnTo>
                    <a:pt x="170" y="428"/>
                  </a:lnTo>
                  <a:lnTo>
                    <a:pt x="169" y="423"/>
                  </a:lnTo>
                  <a:lnTo>
                    <a:pt x="164" y="417"/>
                  </a:lnTo>
                  <a:lnTo>
                    <a:pt x="162" y="412"/>
                  </a:lnTo>
                  <a:lnTo>
                    <a:pt x="158" y="406"/>
                  </a:lnTo>
                  <a:lnTo>
                    <a:pt x="156" y="402"/>
                  </a:lnTo>
                  <a:lnTo>
                    <a:pt x="151" y="395"/>
                  </a:lnTo>
                  <a:lnTo>
                    <a:pt x="150" y="391"/>
                  </a:lnTo>
                  <a:lnTo>
                    <a:pt x="147" y="386"/>
                  </a:lnTo>
                  <a:lnTo>
                    <a:pt x="144" y="380"/>
                  </a:lnTo>
                  <a:lnTo>
                    <a:pt x="139" y="374"/>
                  </a:lnTo>
                  <a:lnTo>
                    <a:pt x="136" y="369"/>
                  </a:lnTo>
                  <a:lnTo>
                    <a:pt x="133" y="363"/>
                  </a:lnTo>
                  <a:lnTo>
                    <a:pt x="130" y="358"/>
                  </a:lnTo>
                  <a:lnTo>
                    <a:pt x="127" y="352"/>
                  </a:lnTo>
                  <a:lnTo>
                    <a:pt x="124" y="347"/>
                  </a:lnTo>
                  <a:lnTo>
                    <a:pt x="120" y="341"/>
                  </a:lnTo>
                  <a:lnTo>
                    <a:pt x="117" y="336"/>
                  </a:lnTo>
                  <a:lnTo>
                    <a:pt x="113" y="330"/>
                  </a:lnTo>
                  <a:lnTo>
                    <a:pt x="111" y="326"/>
                  </a:lnTo>
                  <a:lnTo>
                    <a:pt x="108" y="319"/>
                  </a:lnTo>
                  <a:lnTo>
                    <a:pt x="105" y="313"/>
                  </a:lnTo>
                  <a:lnTo>
                    <a:pt x="102" y="309"/>
                  </a:lnTo>
                  <a:lnTo>
                    <a:pt x="100" y="304"/>
                  </a:lnTo>
                  <a:lnTo>
                    <a:pt x="97" y="298"/>
                  </a:lnTo>
                  <a:lnTo>
                    <a:pt x="94" y="292"/>
                  </a:lnTo>
                  <a:lnTo>
                    <a:pt x="91" y="285"/>
                  </a:lnTo>
                  <a:lnTo>
                    <a:pt x="89" y="281"/>
                  </a:lnTo>
                  <a:lnTo>
                    <a:pt x="86" y="274"/>
                  </a:lnTo>
                  <a:lnTo>
                    <a:pt x="85" y="270"/>
                  </a:lnTo>
                  <a:lnTo>
                    <a:pt x="82" y="264"/>
                  </a:lnTo>
                  <a:lnTo>
                    <a:pt x="80" y="257"/>
                  </a:lnTo>
                  <a:lnTo>
                    <a:pt x="79" y="251"/>
                  </a:lnTo>
                  <a:lnTo>
                    <a:pt x="77" y="247"/>
                  </a:lnTo>
                  <a:lnTo>
                    <a:pt x="76" y="239"/>
                  </a:lnTo>
                  <a:lnTo>
                    <a:pt x="76" y="234"/>
                  </a:lnTo>
                  <a:lnTo>
                    <a:pt x="74" y="228"/>
                  </a:lnTo>
                  <a:lnTo>
                    <a:pt x="72" y="222"/>
                  </a:lnTo>
                  <a:lnTo>
                    <a:pt x="72" y="216"/>
                  </a:lnTo>
                  <a:lnTo>
                    <a:pt x="72" y="211"/>
                  </a:lnTo>
                  <a:lnTo>
                    <a:pt x="72" y="205"/>
                  </a:lnTo>
                  <a:lnTo>
                    <a:pt x="72" y="199"/>
                  </a:lnTo>
                  <a:lnTo>
                    <a:pt x="72" y="192"/>
                  </a:lnTo>
                  <a:lnTo>
                    <a:pt x="72" y="186"/>
                  </a:lnTo>
                  <a:lnTo>
                    <a:pt x="72" y="180"/>
                  </a:lnTo>
                  <a:lnTo>
                    <a:pt x="74" y="174"/>
                  </a:lnTo>
                  <a:lnTo>
                    <a:pt x="76" y="169"/>
                  </a:lnTo>
                  <a:lnTo>
                    <a:pt x="77" y="163"/>
                  </a:lnTo>
                  <a:lnTo>
                    <a:pt x="77" y="155"/>
                  </a:lnTo>
                  <a:lnTo>
                    <a:pt x="80" y="150"/>
                  </a:lnTo>
                  <a:lnTo>
                    <a:pt x="82" y="143"/>
                  </a:lnTo>
                  <a:lnTo>
                    <a:pt x="85" y="137"/>
                  </a:lnTo>
                  <a:lnTo>
                    <a:pt x="88" y="130"/>
                  </a:lnTo>
                  <a:lnTo>
                    <a:pt x="91" y="124"/>
                  </a:lnTo>
                  <a:lnTo>
                    <a:pt x="96" y="118"/>
                  </a:lnTo>
                  <a:lnTo>
                    <a:pt x="99" y="113"/>
                  </a:lnTo>
                  <a:lnTo>
                    <a:pt x="99" y="106"/>
                  </a:lnTo>
                  <a:lnTo>
                    <a:pt x="97" y="98"/>
                  </a:lnTo>
                  <a:lnTo>
                    <a:pt x="97" y="93"/>
                  </a:lnTo>
                  <a:lnTo>
                    <a:pt x="97" y="90"/>
                  </a:lnTo>
                  <a:lnTo>
                    <a:pt x="96" y="85"/>
                  </a:lnTo>
                  <a:lnTo>
                    <a:pt x="96" y="81"/>
                  </a:lnTo>
                  <a:lnTo>
                    <a:pt x="96" y="78"/>
                  </a:lnTo>
                  <a:lnTo>
                    <a:pt x="96" y="73"/>
                  </a:lnTo>
                  <a:lnTo>
                    <a:pt x="96" y="68"/>
                  </a:lnTo>
                  <a:lnTo>
                    <a:pt x="96" y="64"/>
                  </a:lnTo>
                  <a:lnTo>
                    <a:pt x="94" y="59"/>
                  </a:lnTo>
                  <a:lnTo>
                    <a:pt x="94" y="54"/>
                  </a:lnTo>
                  <a:lnTo>
                    <a:pt x="94" y="50"/>
                  </a:lnTo>
                  <a:lnTo>
                    <a:pt x="94" y="47"/>
                  </a:lnTo>
                  <a:lnTo>
                    <a:pt x="93" y="42"/>
                  </a:lnTo>
                  <a:lnTo>
                    <a:pt x="93" y="37"/>
                  </a:lnTo>
                  <a:lnTo>
                    <a:pt x="93" y="34"/>
                  </a:lnTo>
                  <a:lnTo>
                    <a:pt x="93" y="30"/>
                  </a:lnTo>
                  <a:lnTo>
                    <a:pt x="91" y="22"/>
                  </a:lnTo>
                  <a:lnTo>
                    <a:pt x="89" y="17"/>
                  </a:lnTo>
                  <a:lnTo>
                    <a:pt x="88" y="9"/>
                  </a:lnTo>
                  <a:lnTo>
                    <a:pt x="88" y="6"/>
                  </a:lnTo>
                  <a:lnTo>
                    <a:pt x="86" y="2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BD8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7" name="Freeform 259"/>
            <p:cNvSpPr>
              <a:spLocks/>
            </p:cNvSpPr>
            <p:nvPr/>
          </p:nvSpPr>
          <p:spPr bwMode="auto">
            <a:xfrm>
              <a:off x="4574" y="1239"/>
              <a:ext cx="143" cy="99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54" y="2"/>
                </a:cxn>
                <a:cxn ang="0">
                  <a:pos x="45" y="5"/>
                </a:cxn>
                <a:cxn ang="0">
                  <a:pos x="35" y="10"/>
                </a:cxn>
                <a:cxn ang="0">
                  <a:pos x="24" y="13"/>
                </a:cxn>
                <a:cxn ang="0">
                  <a:pos x="15" y="16"/>
                </a:cxn>
                <a:cxn ang="0">
                  <a:pos x="6" y="21"/>
                </a:cxn>
                <a:cxn ang="0">
                  <a:pos x="4" y="28"/>
                </a:cxn>
                <a:cxn ang="0">
                  <a:pos x="3" y="38"/>
                </a:cxn>
                <a:cxn ang="0">
                  <a:pos x="1" y="50"/>
                </a:cxn>
                <a:cxn ang="0">
                  <a:pos x="0" y="62"/>
                </a:cxn>
                <a:cxn ang="0">
                  <a:pos x="6" y="72"/>
                </a:cxn>
                <a:cxn ang="0">
                  <a:pos x="20" y="80"/>
                </a:cxn>
                <a:cxn ang="0">
                  <a:pos x="32" y="87"/>
                </a:cxn>
                <a:cxn ang="0">
                  <a:pos x="45" y="97"/>
                </a:cxn>
                <a:cxn ang="0">
                  <a:pos x="58" y="104"/>
                </a:cxn>
                <a:cxn ang="0">
                  <a:pos x="69" y="114"/>
                </a:cxn>
                <a:cxn ang="0">
                  <a:pos x="82" y="123"/>
                </a:cxn>
                <a:cxn ang="0">
                  <a:pos x="96" y="131"/>
                </a:cxn>
                <a:cxn ang="0">
                  <a:pos x="108" y="140"/>
                </a:cxn>
                <a:cxn ang="0">
                  <a:pos x="119" y="148"/>
                </a:cxn>
                <a:cxn ang="0">
                  <a:pos x="133" y="155"/>
                </a:cxn>
                <a:cxn ang="0">
                  <a:pos x="145" y="163"/>
                </a:cxn>
                <a:cxn ang="0">
                  <a:pos x="158" y="171"/>
                </a:cxn>
                <a:cxn ang="0">
                  <a:pos x="172" y="179"/>
                </a:cxn>
                <a:cxn ang="0">
                  <a:pos x="184" y="186"/>
                </a:cxn>
                <a:cxn ang="0">
                  <a:pos x="198" y="193"/>
                </a:cxn>
                <a:cxn ang="0">
                  <a:pos x="212" y="190"/>
                </a:cxn>
                <a:cxn ang="0">
                  <a:pos x="224" y="176"/>
                </a:cxn>
                <a:cxn ang="0">
                  <a:pos x="235" y="162"/>
                </a:cxn>
                <a:cxn ang="0">
                  <a:pos x="246" y="146"/>
                </a:cxn>
                <a:cxn ang="0">
                  <a:pos x="257" y="132"/>
                </a:cxn>
                <a:cxn ang="0">
                  <a:pos x="266" y="117"/>
                </a:cxn>
                <a:cxn ang="0">
                  <a:pos x="274" y="103"/>
                </a:cxn>
                <a:cxn ang="0">
                  <a:pos x="282" y="87"/>
                </a:cxn>
                <a:cxn ang="0">
                  <a:pos x="282" y="76"/>
                </a:cxn>
                <a:cxn ang="0">
                  <a:pos x="272" y="70"/>
                </a:cxn>
                <a:cxn ang="0">
                  <a:pos x="263" y="64"/>
                </a:cxn>
                <a:cxn ang="0">
                  <a:pos x="252" y="58"/>
                </a:cxn>
                <a:cxn ang="0">
                  <a:pos x="241" y="61"/>
                </a:cxn>
                <a:cxn ang="0">
                  <a:pos x="227" y="70"/>
                </a:cxn>
                <a:cxn ang="0">
                  <a:pos x="215" y="75"/>
                </a:cxn>
                <a:cxn ang="0">
                  <a:pos x="203" y="78"/>
                </a:cxn>
                <a:cxn ang="0">
                  <a:pos x="192" y="78"/>
                </a:cxn>
                <a:cxn ang="0">
                  <a:pos x="179" y="75"/>
                </a:cxn>
                <a:cxn ang="0">
                  <a:pos x="168" y="70"/>
                </a:cxn>
                <a:cxn ang="0">
                  <a:pos x="158" y="64"/>
                </a:cxn>
                <a:cxn ang="0">
                  <a:pos x="147" y="56"/>
                </a:cxn>
                <a:cxn ang="0">
                  <a:pos x="136" y="47"/>
                </a:cxn>
                <a:cxn ang="0">
                  <a:pos x="125" y="38"/>
                </a:cxn>
                <a:cxn ang="0">
                  <a:pos x="116" y="28"/>
                </a:cxn>
                <a:cxn ang="0">
                  <a:pos x="105" y="21"/>
                </a:cxn>
                <a:cxn ang="0">
                  <a:pos x="94" y="11"/>
                </a:cxn>
                <a:cxn ang="0">
                  <a:pos x="83" y="7"/>
                </a:cxn>
                <a:cxn ang="0">
                  <a:pos x="72" y="0"/>
                </a:cxn>
                <a:cxn ang="0">
                  <a:pos x="68" y="0"/>
                </a:cxn>
              </a:cxnLst>
              <a:rect l="0" t="0" r="r" b="b"/>
              <a:pathLst>
                <a:path w="286" h="197">
                  <a:moveTo>
                    <a:pt x="68" y="0"/>
                  </a:moveTo>
                  <a:lnTo>
                    <a:pt x="63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9" y="4"/>
                  </a:lnTo>
                  <a:lnTo>
                    <a:pt x="45" y="5"/>
                  </a:lnTo>
                  <a:lnTo>
                    <a:pt x="41" y="8"/>
                  </a:lnTo>
                  <a:lnTo>
                    <a:pt x="35" y="10"/>
                  </a:lnTo>
                  <a:lnTo>
                    <a:pt x="31" y="10"/>
                  </a:lnTo>
                  <a:lnTo>
                    <a:pt x="24" y="13"/>
                  </a:lnTo>
                  <a:lnTo>
                    <a:pt x="21" y="14"/>
                  </a:lnTo>
                  <a:lnTo>
                    <a:pt x="15" y="16"/>
                  </a:lnTo>
                  <a:lnTo>
                    <a:pt x="10" y="19"/>
                  </a:lnTo>
                  <a:lnTo>
                    <a:pt x="6" y="21"/>
                  </a:lnTo>
                  <a:lnTo>
                    <a:pt x="4" y="24"/>
                  </a:lnTo>
                  <a:lnTo>
                    <a:pt x="4" y="28"/>
                  </a:lnTo>
                  <a:lnTo>
                    <a:pt x="4" y="33"/>
                  </a:lnTo>
                  <a:lnTo>
                    <a:pt x="3" y="38"/>
                  </a:lnTo>
                  <a:lnTo>
                    <a:pt x="3" y="44"/>
                  </a:lnTo>
                  <a:lnTo>
                    <a:pt x="1" y="50"/>
                  </a:lnTo>
                  <a:lnTo>
                    <a:pt x="1" y="56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6" y="72"/>
                  </a:lnTo>
                  <a:lnTo>
                    <a:pt x="12" y="75"/>
                  </a:lnTo>
                  <a:lnTo>
                    <a:pt x="20" y="80"/>
                  </a:lnTo>
                  <a:lnTo>
                    <a:pt x="26" y="84"/>
                  </a:lnTo>
                  <a:lnTo>
                    <a:pt x="32" y="87"/>
                  </a:lnTo>
                  <a:lnTo>
                    <a:pt x="38" y="92"/>
                  </a:lnTo>
                  <a:lnTo>
                    <a:pt x="45" y="97"/>
                  </a:lnTo>
                  <a:lnTo>
                    <a:pt x="52" y="101"/>
                  </a:lnTo>
                  <a:lnTo>
                    <a:pt x="58" y="104"/>
                  </a:lnTo>
                  <a:lnTo>
                    <a:pt x="63" y="109"/>
                  </a:lnTo>
                  <a:lnTo>
                    <a:pt x="69" y="114"/>
                  </a:lnTo>
                  <a:lnTo>
                    <a:pt x="77" y="118"/>
                  </a:lnTo>
                  <a:lnTo>
                    <a:pt x="82" y="123"/>
                  </a:lnTo>
                  <a:lnTo>
                    <a:pt x="89" y="126"/>
                  </a:lnTo>
                  <a:lnTo>
                    <a:pt x="96" y="131"/>
                  </a:lnTo>
                  <a:lnTo>
                    <a:pt x="102" y="135"/>
                  </a:lnTo>
                  <a:lnTo>
                    <a:pt x="108" y="140"/>
                  </a:lnTo>
                  <a:lnTo>
                    <a:pt x="114" y="143"/>
                  </a:lnTo>
                  <a:lnTo>
                    <a:pt x="119" y="148"/>
                  </a:lnTo>
                  <a:lnTo>
                    <a:pt x="127" y="152"/>
                  </a:lnTo>
                  <a:lnTo>
                    <a:pt x="133" y="155"/>
                  </a:lnTo>
                  <a:lnTo>
                    <a:pt x="138" y="160"/>
                  </a:lnTo>
                  <a:lnTo>
                    <a:pt x="145" y="163"/>
                  </a:lnTo>
                  <a:lnTo>
                    <a:pt x="151" y="168"/>
                  </a:lnTo>
                  <a:lnTo>
                    <a:pt x="158" y="171"/>
                  </a:lnTo>
                  <a:lnTo>
                    <a:pt x="164" y="176"/>
                  </a:lnTo>
                  <a:lnTo>
                    <a:pt x="172" y="179"/>
                  </a:lnTo>
                  <a:lnTo>
                    <a:pt x="178" y="183"/>
                  </a:lnTo>
                  <a:lnTo>
                    <a:pt x="184" y="186"/>
                  </a:lnTo>
                  <a:lnTo>
                    <a:pt x="192" y="190"/>
                  </a:lnTo>
                  <a:lnTo>
                    <a:pt x="198" y="193"/>
                  </a:lnTo>
                  <a:lnTo>
                    <a:pt x="206" y="197"/>
                  </a:lnTo>
                  <a:lnTo>
                    <a:pt x="212" y="190"/>
                  </a:lnTo>
                  <a:lnTo>
                    <a:pt x="218" y="183"/>
                  </a:lnTo>
                  <a:lnTo>
                    <a:pt x="224" y="176"/>
                  </a:lnTo>
                  <a:lnTo>
                    <a:pt x="230" y="168"/>
                  </a:lnTo>
                  <a:lnTo>
                    <a:pt x="235" y="162"/>
                  </a:lnTo>
                  <a:lnTo>
                    <a:pt x="241" y="154"/>
                  </a:lnTo>
                  <a:lnTo>
                    <a:pt x="246" y="146"/>
                  </a:lnTo>
                  <a:lnTo>
                    <a:pt x="252" y="140"/>
                  </a:lnTo>
                  <a:lnTo>
                    <a:pt x="257" y="132"/>
                  </a:lnTo>
                  <a:lnTo>
                    <a:pt x="261" y="126"/>
                  </a:lnTo>
                  <a:lnTo>
                    <a:pt x="266" y="117"/>
                  </a:lnTo>
                  <a:lnTo>
                    <a:pt x="269" y="111"/>
                  </a:lnTo>
                  <a:lnTo>
                    <a:pt x="274" y="103"/>
                  </a:lnTo>
                  <a:lnTo>
                    <a:pt x="279" y="95"/>
                  </a:lnTo>
                  <a:lnTo>
                    <a:pt x="282" y="87"/>
                  </a:lnTo>
                  <a:lnTo>
                    <a:pt x="286" y="80"/>
                  </a:lnTo>
                  <a:lnTo>
                    <a:pt x="282" y="76"/>
                  </a:lnTo>
                  <a:lnTo>
                    <a:pt x="277" y="73"/>
                  </a:lnTo>
                  <a:lnTo>
                    <a:pt x="272" y="70"/>
                  </a:lnTo>
                  <a:lnTo>
                    <a:pt x="268" y="67"/>
                  </a:lnTo>
                  <a:lnTo>
                    <a:pt x="263" y="64"/>
                  </a:lnTo>
                  <a:lnTo>
                    <a:pt x="257" y="61"/>
                  </a:lnTo>
                  <a:lnTo>
                    <a:pt x="252" y="58"/>
                  </a:lnTo>
                  <a:lnTo>
                    <a:pt x="248" y="56"/>
                  </a:lnTo>
                  <a:lnTo>
                    <a:pt x="241" y="61"/>
                  </a:lnTo>
                  <a:lnTo>
                    <a:pt x="234" y="67"/>
                  </a:lnTo>
                  <a:lnTo>
                    <a:pt x="227" y="70"/>
                  </a:lnTo>
                  <a:lnTo>
                    <a:pt x="221" y="73"/>
                  </a:lnTo>
                  <a:lnTo>
                    <a:pt x="215" y="75"/>
                  </a:lnTo>
                  <a:lnTo>
                    <a:pt x="209" y="78"/>
                  </a:lnTo>
                  <a:lnTo>
                    <a:pt x="203" y="78"/>
                  </a:lnTo>
                  <a:lnTo>
                    <a:pt x="198" y="80"/>
                  </a:lnTo>
                  <a:lnTo>
                    <a:pt x="192" y="78"/>
                  </a:lnTo>
                  <a:lnTo>
                    <a:pt x="186" y="76"/>
                  </a:lnTo>
                  <a:lnTo>
                    <a:pt x="179" y="75"/>
                  </a:lnTo>
                  <a:lnTo>
                    <a:pt x="175" y="73"/>
                  </a:lnTo>
                  <a:lnTo>
                    <a:pt x="168" y="70"/>
                  </a:lnTo>
                  <a:lnTo>
                    <a:pt x="164" y="67"/>
                  </a:lnTo>
                  <a:lnTo>
                    <a:pt x="158" y="64"/>
                  </a:lnTo>
                  <a:lnTo>
                    <a:pt x="153" y="61"/>
                  </a:lnTo>
                  <a:lnTo>
                    <a:pt x="147" y="56"/>
                  </a:lnTo>
                  <a:lnTo>
                    <a:pt x="142" y="52"/>
                  </a:lnTo>
                  <a:lnTo>
                    <a:pt x="136" y="47"/>
                  </a:lnTo>
                  <a:lnTo>
                    <a:pt x="131" y="42"/>
                  </a:lnTo>
                  <a:lnTo>
                    <a:pt x="125" y="38"/>
                  </a:lnTo>
                  <a:lnTo>
                    <a:pt x="120" y="33"/>
                  </a:lnTo>
                  <a:lnTo>
                    <a:pt x="116" y="28"/>
                  </a:lnTo>
                  <a:lnTo>
                    <a:pt x="111" y="25"/>
                  </a:lnTo>
                  <a:lnTo>
                    <a:pt x="105" y="21"/>
                  </a:lnTo>
                  <a:lnTo>
                    <a:pt x="99" y="16"/>
                  </a:lnTo>
                  <a:lnTo>
                    <a:pt x="94" y="11"/>
                  </a:lnTo>
                  <a:lnTo>
                    <a:pt x="89" y="10"/>
                  </a:lnTo>
                  <a:lnTo>
                    <a:pt x="83" y="7"/>
                  </a:lnTo>
                  <a:lnTo>
                    <a:pt x="79" y="4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664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8" name="Freeform 260"/>
            <p:cNvSpPr>
              <a:spLocks/>
            </p:cNvSpPr>
            <p:nvPr/>
          </p:nvSpPr>
          <p:spPr bwMode="auto">
            <a:xfrm>
              <a:off x="4685" y="663"/>
              <a:ext cx="246" cy="72"/>
            </a:xfrm>
            <a:custGeom>
              <a:avLst/>
              <a:gdLst/>
              <a:ahLst/>
              <a:cxnLst>
                <a:cxn ang="0">
                  <a:pos x="337" y="5"/>
                </a:cxn>
                <a:cxn ang="0">
                  <a:pos x="320" y="2"/>
                </a:cxn>
                <a:cxn ang="0">
                  <a:pos x="305" y="0"/>
                </a:cxn>
                <a:cxn ang="0">
                  <a:pos x="288" y="0"/>
                </a:cxn>
                <a:cxn ang="0">
                  <a:pos x="272" y="0"/>
                </a:cxn>
                <a:cxn ang="0">
                  <a:pos x="257" y="2"/>
                </a:cxn>
                <a:cxn ang="0">
                  <a:pos x="241" y="2"/>
                </a:cxn>
                <a:cxn ang="0">
                  <a:pos x="224" y="5"/>
                </a:cxn>
                <a:cxn ang="0">
                  <a:pos x="209" y="6"/>
                </a:cxn>
                <a:cxn ang="0">
                  <a:pos x="193" y="10"/>
                </a:cxn>
                <a:cxn ang="0">
                  <a:pos x="178" y="16"/>
                </a:cxn>
                <a:cxn ang="0">
                  <a:pos x="162" y="19"/>
                </a:cxn>
                <a:cxn ang="0">
                  <a:pos x="147" y="22"/>
                </a:cxn>
                <a:cxn ang="0">
                  <a:pos x="130" y="28"/>
                </a:cxn>
                <a:cxn ang="0">
                  <a:pos x="116" y="33"/>
                </a:cxn>
                <a:cxn ang="0">
                  <a:pos x="99" y="39"/>
                </a:cxn>
                <a:cxn ang="0">
                  <a:pos x="83" y="44"/>
                </a:cxn>
                <a:cxn ang="0">
                  <a:pos x="68" y="50"/>
                </a:cxn>
                <a:cxn ang="0">
                  <a:pos x="54" y="56"/>
                </a:cxn>
                <a:cxn ang="0">
                  <a:pos x="38" y="61"/>
                </a:cxn>
                <a:cxn ang="0">
                  <a:pos x="23" y="67"/>
                </a:cxn>
                <a:cxn ang="0">
                  <a:pos x="12" y="76"/>
                </a:cxn>
                <a:cxn ang="0">
                  <a:pos x="9" y="90"/>
                </a:cxn>
                <a:cxn ang="0">
                  <a:pos x="6" y="103"/>
                </a:cxn>
                <a:cxn ang="0">
                  <a:pos x="4" y="118"/>
                </a:cxn>
                <a:cxn ang="0">
                  <a:pos x="1" y="132"/>
                </a:cxn>
                <a:cxn ang="0">
                  <a:pos x="0" y="146"/>
                </a:cxn>
                <a:cxn ang="0">
                  <a:pos x="21" y="143"/>
                </a:cxn>
                <a:cxn ang="0">
                  <a:pos x="45" y="140"/>
                </a:cxn>
                <a:cxn ang="0">
                  <a:pos x="66" y="135"/>
                </a:cxn>
                <a:cxn ang="0">
                  <a:pos x="91" y="130"/>
                </a:cxn>
                <a:cxn ang="0">
                  <a:pos x="113" y="126"/>
                </a:cxn>
                <a:cxn ang="0">
                  <a:pos x="136" y="120"/>
                </a:cxn>
                <a:cxn ang="0">
                  <a:pos x="158" y="115"/>
                </a:cxn>
                <a:cxn ang="0">
                  <a:pos x="183" y="110"/>
                </a:cxn>
                <a:cxn ang="0">
                  <a:pos x="204" y="106"/>
                </a:cxn>
                <a:cxn ang="0">
                  <a:pos x="229" y="101"/>
                </a:cxn>
                <a:cxn ang="0">
                  <a:pos x="251" y="96"/>
                </a:cxn>
                <a:cxn ang="0">
                  <a:pos x="274" y="95"/>
                </a:cxn>
                <a:cxn ang="0">
                  <a:pos x="296" y="92"/>
                </a:cxn>
                <a:cxn ang="0">
                  <a:pos x="319" y="92"/>
                </a:cxn>
                <a:cxn ang="0">
                  <a:pos x="342" y="92"/>
                </a:cxn>
                <a:cxn ang="0">
                  <a:pos x="364" y="95"/>
                </a:cxn>
                <a:cxn ang="0">
                  <a:pos x="386" y="98"/>
                </a:cxn>
                <a:cxn ang="0">
                  <a:pos x="409" y="104"/>
                </a:cxn>
                <a:cxn ang="0">
                  <a:pos x="432" y="112"/>
                </a:cxn>
                <a:cxn ang="0">
                  <a:pos x="455" y="123"/>
                </a:cxn>
                <a:cxn ang="0">
                  <a:pos x="477" y="137"/>
                </a:cxn>
                <a:cxn ang="0">
                  <a:pos x="486" y="132"/>
                </a:cxn>
                <a:cxn ang="0">
                  <a:pos x="488" y="118"/>
                </a:cxn>
                <a:cxn ang="0">
                  <a:pos x="491" y="106"/>
                </a:cxn>
                <a:cxn ang="0">
                  <a:pos x="491" y="92"/>
                </a:cxn>
                <a:cxn ang="0">
                  <a:pos x="489" y="75"/>
                </a:cxn>
                <a:cxn ang="0">
                  <a:pos x="469" y="62"/>
                </a:cxn>
                <a:cxn ang="0">
                  <a:pos x="455" y="55"/>
                </a:cxn>
                <a:cxn ang="0">
                  <a:pos x="440" y="45"/>
                </a:cxn>
                <a:cxn ang="0">
                  <a:pos x="424" y="37"/>
                </a:cxn>
                <a:cxn ang="0">
                  <a:pos x="407" y="30"/>
                </a:cxn>
                <a:cxn ang="0">
                  <a:pos x="392" y="22"/>
                </a:cxn>
                <a:cxn ang="0">
                  <a:pos x="378" y="16"/>
                </a:cxn>
                <a:cxn ang="0">
                  <a:pos x="364" y="11"/>
                </a:cxn>
                <a:cxn ang="0">
                  <a:pos x="351" y="6"/>
                </a:cxn>
              </a:cxnLst>
              <a:rect l="0" t="0" r="r" b="b"/>
              <a:pathLst>
                <a:path w="491" h="146">
                  <a:moveTo>
                    <a:pt x="348" y="6"/>
                  </a:moveTo>
                  <a:lnTo>
                    <a:pt x="342" y="5"/>
                  </a:lnTo>
                  <a:lnTo>
                    <a:pt x="337" y="5"/>
                  </a:lnTo>
                  <a:lnTo>
                    <a:pt x="331" y="2"/>
                  </a:lnTo>
                  <a:lnTo>
                    <a:pt x="327" y="2"/>
                  </a:lnTo>
                  <a:lnTo>
                    <a:pt x="320" y="2"/>
                  </a:lnTo>
                  <a:lnTo>
                    <a:pt x="316" y="0"/>
                  </a:lnTo>
                  <a:lnTo>
                    <a:pt x="310" y="0"/>
                  </a:lnTo>
                  <a:lnTo>
                    <a:pt x="305" y="0"/>
                  </a:lnTo>
                  <a:lnTo>
                    <a:pt x="299" y="0"/>
                  </a:lnTo>
                  <a:lnTo>
                    <a:pt x="294" y="0"/>
                  </a:lnTo>
                  <a:lnTo>
                    <a:pt x="288" y="0"/>
                  </a:lnTo>
                  <a:lnTo>
                    <a:pt x="283" y="0"/>
                  </a:lnTo>
                  <a:lnTo>
                    <a:pt x="277" y="0"/>
                  </a:lnTo>
                  <a:lnTo>
                    <a:pt x="272" y="0"/>
                  </a:lnTo>
                  <a:lnTo>
                    <a:pt x="268" y="0"/>
                  </a:lnTo>
                  <a:lnTo>
                    <a:pt x="263" y="2"/>
                  </a:lnTo>
                  <a:lnTo>
                    <a:pt x="257" y="2"/>
                  </a:lnTo>
                  <a:lnTo>
                    <a:pt x="251" y="2"/>
                  </a:lnTo>
                  <a:lnTo>
                    <a:pt x="246" y="2"/>
                  </a:lnTo>
                  <a:lnTo>
                    <a:pt x="241" y="2"/>
                  </a:lnTo>
                  <a:lnTo>
                    <a:pt x="235" y="2"/>
                  </a:lnTo>
                  <a:lnTo>
                    <a:pt x="231" y="3"/>
                  </a:lnTo>
                  <a:lnTo>
                    <a:pt x="224" y="5"/>
                  </a:lnTo>
                  <a:lnTo>
                    <a:pt x="220" y="5"/>
                  </a:lnTo>
                  <a:lnTo>
                    <a:pt x="214" y="5"/>
                  </a:lnTo>
                  <a:lnTo>
                    <a:pt x="209" y="6"/>
                  </a:lnTo>
                  <a:lnTo>
                    <a:pt x="204" y="8"/>
                  </a:lnTo>
                  <a:lnTo>
                    <a:pt x="198" y="10"/>
                  </a:lnTo>
                  <a:lnTo>
                    <a:pt x="193" y="10"/>
                  </a:lnTo>
                  <a:lnTo>
                    <a:pt x="189" y="13"/>
                  </a:lnTo>
                  <a:lnTo>
                    <a:pt x="183" y="13"/>
                  </a:lnTo>
                  <a:lnTo>
                    <a:pt x="178" y="16"/>
                  </a:lnTo>
                  <a:lnTo>
                    <a:pt x="173" y="16"/>
                  </a:lnTo>
                  <a:lnTo>
                    <a:pt x="167" y="17"/>
                  </a:lnTo>
                  <a:lnTo>
                    <a:pt x="162" y="19"/>
                  </a:lnTo>
                  <a:lnTo>
                    <a:pt x="156" y="20"/>
                  </a:lnTo>
                  <a:lnTo>
                    <a:pt x="152" y="22"/>
                  </a:lnTo>
                  <a:lnTo>
                    <a:pt x="147" y="22"/>
                  </a:lnTo>
                  <a:lnTo>
                    <a:pt x="141" y="24"/>
                  </a:lnTo>
                  <a:lnTo>
                    <a:pt x="136" y="27"/>
                  </a:lnTo>
                  <a:lnTo>
                    <a:pt x="130" y="28"/>
                  </a:lnTo>
                  <a:lnTo>
                    <a:pt x="125" y="30"/>
                  </a:lnTo>
                  <a:lnTo>
                    <a:pt x="119" y="31"/>
                  </a:lnTo>
                  <a:lnTo>
                    <a:pt x="116" y="33"/>
                  </a:lnTo>
                  <a:lnTo>
                    <a:pt x="110" y="34"/>
                  </a:lnTo>
                  <a:lnTo>
                    <a:pt x="105" y="36"/>
                  </a:lnTo>
                  <a:lnTo>
                    <a:pt x="99" y="39"/>
                  </a:lnTo>
                  <a:lnTo>
                    <a:pt x="96" y="41"/>
                  </a:lnTo>
                  <a:lnTo>
                    <a:pt x="90" y="42"/>
                  </a:lnTo>
                  <a:lnTo>
                    <a:pt x="83" y="44"/>
                  </a:lnTo>
                  <a:lnTo>
                    <a:pt x="79" y="45"/>
                  </a:lnTo>
                  <a:lnTo>
                    <a:pt x="74" y="48"/>
                  </a:lnTo>
                  <a:lnTo>
                    <a:pt x="68" y="50"/>
                  </a:lnTo>
                  <a:lnTo>
                    <a:pt x="63" y="51"/>
                  </a:lnTo>
                  <a:lnTo>
                    <a:pt x="59" y="53"/>
                  </a:lnTo>
                  <a:lnTo>
                    <a:pt x="54" y="56"/>
                  </a:lnTo>
                  <a:lnTo>
                    <a:pt x="48" y="58"/>
                  </a:lnTo>
                  <a:lnTo>
                    <a:pt x="43" y="59"/>
                  </a:lnTo>
                  <a:lnTo>
                    <a:pt x="38" y="61"/>
                  </a:lnTo>
                  <a:lnTo>
                    <a:pt x="34" y="62"/>
                  </a:lnTo>
                  <a:lnTo>
                    <a:pt x="28" y="64"/>
                  </a:lnTo>
                  <a:lnTo>
                    <a:pt x="23" y="67"/>
                  </a:lnTo>
                  <a:lnTo>
                    <a:pt x="18" y="68"/>
                  </a:lnTo>
                  <a:lnTo>
                    <a:pt x="14" y="72"/>
                  </a:lnTo>
                  <a:lnTo>
                    <a:pt x="12" y="76"/>
                  </a:lnTo>
                  <a:lnTo>
                    <a:pt x="11" y="79"/>
                  </a:lnTo>
                  <a:lnTo>
                    <a:pt x="9" y="84"/>
                  </a:lnTo>
                  <a:lnTo>
                    <a:pt x="9" y="90"/>
                  </a:lnTo>
                  <a:lnTo>
                    <a:pt x="7" y="95"/>
                  </a:lnTo>
                  <a:lnTo>
                    <a:pt x="7" y="99"/>
                  </a:lnTo>
                  <a:lnTo>
                    <a:pt x="6" y="103"/>
                  </a:lnTo>
                  <a:lnTo>
                    <a:pt x="6" y="109"/>
                  </a:lnTo>
                  <a:lnTo>
                    <a:pt x="4" y="113"/>
                  </a:lnTo>
                  <a:lnTo>
                    <a:pt x="4" y="118"/>
                  </a:lnTo>
                  <a:lnTo>
                    <a:pt x="3" y="121"/>
                  </a:lnTo>
                  <a:lnTo>
                    <a:pt x="3" y="127"/>
                  </a:lnTo>
                  <a:lnTo>
                    <a:pt x="1" y="132"/>
                  </a:lnTo>
                  <a:lnTo>
                    <a:pt x="1" y="137"/>
                  </a:lnTo>
                  <a:lnTo>
                    <a:pt x="0" y="140"/>
                  </a:lnTo>
                  <a:lnTo>
                    <a:pt x="0" y="146"/>
                  </a:lnTo>
                  <a:lnTo>
                    <a:pt x="6" y="144"/>
                  </a:lnTo>
                  <a:lnTo>
                    <a:pt x="14" y="143"/>
                  </a:lnTo>
                  <a:lnTo>
                    <a:pt x="21" y="143"/>
                  </a:lnTo>
                  <a:lnTo>
                    <a:pt x="29" y="141"/>
                  </a:lnTo>
                  <a:lnTo>
                    <a:pt x="37" y="140"/>
                  </a:lnTo>
                  <a:lnTo>
                    <a:pt x="45" y="140"/>
                  </a:lnTo>
                  <a:lnTo>
                    <a:pt x="52" y="138"/>
                  </a:lnTo>
                  <a:lnTo>
                    <a:pt x="60" y="138"/>
                  </a:lnTo>
                  <a:lnTo>
                    <a:pt x="66" y="135"/>
                  </a:lnTo>
                  <a:lnTo>
                    <a:pt x="76" y="134"/>
                  </a:lnTo>
                  <a:lnTo>
                    <a:pt x="82" y="132"/>
                  </a:lnTo>
                  <a:lnTo>
                    <a:pt x="91" y="130"/>
                  </a:lnTo>
                  <a:lnTo>
                    <a:pt x="97" y="129"/>
                  </a:lnTo>
                  <a:lnTo>
                    <a:pt x="105" y="127"/>
                  </a:lnTo>
                  <a:lnTo>
                    <a:pt x="113" y="126"/>
                  </a:lnTo>
                  <a:lnTo>
                    <a:pt x="121" y="124"/>
                  </a:lnTo>
                  <a:lnTo>
                    <a:pt x="128" y="123"/>
                  </a:lnTo>
                  <a:lnTo>
                    <a:pt x="136" y="120"/>
                  </a:lnTo>
                  <a:lnTo>
                    <a:pt x="144" y="120"/>
                  </a:lnTo>
                  <a:lnTo>
                    <a:pt x="152" y="118"/>
                  </a:lnTo>
                  <a:lnTo>
                    <a:pt x="158" y="115"/>
                  </a:lnTo>
                  <a:lnTo>
                    <a:pt x="167" y="113"/>
                  </a:lnTo>
                  <a:lnTo>
                    <a:pt x="175" y="112"/>
                  </a:lnTo>
                  <a:lnTo>
                    <a:pt x="183" y="110"/>
                  </a:lnTo>
                  <a:lnTo>
                    <a:pt x="190" y="109"/>
                  </a:lnTo>
                  <a:lnTo>
                    <a:pt x="196" y="107"/>
                  </a:lnTo>
                  <a:lnTo>
                    <a:pt x="204" y="106"/>
                  </a:lnTo>
                  <a:lnTo>
                    <a:pt x="212" y="104"/>
                  </a:lnTo>
                  <a:lnTo>
                    <a:pt x="220" y="101"/>
                  </a:lnTo>
                  <a:lnTo>
                    <a:pt x="229" y="101"/>
                  </a:lnTo>
                  <a:lnTo>
                    <a:pt x="235" y="99"/>
                  </a:lnTo>
                  <a:lnTo>
                    <a:pt x="245" y="99"/>
                  </a:lnTo>
                  <a:lnTo>
                    <a:pt x="251" y="96"/>
                  </a:lnTo>
                  <a:lnTo>
                    <a:pt x="258" y="96"/>
                  </a:lnTo>
                  <a:lnTo>
                    <a:pt x="266" y="95"/>
                  </a:lnTo>
                  <a:lnTo>
                    <a:pt x="274" y="95"/>
                  </a:lnTo>
                  <a:lnTo>
                    <a:pt x="282" y="93"/>
                  </a:lnTo>
                  <a:lnTo>
                    <a:pt x="288" y="92"/>
                  </a:lnTo>
                  <a:lnTo>
                    <a:pt x="296" y="92"/>
                  </a:lnTo>
                  <a:lnTo>
                    <a:pt x="305" y="92"/>
                  </a:lnTo>
                  <a:lnTo>
                    <a:pt x="311" y="92"/>
                  </a:lnTo>
                  <a:lnTo>
                    <a:pt x="319" y="92"/>
                  </a:lnTo>
                  <a:lnTo>
                    <a:pt x="325" y="92"/>
                  </a:lnTo>
                  <a:lnTo>
                    <a:pt x="334" y="92"/>
                  </a:lnTo>
                  <a:lnTo>
                    <a:pt x="342" y="92"/>
                  </a:lnTo>
                  <a:lnTo>
                    <a:pt x="348" y="93"/>
                  </a:lnTo>
                  <a:lnTo>
                    <a:pt x="356" y="93"/>
                  </a:lnTo>
                  <a:lnTo>
                    <a:pt x="364" y="95"/>
                  </a:lnTo>
                  <a:lnTo>
                    <a:pt x="372" y="96"/>
                  </a:lnTo>
                  <a:lnTo>
                    <a:pt x="379" y="98"/>
                  </a:lnTo>
                  <a:lnTo>
                    <a:pt x="386" y="98"/>
                  </a:lnTo>
                  <a:lnTo>
                    <a:pt x="395" y="99"/>
                  </a:lnTo>
                  <a:lnTo>
                    <a:pt x="401" y="103"/>
                  </a:lnTo>
                  <a:lnTo>
                    <a:pt x="409" y="104"/>
                  </a:lnTo>
                  <a:lnTo>
                    <a:pt x="416" y="107"/>
                  </a:lnTo>
                  <a:lnTo>
                    <a:pt x="424" y="110"/>
                  </a:lnTo>
                  <a:lnTo>
                    <a:pt x="432" y="112"/>
                  </a:lnTo>
                  <a:lnTo>
                    <a:pt x="440" y="117"/>
                  </a:lnTo>
                  <a:lnTo>
                    <a:pt x="446" y="120"/>
                  </a:lnTo>
                  <a:lnTo>
                    <a:pt x="455" y="123"/>
                  </a:lnTo>
                  <a:lnTo>
                    <a:pt x="461" y="127"/>
                  </a:lnTo>
                  <a:lnTo>
                    <a:pt x="469" y="132"/>
                  </a:lnTo>
                  <a:lnTo>
                    <a:pt x="477" y="137"/>
                  </a:lnTo>
                  <a:lnTo>
                    <a:pt x="485" y="141"/>
                  </a:lnTo>
                  <a:lnTo>
                    <a:pt x="485" y="137"/>
                  </a:lnTo>
                  <a:lnTo>
                    <a:pt x="486" y="132"/>
                  </a:lnTo>
                  <a:lnTo>
                    <a:pt x="486" y="127"/>
                  </a:lnTo>
                  <a:lnTo>
                    <a:pt x="488" y="123"/>
                  </a:lnTo>
                  <a:lnTo>
                    <a:pt x="488" y="118"/>
                  </a:lnTo>
                  <a:lnTo>
                    <a:pt x="489" y="113"/>
                  </a:lnTo>
                  <a:lnTo>
                    <a:pt x="489" y="109"/>
                  </a:lnTo>
                  <a:lnTo>
                    <a:pt x="491" y="106"/>
                  </a:lnTo>
                  <a:lnTo>
                    <a:pt x="491" y="101"/>
                  </a:lnTo>
                  <a:lnTo>
                    <a:pt x="491" y="96"/>
                  </a:lnTo>
                  <a:lnTo>
                    <a:pt x="491" y="92"/>
                  </a:lnTo>
                  <a:lnTo>
                    <a:pt x="491" y="89"/>
                  </a:lnTo>
                  <a:lnTo>
                    <a:pt x="491" y="81"/>
                  </a:lnTo>
                  <a:lnTo>
                    <a:pt x="489" y="75"/>
                  </a:lnTo>
                  <a:lnTo>
                    <a:pt x="482" y="70"/>
                  </a:lnTo>
                  <a:lnTo>
                    <a:pt x="474" y="64"/>
                  </a:lnTo>
                  <a:lnTo>
                    <a:pt x="469" y="62"/>
                  </a:lnTo>
                  <a:lnTo>
                    <a:pt x="465" y="59"/>
                  </a:lnTo>
                  <a:lnTo>
                    <a:pt x="460" y="56"/>
                  </a:lnTo>
                  <a:lnTo>
                    <a:pt x="455" y="55"/>
                  </a:lnTo>
                  <a:lnTo>
                    <a:pt x="451" y="51"/>
                  </a:lnTo>
                  <a:lnTo>
                    <a:pt x="444" y="48"/>
                  </a:lnTo>
                  <a:lnTo>
                    <a:pt x="440" y="45"/>
                  </a:lnTo>
                  <a:lnTo>
                    <a:pt x="435" y="42"/>
                  </a:lnTo>
                  <a:lnTo>
                    <a:pt x="429" y="41"/>
                  </a:lnTo>
                  <a:lnTo>
                    <a:pt x="424" y="37"/>
                  </a:lnTo>
                  <a:lnTo>
                    <a:pt x="418" y="34"/>
                  </a:lnTo>
                  <a:lnTo>
                    <a:pt x="413" y="33"/>
                  </a:lnTo>
                  <a:lnTo>
                    <a:pt x="407" y="30"/>
                  </a:lnTo>
                  <a:lnTo>
                    <a:pt x="403" y="27"/>
                  </a:lnTo>
                  <a:lnTo>
                    <a:pt x="396" y="24"/>
                  </a:lnTo>
                  <a:lnTo>
                    <a:pt x="392" y="22"/>
                  </a:lnTo>
                  <a:lnTo>
                    <a:pt x="387" y="20"/>
                  </a:lnTo>
                  <a:lnTo>
                    <a:pt x="381" y="17"/>
                  </a:lnTo>
                  <a:lnTo>
                    <a:pt x="378" y="16"/>
                  </a:lnTo>
                  <a:lnTo>
                    <a:pt x="373" y="14"/>
                  </a:lnTo>
                  <a:lnTo>
                    <a:pt x="368" y="13"/>
                  </a:lnTo>
                  <a:lnTo>
                    <a:pt x="364" y="11"/>
                  </a:lnTo>
                  <a:lnTo>
                    <a:pt x="361" y="10"/>
                  </a:lnTo>
                  <a:lnTo>
                    <a:pt x="358" y="8"/>
                  </a:lnTo>
                  <a:lnTo>
                    <a:pt x="351" y="6"/>
                  </a:lnTo>
                  <a:lnTo>
                    <a:pt x="348" y="6"/>
                  </a:lnTo>
                  <a:lnTo>
                    <a:pt x="348" y="6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09" name="Freeform 261"/>
            <p:cNvSpPr>
              <a:spLocks/>
            </p:cNvSpPr>
            <p:nvPr/>
          </p:nvSpPr>
          <p:spPr bwMode="auto">
            <a:xfrm>
              <a:off x="4591" y="1142"/>
              <a:ext cx="87" cy="148"/>
            </a:xfrm>
            <a:custGeom>
              <a:avLst/>
              <a:gdLst/>
              <a:ahLst/>
              <a:cxnLst>
                <a:cxn ang="0">
                  <a:pos x="145" y="2"/>
                </a:cxn>
                <a:cxn ang="0">
                  <a:pos x="138" y="5"/>
                </a:cxn>
                <a:cxn ang="0">
                  <a:pos x="127" y="13"/>
                </a:cxn>
                <a:cxn ang="0">
                  <a:pos x="113" y="22"/>
                </a:cxn>
                <a:cxn ang="0">
                  <a:pos x="100" y="33"/>
                </a:cxn>
                <a:cxn ang="0">
                  <a:pos x="88" y="45"/>
                </a:cxn>
                <a:cxn ang="0">
                  <a:pos x="77" y="58"/>
                </a:cxn>
                <a:cxn ang="0">
                  <a:pos x="68" y="71"/>
                </a:cxn>
                <a:cxn ang="0">
                  <a:pos x="59" y="87"/>
                </a:cxn>
                <a:cxn ang="0">
                  <a:pos x="51" y="101"/>
                </a:cxn>
                <a:cxn ang="0">
                  <a:pos x="42" y="116"/>
                </a:cxn>
                <a:cxn ang="0">
                  <a:pos x="34" y="132"/>
                </a:cxn>
                <a:cxn ang="0">
                  <a:pos x="29" y="144"/>
                </a:cxn>
                <a:cxn ang="0">
                  <a:pos x="26" y="152"/>
                </a:cxn>
                <a:cxn ang="0">
                  <a:pos x="21" y="164"/>
                </a:cxn>
                <a:cxn ang="0">
                  <a:pos x="14" y="180"/>
                </a:cxn>
                <a:cxn ang="0">
                  <a:pos x="7" y="195"/>
                </a:cxn>
                <a:cxn ang="0">
                  <a:pos x="3" y="211"/>
                </a:cxn>
                <a:cxn ang="0">
                  <a:pos x="3" y="225"/>
                </a:cxn>
                <a:cxn ang="0">
                  <a:pos x="12" y="234"/>
                </a:cxn>
                <a:cxn ang="0">
                  <a:pos x="26" y="240"/>
                </a:cxn>
                <a:cxn ang="0">
                  <a:pos x="38" y="245"/>
                </a:cxn>
                <a:cxn ang="0">
                  <a:pos x="51" y="250"/>
                </a:cxn>
                <a:cxn ang="0">
                  <a:pos x="60" y="257"/>
                </a:cxn>
                <a:cxn ang="0">
                  <a:pos x="66" y="268"/>
                </a:cxn>
                <a:cxn ang="0">
                  <a:pos x="68" y="279"/>
                </a:cxn>
                <a:cxn ang="0">
                  <a:pos x="66" y="288"/>
                </a:cxn>
                <a:cxn ang="0">
                  <a:pos x="71" y="295"/>
                </a:cxn>
                <a:cxn ang="0">
                  <a:pos x="80" y="293"/>
                </a:cxn>
                <a:cxn ang="0">
                  <a:pos x="88" y="290"/>
                </a:cxn>
                <a:cxn ang="0">
                  <a:pos x="97" y="288"/>
                </a:cxn>
                <a:cxn ang="0">
                  <a:pos x="102" y="284"/>
                </a:cxn>
                <a:cxn ang="0">
                  <a:pos x="104" y="276"/>
                </a:cxn>
                <a:cxn ang="0">
                  <a:pos x="107" y="268"/>
                </a:cxn>
                <a:cxn ang="0">
                  <a:pos x="108" y="261"/>
                </a:cxn>
                <a:cxn ang="0">
                  <a:pos x="110" y="251"/>
                </a:cxn>
                <a:cxn ang="0">
                  <a:pos x="111" y="244"/>
                </a:cxn>
                <a:cxn ang="0">
                  <a:pos x="114" y="236"/>
                </a:cxn>
                <a:cxn ang="0">
                  <a:pos x="116" y="226"/>
                </a:cxn>
                <a:cxn ang="0">
                  <a:pos x="117" y="219"/>
                </a:cxn>
                <a:cxn ang="0">
                  <a:pos x="119" y="209"/>
                </a:cxn>
                <a:cxn ang="0">
                  <a:pos x="121" y="202"/>
                </a:cxn>
                <a:cxn ang="0">
                  <a:pos x="121" y="194"/>
                </a:cxn>
                <a:cxn ang="0">
                  <a:pos x="122" y="185"/>
                </a:cxn>
                <a:cxn ang="0">
                  <a:pos x="124" y="177"/>
                </a:cxn>
                <a:cxn ang="0">
                  <a:pos x="125" y="168"/>
                </a:cxn>
                <a:cxn ang="0">
                  <a:pos x="127" y="160"/>
                </a:cxn>
                <a:cxn ang="0">
                  <a:pos x="128" y="152"/>
                </a:cxn>
                <a:cxn ang="0">
                  <a:pos x="130" y="143"/>
                </a:cxn>
                <a:cxn ang="0">
                  <a:pos x="131" y="135"/>
                </a:cxn>
                <a:cxn ang="0">
                  <a:pos x="134" y="127"/>
                </a:cxn>
                <a:cxn ang="0">
                  <a:pos x="138" y="115"/>
                </a:cxn>
                <a:cxn ang="0">
                  <a:pos x="141" y="99"/>
                </a:cxn>
                <a:cxn ang="0">
                  <a:pos x="147" y="84"/>
                </a:cxn>
                <a:cxn ang="0">
                  <a:pos x="153" y="67"/>
                </a:cxn>
                <a:cxn ang="0">
                  <a:pos x="159" y="53"/>
                </a:cxn>
                <a:cxn ang="0">
                  <a:pos x="169" y="40"/>
                </a:cxn>
                <a:cxn ang="0">
                  <a:pos x="170" y="28"/>
                </a:cxn>
                <a:cxn ang="0">
                  <a:pos x="162" y="17"/>
                </a:cxn>
                <a:cxn ang="0">
                  <a:pos x="155" y="8"/>
                </a:cxn>
                <a:cxn ang="0">
                  <a:pos x="150" y="0"/>
                </a:cxn>
                <a:cxn ang="0">
                  <a:pos x="150" y="0"/>
                </a:cxn>
              </a:cxnLst>
              <a:rect l="0" t="0" r="r" b="b"/>
              <a:pathLst>
                <a:path w="175" h="296">
                  <a:moveTo>
                    <a:pt x="150" y="0"/>
                  </a:moveTo>
                  <a:lnTo>
                    <a:pt x="145" y="2"/>
                  </a:lnTo>
                  <a:lnTo>
                    <a:pt x="141" y="3"/>
                  </a:lnTo>
                  <a:lnTo>
                    <a:pt x="138" y="5"/>
                  </a:lnTo>
                  <a:lnTo>
                    <a:pt x="134" y="8"/>
                  </a:lnTo>
                  <a:lnTo>
                    <a:pt x="127" y="13"/>
                  </a:lnTo>
                  <a:lnTo>
                    <a:pt x="121" y="17"/>
                  </a:lnTo>
                  <a:lnTo>
                    <a:pt x="113" y="22"/>
                  </a:lnTo>
                  <a:lnTo>
                    <a:pt x="107" y="28"/>
                  </a:lnTo>
                  <a:lnTo>
                    <a:pt x="100" y="33"/>
                  </a:lnTo>
                  <a:lnTo>
                    <a:pt x="96" y="39"/>
                  </a:lnTo>
                  <a:lnTo>
                    <a:pt x="88" y="45"/>
                  </a:lnTo>
                  <a:lnTo>
                    <a:pt x="83" y="51"/>
                  </a:lnTo>
                  <a:lnTo>
                    <a:pt x="77" y="58"/>
                  </a:lnTo>
                  <a:lnTo>
                    <a:pt x="73" y="65"/>
                  </a:lnTo>
                  <a:lnTo>
                    <a:pt x="68" y="71"/>
                  </a:lnTo>
                  <a:lnTo>
                    <a:pt x="63" y="79"/>
                  </a:lnTo>
                  <a:lnTo>
                    <a:pt x="59" y="87"/>
                  </a:lnTo>
                  <a:lnTo>
                    <a:pt x="55" y="95"/>
                  </a:lnTo>
                  <a:lnTo>
                    <a:pt x="51" y="101"/>
                  </a:lnTo>
                  <a:lnTo>
                    <a:pt x="46" y="109"/>
                  </a:lnTo>
                  <a:lnTo>
                    <a:pt x="42" y="116"/>
                  </a:lnTo>
                  <a:lnTo>
                    <a:pt x="38" y="124"/>
                  </a:lnTo>
                  <a:lnTo>
                    <a:pt x="34" y="132"/>
                  </a:lnTo>
                  <a:lnTo>
                    <a:pt x="31" y="140"/>
                  </a:lnTo>
                  <a:lnTo>
                    <a:pt x="29" y="144"/>
                  </a:lnTo>
                  <a:lnTo>
                    <a:pt x="28" y="147"/>
                  </a:lnTo>
                  <a:lnTo>
                    <a:pt x="26" y="152"/>
                  </a:lnTo>
                  <a:lnTo>
                    <a:pt x="24" y="157"/>
                  </a:lnTo>
                  <a:lnTo>
                    <a:pt x="21" y="164"/>
                  </a:lnTo>
                  <a:lnTo>
                    <a:pt x="18" y="172"/>
                  </a:lnTo>
                  <a:lnTo>
                    <a:pt x="14" y="180"/>
                  </a:lnTo>
                  <a:lnTo>
                    <a:pt x="11" y="188"/>
                  </a:lnTo>
                  <a:lnTo>
                    <a:pt x="7" y="195"/>
                  </a:lnTo>
                  <a:lnTo>
                    <a:pt x="6" y="203"/>
                  </a:lnTo>
                  <a:lnTo>
                    <a:pt x="3" y="211"/>
                  </a:lnTo>
                  <a:lnTo>
                    <a:pt x="0" y="219"/>
                  </a:lnTo>
                  <a:lnTo>
                    <a:pt x="3" y="225"/>
                  </a:lnTo>
                  <a:lnTo>
                    <a:pt x="7" y="230"/>
                  </a:lnTo>
                  <a:lnTo>
                    <a:pt x="12" y="234"/>
                  </a:lnTo>
                  <a:lnTo>
                    <a:pt x="20" y="237"/>
                  </a:lnTo>
                  <a:lnTo>
                    <a:pt x="26" y="240"/>
                  </a:lnTo>
                  <a:lnTo>
                    <a:pt x="32" y="244"/>
                  </a:lnTo>
                  <a:lnTo>
                    <a:pt x="38" y="245"/>
                  </a:lnTo>
                  <a:lnTo>
                    <a:pt x="45" y="248"/>
                  </a:lnTo>
                  <a:lnTo>
                    <a:pt x="51" y="250"/>
                  </a:lnTo>
                  <a:lnTo>
                    <a:pt x="55" y="253"/>
                  </a:lnTo>
                  <a:lnTo>
                    <a:pt x="60" y="257"/>
                  </a:lnTo>
                  <a:lnTo>
                    <a:pt x="65" y="264"/>
                  </a:lnTo>
                  <a:lnTo>
                    <a:pt x="66" y="268"/>
                  </a:lnTo>
                  <a:lnTo>
                    <a:pt x="68" y="276"/>
                  </a:lnTo>
                  <a:lnTo>
                    <a:pt x="68" y="279"/>
                  </a:lnTo>
                  <a:lnTo>
                    <a:pt x="68" y="284"/>
                  </a:lnTo>
                  <a:lnTo>
                    <a:pt x="66" y="288"/>
                  </a:lnTo>
                  <a:lnTo>
                    <a:pt x="66" y="296"/>
                  </a:lnTo>
                  <a:lnTo>
                    <a:pt x="71" y="295"/>
                  </a:lnTo>
                  <a:lnTo>
                    <a:pt x="76" y="293"/>
                  </a:lnTo>
                  <a:lnTo>
                    <a:pt x="80" y="293"/>
                  </a:lnTo>
                  <a:lnTo>
                    <a:pt x="85" y="292"/>
                  </a:lnTo>
                  <a:lnTo>
                    <a:pt x="88" y="290"/>
                  </a:lnTo>
                  <a:lnTo>
                    <a:pt x="93" y="290"/>
                  </a:lnTo>
                  <a:lnTo>
                    <a:pt x="97" y="288"/>
                  </a:lnTo>
                  <a:lnTo>
                    <a:pt x="102" y="288"/>
                  </a:lnTo>
                  <a:lnTo>
                    <a:pt x="102" y="284"/>
                  </a:lnTo>
                  <a:lnTo>
                    <a:pt x="104" y="281"/>
                  </a:lnTo>
                  <a:lnTo>
                    <a:pt x="104" y="276"/>
                  </a:lnTo>
                  <a:lnTo>
                    <a:pt x="105" y="273"/>
                  </a:lnTo>
                  <a:lnTo>
                    <a:pt x="107" y="268"/>
                  </a:lnTo>
                  <a:lnTo>
                    <a:pt x="108" y="264"/>
                  </a:lnTo>
                  <a:lnTo>
                    <a:pt x="108" y="261"/>
                  </a:lnTo>
                  <a:lnTo>
                    <a:pt x="110" y="256"/>
                  </a:lnTo>
                  <a:lnTo>
                    <a:pt x="110" y="251"/>
                  </a:lnTo>
                  <a:lnTo>
                    <a:pt x="111" y="247"/>
                  </a:lnTo>
                  <a:lnTo>
                    <a:pt x="111" y="244"/>
                  </a:lnTo>
                  <a:lnTo>
                    <a:pt x="113" y="240"/>
                  </a:lnTo>
                  <a:lnTo>
                    <a:pt x="114" y="236"/>
                  </a:lnTo>
                  <a:lnTo>
                    <a:pt x="114" y="231"/>
                  </a:lnTo>
                  <a:lnTo>
                    <a:pt x="116" y="226"/>
                  </a:lnTo>
                  <a:lnTo>
                    <a:pt x="117" y="223"/>
                  </a:lnTo>
                  <a:lnTo>
                    <a:pt x="117" y="219"/>
                  </a:lnTo>
                  <a:lnTo>
                    <a:pt x="117" y="214"/>
                  </a:lnTo>
                  <a:lnTo>
                    <a:pt x="119" y="209"/>
                  </a:lnTo>
                  <a:lnTo>
                    <a:pt x="121" y="206"/>
                  </a:lnTo>
                  <a:lnTo>
                    <a:pt x="121" y="202"/>
                  </a:lnTo>
                  <a:lnTo>
                    <a:pt x="121" y="199"/>
                  </a:lnTo>
                  <a:lnTo>
                    <a:pt x="121" y="194"/>
                  </a:lnTo>
                  <a:lnTo>
                    <a:pt x="122" y="189"/>
                  </a:lnTo>
                  <a:lnTo>
                    <a:pt x="122" y="185"/>
                  </a:lnTo>
                  <a:lnTo>
                    <a:pt x="124" y="182"/>
                  </a:lnTo>
                  <a:lnTo>
                    <a:pt x="124" y="177"/>
                  </a:lnTo>
                  <a:lnTo>
                    <a:pt x="125" y="172"/>
                  </a:lnTo>
                  <a:lnTo>
                    <a:pt x="125" y="168"/>
                  </a:lnTo>
                  <a:lnTo>
                    <a:pt x="127" y="164"/>
                  </a:lnTo>
                  <a:lnTo>
                    <a:pt x="127" y="160"/>
                  </a:lnTo>
                  <a:lnTo>
                    <a:pt x="128" y="157"/>
                  </a:lnTo>
                  <a:lnTo>
                    <a:pt x="128" y="152"/>
                  </a:lnTo>
                  <a:lnTo>
                    <a:pt x="130" y="147"/>
                  </a:lnTo>
                  <a:lnTo>
                    <a:pt x="130" y="143"/>
                  </a:lnTo>
                  <a:lnTo>
                    <a:pt x="131" y="140"/>
                  </a:lnTo>
                  <a:lnTo>
                    <a:pt x="131" y="135"/>
                  </a:lnTo>
                  <a:lnTo>
                    <a:pt x="133" y="130"/>
                  </a:lnTo>
                  <a:lnTo>
                    <a:pt x="134" y="127"/>
                  </a:lnTo>
                  <a:lnTo>
                    <a:pt x="136" y="123"/>
                  </a:lnTo>
                  <a:lnTo>
                    <a:pt x="138" y="115"/>
                  </a:lnTo>
                  <a:lnTo>
                    <a:pt x="139" y="107"/>
                  </a:lnTo>
                  <a:lnTo>
                    <a:pt x="141" y="99"/>
                  </a:lnTo>
                  <a:lnTo>
                    <a:pt x="144" y="92"/>
                  </a:lnTo>
                  <a:lnTo>
                    <a:pt x="147" y="84"/>
                  </a:lnTo>
                  <a:lnTo>
                    <a:pt x="150" y="76"/>
                  </a:lnTo>
                  <a:lnTo>
                    <a:pt x="153" y="67"/>
                  </a:lnTo>
                  <a:lnTo>
                    <a:pt x="158" y="61"/>
                  </a:lnTo>
                  <a:lnTo>
                    <a:pt x="159" y="53"/>
                  </a:lnTo>
                  <a:lnTo>
                    <a:pt x="164" y="47"/>
                  </a:lnTo>
                  <a:lnTo>
                    <a:pt x="169" y="40"/>
                  </a:lnTo>
                  <a:lnTo>
                    <a:pt x="175" y="33"/>
                  </a:lnTo>
                  <a:lnTo>
                    <a:pt x="170" y="28"/>
                  </a:lnTo>
                  <a:lnTo>
                    <a:pt x="167" y="23"/>
                  </a:lnTo>
                  <a:lnTo>
                    <a:pt x="162" y="17"/>
                  </a:lnTo>
                  <a:lnTo>
                    <a:pt x="159" y="13"/>
                  </a:lnTo>
                  <a:lnTo>
                    <a:pt x="155" y="8"/>
                  </a:lnTo>
                  <a:lnTo>
                    <a:pt x="153" y="3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CC33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0" name="Freeform 262"/>
            <p:cNvSpPr>
              <a:spLocks/>
            </p:cNvSpPr>
            <p:nvPr/>
          </p:nvSpPr>
          <p:spPr bwMode="auto">
            <a:xfrm>
              <a:off x="4642" y="1147"/>
              <a:ext cx="112" cy="15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9" y="2"/>
                </a:cxn>
                <a:cxn ang="0">
                  <a:pos x="28" y="6"/>
                </a:cxn>
                <a:cxn ang="0">
                  <a:pos x="9" y="20"/>
                </a:cxn>
                <a:cxn ang="0">
                  <a:pos x="0" y="39"/>
                </a:cxn>
                <a:cxn ang="0">
                  <a:pos x="0" y="62"/>
                </a:cxn>
                <a:cxn ang="0">
                  <a:pos x="3" y="79"/>
                </a:cxn>
                <a:cxn ang="0">
                  <a:pos x="8" y="93"/>
                </a:cxn>
                <a:cxn ang="0">
                  <a:pos x="14" y="105"/>
                </a:cxn>
                <a:cxn ang="0">
                  <a:pos x="19" y="116"/>
                </a:cxn>
                <a:cxn ang="0">
                  <a:pos x="32" y="136"/>
                </a:cxn>
                <a:cxn ang="0">
                  <a:pos x="51" y="158"/>
                </a:cxn>
                <a:cxn ang="0">
                  <a:pos x="73" y="174"/>
                </a:cxn>
                <a:cxn ang="0">
                  <a:pos x="93" y="184"/>
                </a:cxn>
                <a:cxn ang="0">
                  <a:pos x="102" y="192"/>
                </a:cxn>
                <a:cxn ang="0">
                  <a:pos x="104" y="206"/>
                </a:cxn>
                <a:cxn ang="0">
                  <a:pos x="105" y="226"/>
                </a:cxn>
                <a:cxn ang="0">
                  <a:pos x="102" y="246"/>
                </a:cxn>
                <a:cxn ang="0">
                  <a:pos x="101" y="265"/>
                </a:cxn>
                <a:cxn ang="0">
                  <a:pos x="104" y="279"/>
                </a:cxn>
                <a:cxn ang="0">
                  <a:pos x="119" y="299"/>
                </a:cxn>
                <a:cxn ang="0">
                  <a:pos x="135" y="287"/>
                </a:cxn>
                <a:cxn ang="0">
                  <a:pos x="150" y="273"/>
                </a:cxn>
                <a:cxn ang="0">
                  <a:pos x="163" y="259"/>
                </a:cxn>
                <a:cxn ang="0">
                  <a:pos x="173" y="243"/>
                </a:cxn>
                <a:cxn ang="0">
                  <a:pos x="183" y="226"/>
                </a:cxn>
                <a:cxn ang="0">
                  <a:pos x="189" y="209"/>
                </a:cxn>
                <a:cxn ang="0">
                  <a:pos x="195" y="192"/>
                </a:cxn>
                <a:cxn ang="0">
                  <a:pos x="203" y="175"/>
                </a:cxn>
                <a:cxn ang="0">
                  <a:pos x="209" y="157"/>
                </a:cxn>
                <a:cxn ang="0">
                  <a:pos x="215" y="141"/>
                </a:cxn>
                <a:cxn ang="0">
                  <a:pos x="217" y="126"/>
                </a:cxn>
                <a:cxn ang="0">
                  <a:pos x="203" y="112"/>
                </a:cxn>
                <a:cxn ang="0">
                  <a:pos x="189" y="99"/>
                </a:cxn>
                <a:cxn ang="0">
                  <a:pos x="173" y="87"/>
                </a:cxn>
                <a:cxn ang="0">
                  <a:pos x="160" y="76"/>
                </a:cxn>
                <a:cxn ang="0">
                  <a:pos x="144" y="67"/>
                </a:cxn>
                <a:cxn ang="0">
                  <a:pos x="129" y="54"/>
                </a:cxn>
                <a:cxn ang="0">
                  <a:pos x="113" y="43"/>
                </a:cxn>
                <a:cxn ang="0">
                  <a:pos x="98" y="33"/>
                </a:cxn>
                <a:cxn ang="0">
                  <a:pos x="85" y="19"/>
                </a:cxn>
                <a:cxn ang="0">
                  <a:pos x="71" y="5"/>
                </a:cxn>
              </a:cxnLst>
              <a:rect l="0" t="0" r="r" b="b"/>
              <a:pathLst>
                <a:path w="223" h="299">
                  <a:moveTo>
                    <a:pt x="68" y="2"/>
                  </a:moveTo>
                  <a:lnTo>
                    <a:pt x="60" y="0"/>
                  </a:lnTo>
                  <a:lnTo>
                    <a:pt x="56" y="0"/>
                  </a:lnTo>
                  <a:lnTo>
                    <a:pt x="50" y="2"/>
                  </a:lnTo>
                  <a:lnTo>
                    <a:pt x="45" y="2"/>
                  </a:lnTo>
                  <a:lnTo>
                    <a:pt x="39" y="2"/>
                  </a:lnTo>
                  <a:lnTo>
                    <a:pt x="36" y="3"/>
                  </a:lnTo>
                  <a:lnTo>
                    <a:pt x="31" y="5"/>
                  </a:lnTo>
                  <a:lnTo>
                    <a:pt x="28" y="6"/>
                  </a:lnTo>
                  <a:lnTo>
                    <a:pt x="20" y="11"/>
                  </a:lnTo>
                  <a:lnTo>
                    <a:pt x="14" y="16"/>
                  </a:lnTo>
                  <a:lnTo>
                    <a:pt x="9" y="20"/>
                  </a:lnTo>
                  <a:lnTo>
                    <a:pt x="6" y="26"/>
                  </a:lnTo>
                  <a:lnTo>
                    <a:pt x="2" y="33"/>
                  </a:lnTo>
                  <a:lnTo>
                    <a:pt x="0" y="39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2" y="71"/>
                  </a:lnTo>
                  <a:lnTo>
                    <a:pt x="2" y="76"/>
                  </a:lnTo>
                  <a:lnTo>
                    <a:pt x="3" y="79"/>
                  </a:lnTo>
                  <a:lnTo>
                    <a:pt x="5" y="84"/>
                  </a:lnTo>
                  <a:lnTo>
                    <a:pt x="6" y="88"/>
                  </a:lnTo>
                  <a:lnTo>
                    <a:pt x="8" y="93"/>
                  </a:lnTo>
                  <a:lnTo>
                    <a:pt x="9" y="96"/>
                  </a:lnTo>
                  <a:lnTo>
                    <a:pt x="11" y="101"/>
                  </a:lnTo>
                  <a:lnTo>
                    <a:pt x="14" y="105"/>
                  </a:lnTo>
                  <a:lnTo>
                    <a:pt x="15" y="109"/>
                  </a:lnTo>
                  <a:lnTo>
                    <a:pt x="17" y="113"/>
                  </a:lnTo>
                  <a:lnTo>
                    <a:pt x="19" y="116"/>
                  </a:lnTo>
                  <a:lnTo>
                    <a:pt x="22" y="121"/>
                  </a:lnTo>
                  <a:lnTo>
                    <a:pt x="26" y="129"/>
                  </a:lnTo>
                  <a:lnTo>
                    <a:pt x="32" y="136"/>
                  </a:lnTo>
                  <a:lnTo>
                    <a:pt x="39" y="144"/>
                  </a:lnTo>
                  <a:lnTo>
                    <a:pt x="45" y="152"/>
                  </a:lnTo>
                  <a:lnTo>
                    <a:pt x="51" y="158"/>
                  </a:lnTo>
                  <a:lnTo>
                    <a:pt x="57" y="164"/>
                  </a:lnTo>
                  <a:lnTo>
                    <a:pt x="65" y="169"/>
                  </a:lnTo>
                  <a:lnTo>
                    <a:pt x="73" y="174"/>
                  </a:lnTo>
                  <a:lnTo>
                    <a:pt x="79" y="178"/>
                  </a:lnTo>
                  <a:lnTo>
                    <a:pt x="87" y="181"/>
                  </a:lnTo>
                  <a:lnTo>
                    <a:pt x="93" y="184"/>
                  </a:lnTo>
                  <a:lnTo>
                    <a:pt x="101" y="186"/>
                  </a:lnTo>
                  <a:lnTo>
                    <a:pt x="102" y="188"/>
                  </a:lnTo>
                  <a:lnTo>
                    <a:pt x="102" y="192"/>
                  </a:lnTo>
                  <a:lnTo>
                    <a:pt x="104" y="195"/>
                  </a:lnTo>
                  <a:lnTo>
                    <a:pt x="104" y="200"/>
                  </a:lnTo>
                  <a:lnTo>
                    <a:pt x="104" y="206"/>
                  </a:lnTo>
                  <a:lnTo>
                    <a:pt x="104" y="212"/>
                  </a:lnTo>
                  <a:lnTo>
                    <a:pt x="104" y="219"/>
                  </a:lnTo>
                  <a:lnTo>
                    <a:pt x="105" y="226"/>
                  </a:lnTo>
                  <a:lnTo>
                    <a:pt x="104" y="233"/>
                  </a:lnTo>
                  <a:lnTo>
                    <a:pt x="104" y="240"/>
                  </a:lnTo>
                  <a:lnTo>
                    <a:pt x="102" y="246"/>
                  </a:lnTo>
                  <a:lnTo>
                    <a:pt x="102" y="253"/>
                  </a:lnTo>
                  <a:lnTo>
                    <a:pt x="101" y="259"/>
                  </a:lnTo>
                  <a:lnTo>
                    <a:pt x="101" y="265"/>
                  </a:lnTo>
                  <a:lnTo>
                    <a:pt x="99" y="270"/>
                  </a:lnTo>
                  <a:lnTo>
                    <a:pt x="98" y="274"/>
                  </a:lnTo>
                  <a:lnTo>
                    <a:pt x="104" y="279"/>
                  </a:lnTo>
                  <a:lnTo>
                    <a:pt x="108" y="285"/>
                  </a:lnTo>
                  <a:lnTo>
                    <a:pt x="113" y="291"/>
                  </a:lnTo>
                  <a:lnTo>
                    <a:pt x="119" y="299"/>
                  </a:lnTo>
                  <a:lnTo>
                    <a:pt x="124" y="295"/>
                  </a:lnTo>
                  <a:lnTo>
                    <a:pt x="130" y="291"/>
                  </a:lnTo>
                  <a:lnTo>
                    <a:pt x="135" y="287"/>
                  </a:lnTo>
                  <a:lnTo>
                    <a:pt x="141" y="284"/>
                  </a:lnTo>
                  <a:lnTo>
                    <a:pt x="146" y="277"/>
                  </a:lnTo>
                  <a:lnTo>
                    <a:pt x="150" y="273"/>
                  </a:lnTo>
                  <a:lnTo>
                    <a:pt x="155" y="270"/>
                  </a:lnTo>
                  <a:lnTo>
                    <a:pt x="160" y="265"/>
                  </a:lnTo>
                  <a:lnTo>
                    <a:pt x="163" y="259"/>
                  </a:lnTo>
                  <a:lnTo>
                    <a:pt x="167" y="253"/>
                  </a:lnTo>
                  <a:lnTo>
                    <a:pt x="169" y="248"/>
                  </a:lnTo>
                  <a:lnTo>
                    <a:pt x="173" y="243"/>
                  </a:lnTo>
                  <a:lnTo>
                    <a:pt x="177" y="237"/>
                  </a:lnTo>
                  <a:lnTo>
                    <a:pt x="180" y="233"/>
                  </a:lnTo>
                  <a:lnTo>
                    <a:pt x="183" y="226"/>
                  </a:lnTo>
                  <a:lnTo>
                    <a:pt x="186" y="222"/>
                  </a:lnTo>
                  <a:lnTo>
                    <a:pt x="187" y="214"/>
                  </a:lnTo>
                  <a:lnTo>
                    <a:pt x="189" y="209"/>
                  </a:lnTo>
                  <a:lnTo>
                    <a:pt x="192" y="203"/>
                  </a:lnTo>
                  <a:lnTo>
                    <a:pt x="194" y="197"/>
                  </a:lnTo>
                  <a:lnTo>
                    <a:pt x="195" y="192"/>
                  </a:lnTo>
                  <a:lnTo>
                    <a:pt x="198" y="186"/>
                  </a:lnTo>
                  <a:lnTo>
                    <a:pt x="200" y="180"/>
                  </a:lnTo>
                  <a:lnTo>
                    <a:pt x="203" y="175"/>
                  </a:lnTo>
                  <a:lnTo>
                    <a:pt x="204" y="169"/>
                  </a:lnTo>
                  <a:lnTo>
                    <a:pt x="206" y="163"/>
                  </a:lnTo>
                  <a:lnTo>
                    <a:pt x="209" y="157"/>
                  </a:lnTo>
                  <a:lnTo>
                    <a:pt x="211" y="152"/>
                  </a:lnTo>
                  <a:lnTo>
                    <a:pt x="214" y="147"/>
                  </a:lnTo>
                  <a:lnTo>
                    <a:pt x="215" y="141"/>
                  </a:lnTo>
                  <a:lnTo>
                    <a:pt x="218" y="136"/>
                  </a:lnTo>
                  <a:lnTo>
                    <a:pt x="223" y="132"/>
                  </a:lnTo>
                  <a:lnTo>
                    <a:pt x="217" y="126"/>
                  </a:lnTo>
                  <a:lnTo>
                    <a:pt x="212" y="121"/>
                  </a:lnTo>
                  <a:lnTo>
                    <a:pt x="208" y="116"/>
                  </a:lnTo>
                  <a:lnTo>
                    <a:pt x="203" y="112"/>
                  </a:lnTo>
                  <a:lnTo>
                    <a:pt x="198" y="107"/>
                  </a:lnTo>
                  <a:lnTo>
                    <a:pt x="194" y="102"/>
                  </a:lnTo>
                  <a:lnTo>
                    <a:pt x="189" y="99"/>
                  </a:lnTo>
                  <a:lnTo>
                    <a:pt x="184" y="96"/>
                  </a:lnTo>
                  <a:lnTo>
                    <a:pt x="180" y="91"/>
                  </a:lnTo>
                  <a:lnTo>
                    <a:pt x="173" y="87"/>
                  </a:lnTo>
                  <a:lnTo>
                    <a:pt x="169" y="84"/>
                  </a:lnTo>
                  <a:lnTo>
                    <a:pt x="164" y="79"/>
                  </a:lnTo>
                  <a:lnTo>
                    <a:pt x="160" y="76"/>
                  </a:lnTo>
                  <a:lnTo>
                    <a:pt x="153" y="73"/>
                  </a:lnTo>
                  <a:lnTo>
                    <a:pt x="149" y="70"/>
                  </a:lnTo>
                  <a:lnTo>
                    <a:pt x="144" y="67"/>
                  </a:lnTo>
                  <a:lnTo>
                    <a:pt x="138" y="62"/>
                  </a:lnTo>
                  <a:lnTo>
                    <a:pt x="133" y="59"/>
                  </a:lnTo>
                  <a:lnTo>
                    <a:pt x="129" y="54"/>
                  </a:lnTo>
                  <a:lnTo>
                    <a:pt x="124" y="51"/>
                  </a:lnTo>
                  <a:lnTo>
                    <a:pt x="118" y="47"/>
                  </a:lnTo>
                  <a:lnTo>
                    <a:pt x="113" y="43"/>
                  </a:lnTo>
                  <a:lnTo>
                    <a:pt x="108" y="39"/>
                  </a:lnTo>
                  <a:lnTo>
                    <a:pt x="104" y="37"/>
                  </a:lnTo>
                  <a:lnTo>
                    <a:pt x="98" y="33"/>
                  </a:lnTo>
                  <a:lnTo>
                    <a:pt x="93" y="28"/>
                  </a:lnTo>
                  <a:lnTo>
                    <a:pt x="90" y="23"/>
                  </a:lnTo>
                  <a:lnTo>
                    <a:pt x="85" y="19"/>
                  </a:lnTo>
                  <a:lnTo>
                    <a:pt x="81" y="14"/>
                  </a:lnTo>
                  <a:lnTo>
                    <a:pt x="76" y="9"/>
                  </a:lnTo>
                  <a:lnTo>
                    <a:pt x="71" y="5"/>
                  </a:lnTo>
                  <a:lnTo>
                    <a:pt x="68" y="2"/>
                  </a:lnTo>
                  <a:lnTo>
                    <a:pt x="68" y="2"/>
                  </a:lnTo>
                  <a:close/>
                </a:path>
              </a:pathLst>
            </a:custGeom>
            <a:solidFill>
              <a:srgbClr val="E64D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1" name="Freeform 263"/>
            <p:cNvSpPr>
              <a:spLocks/>
            </p:cNvSpPr>
            <p:nvPr/>
          </p:nvSpPr>
          <p:spPr bwMode="auto">
            <a:xfrm>
              <a:off x="4953" y="1052"/>
              <a:ext cx="116" cy="111"/>
            </a:xfrm>
            <a:custGeom>
              <a:avLst/>
              <a:gdLst/>
              <a:ahLst/>
              <a:cxnLst>
                <a:cxn ang="0">
                  <a:pos x="101" y="1"/>
                </a:cxn>
                <a:cxn ang="0">
                  <a:pos x="89" y="8"/>
                </a:cxn>
                <a:cxn ang="0">
                  <a:pos x="78" y="15"/>
                </a:cxn>
                <a:cxn ang="0">
                  <a:pos x="68" y="26"/>
                </a:cxn>
                <a:cxn ang="0">
                  <a:pos x="58" y="37"/>
                </a:cxn>
                <a:cxn ang="0">
                  <a:pos x="50" y="51"/>
                </a:cxn>
                <a:cxn ang="0">
                  <a:pos x="41" y="65"/>
                </a:cxn>
                <a:cxn ang="0">
                  <a:pos x="34" y="81"/>
                </a:cxn>
                <a:cxn ang="0">
                  <a:pos x="27" y="94"/>
                </a:cxn>
                <a:cxn ang="0">
                  <a:pos x="20" y="107"/>
                </a:cxn>
                <a:cxn ang="0">
                  <a:pos x="17" y="115"/>
                </a:cxn>
                <a:cxn ang="0">
                  <a:pos x="14" y="127"/>
                </a:cxn>
                <a:cxn ang="0">
                  <a:pos x="11" y="139"/>
                </a:cxn>
                <a:cxn ang="0">
                  <a:pos x="8" y="147"/>
                </a:cxn>
                <a:cxn ang="0">
                  <a:pos x="6" y="160"/>
                </a:cxn>
                <a:cxn ang="0">
                  <a:pos x="3" y="174"/>
                </a:cxn>
                <a:cxn ang="0">
                  <a:pos x="0" y="189"/>
                </a:cxn>
                <a:cxn ang="0">
                  <a:pos x="0" y="203"/>
                </a:cxn>
                <a:cxn ang="0">
                  <a:pos x="6" y="211"/>
                </a:cxn>
                <a:cxn ang="0">
                  <a:pos x="17" y="214"/>
                </a:cxn>
                <a:cxn ang="0">
                  <a:pos x="31" y="215"/>
                </a:cxn>
                <a:cxn ang="0">
                  <a:pos x="42" y="218"/>
                </a:cxn>
                <a:cxn ang="0">
                  <a:pos x="53" y="212"/>
                </a:cxn>
                <a:cxn ang="0">
                  <a:pos x="64" y="201"/>
                </a:cxn>
                <a:cxn ang="0">
                  <a:pos x="75" y="194"/>
                </a:cxn>
                <a:cxn ang="0">
                  <a:pos x="85" y="191"/>
                </a:cxn>
                <a:cxn ang="0">
                  <a:pos x="95" y="187"/>
                </a:cxn>
                <a:cxn ang="0">
                  <a:pos x="106" y="187"/>
                </a:cxn>
                <a:cxn ang="0">
                  <a:pos x="116" y="189"/>
                </a:cxn>
                <a:cxn ang="0">
                  <a:pos x="127" y="192"/>
                </a:cxn>
                <a:cxn ang="0">
                  <a:pos x="137" y="195"/>
                </a:cxn>
                <a:cxn ang="0">
                  <a:pos x="147" y="200"/>
                </a:cxn>
                <a:cxn ang="0">
                  <a:pos x="158" y="203"/>
                </a:cxn>
                <a:cxn ang="0">
                  <a:pos x="169" y="208"/>
                </a:cxn>
                <a:cxn ang="0">
                  <a:pos x="182" y="209"/>
                </a:cxn>
                <a:cxn ang="0">
                  <a:pos x="192" y="211"/>
                </a:cxn>
                <a:cxn ang="0">
                  <a:pos x="203" y="211"/>
                </a:cxn>
                <a:cxn ang="0">
                  <a:pos x="216" y="209"/>
                </a:cxn>
                <a:cxn ang="0">
                  <a:pos x="223" y="205"/>
                </a:cxn>
                <a:cxn ang="0">
                  <a:pos x="226" y="195"/>
                </a:cxn>
                <a:cxn ang="0">
                  <a:pos x="230" y="186"/>
                </a:cxn>
                <a:cxn ang="0">
                  <a:pos x="231" y="178"/>
                </a:cxn>
                <a:cxn ang="0">
                  <a:pos x="233" y="166"/>
                </a:cxn>
                <a:cxn ang="0">
                  <a:pos x="233" y="150"/>
                </a:cxn>
                <a:cxn ang="0">
                  <a:pos x="228" y="136"/>
                </a:cxn>
                <a:cxn ang="0">
                  <a:pos x="222" y="122"/>
                </a:cxn>
                <a:cxn ang="0">
                  <a:pos x="216" y="110"/>
                </a:cxn>
                <a:cxn ang="0">
                  <a:pos x="205" y="98"/>
                </a:cxn>
                <a:cxn ang="0">
                  <a:pos x="195" y="85"/>
                </a:cxn>
                <a:cxn ang="0">
                  <a:pos x="183" y="73"/>
                </a:cxn>
                <a:cxn ang="0">
                  <a:pos x="171" y="60"/>
                </a:cxn>
                <a:cxn ang="0">
                  <a:pos x="158" y="50"/>
                </a:cxn>
                <a:cxn ang="0">
                  <a:pos x="144" y="37"/>
                </a:cxn>
                <a:cxn ang="0">
                  <a:pos x="132" y="26"/>
                </a:cxn>
                <a:cxn ang="0">
                  <a:pos x="121" y="15"/>
                </a:cxn>
                <a:cxn ang="0">
                  <a:pos x="112" y="5"/>
                </a:cxn>
                <a:cxn ang="0">
                  <a:pos x="107" y="0"/>
                </a:cxn>
              </a:cxnLst>
              <a:rect l="0" t="0" r="r" b="b"/>
              <a:pathLst>
                <a:path w="233" h="220">
                  <a:moveTo>
                    <a:pt x="107" y="0"/>
                  </a:moveTo>
                  <a:lnTo>
                    <a:pt x="101" y="1"/>
                  </a:lnTo>
                  <a:lnTo>
                    <a:pt x="95" y="5"/>
                  </a:lnTo>
                  <a:lnTo>
                    <a:pt x="89" y="8"/>
                  </a:lnTo>
                  <a:lnTo>
                    <a:pt x="84" y="12"/>
                  </a:lnTo>
                  <a:lnTo>
                    <a:pt x="78" y="15"/>
                  </a:lnTo>
                  <a:lnTo>
                    <a:pt x="72" y="20"/>
                  </a:lnTo>
                  <a:lnTo>
                    <a:pt x="68" y="26"/>
                  </a:lnTo>
                  <a:lnTo>
                    <a:pt x="64" y="32"/>
                  </a:lnTo>
                  <a:lnTo>
                    <a:pt x="58" y="37"/>
                  </a:lnTo>
                  <a:lnTo>
                    <a:pt x="53" y="45"/>
                  </a:lnTo>
                  <a:lnTo>
                    <a:pt x="50" y="51"/>
                  </a:lnTo>
                  <a:lnTo>
                    <a:pt x="45" y="57"/>
                  </a:lnTo>
                  <a:lnTo>
                    <a:pt x="41" y="65"/>
                  </a:lnTo>
                  <a:lnTo>
                    <a:pt x="37" y="73"/>
                  </a:lnTo>
                  <a:lnTo>
                    <a:pt x="34" y="81"/>
                  </a:lnTo>
                  <a:lnTo>
                    <a:pt x="31" y="88"/>
                  </a:lnTo>
                  <a:lnTo>
                    <a:pt x="27" y="94"/>
                  </a:lnTo>
                  <a:lnTo>
                    <a:pt x="23" y="104"/>
                  </a:lnTo>
                  <a:lnTo>
                    <a:pt x="20" y="107"/>
                  </a:lnTo>
                  <a:lnTo>
                    <a:pt x="19" y="112"/>
                  </a:lnTo>
                  <a:lnTo>
                    <a:pt x="17" y="115"/>
                  </a:lnTo>
                  <a:lnTo>
                    <a:pt x="17" y="119"/>
                  </a:lnTo>
                  <a:lnTo>
                    <a:pt x="14" y="127"/>
                  </a:lnTo>
                  <a:lnTo>
                    <a:pt x="13" y="135"/>
                  </a:lnTo>
                  <a:lnTo>
                    <a:pt x="11" y="139"/>
                  </a:lnTo>
                  <a:lnTo>
                    <a:pt x="10" y="144"/>
                  </a:lnTo>
                  <a:lnTo>
                    <a:pt x="8" y="147"/>
                  </a:lnTo>
                  <a:lnTo>
                    <a:pt x="8" y="152"/>
                  </a:lnTo>
                  <a:lnTo>
                    <a:pt x="6" y="160"/>
                  </a:lnTo>
                  <a:lnTo>
                    <a:pt x="5" y="167"/>
                  </a:lnTo>
                  <a:lnTo>
                    <a:pt x="3" y="174"/>
                  </a:lnTo>
                  <a:lnTo>
                    <a:pt x="2" y="183"/>
                  </a:lnTo>
                  <a:lnTo>
                    <a:pt x="0" y="189"/>
                  </a:lnTo>
                  <a:lnTo>
                    <a:pt x="0" y="197"/>
                  </a:lnTo>
                  <a:lnTo>
                    <a:pt x="0" y="203"/>
                  </a:lnTo>
                  <a:lnTo>
                    <a:pt x="0" y="211"/>
                  </a:lnTo>
                  <a:lnTo>
                    <a:pt x="6" y="211"/>
                  </a:lnTo>
                  <a:lnTo>
                    <a:pt x="13" y="212"/>
                  </a:lnTo>
                  <a:lnTo>
                    <a:pt x="17" y="214"/>
                  </a:lnTo>
                  <a:lnTo>
                    <a:pt x="25" y="215"/>
                  </a:lnTo>
                  <a:lnTo>
                    <a:pt x="31" y="215"/>
                  </a:lnTo>
                  <a:lnTo>
                    <a:pt x="36" y="217"/>
                  </a:lnTo>
                  <a:lnTo>
                    <a:pt x="42" y="218"/>
                  </a:lnTo>
                  <a:lnTo>
                    <a:pt x="50" y="220"/>
                  </a:lnTo>
                  <a:lnTo>
                    <a:pt x="53" y="212"/>
                  </a:lnTo>
                  <a:lnTo>
                    <a:pt x="59" y="208"/>
                  </a:lnTo>
                  <a:lnTo>
                    <a:pt x="64" y="201"/>
                  </a:lnTo>
                  <a:lnTo>
                    <a:pt x="70" y="198"/>
                  </a:lnTo>
                  <a:lnTo>
                    <a:pt x="75" y="194"/>
                  </a:lnTo>
                  <a:lnTo>
                    <a:pt x="79" y="192"/>
                  </a:lnTo>
                  <a:lnTo>
                    <a:pt x="85" y="191"/>
                  </a:lnTo>
                  <a:lnTo>
                    <a:pt x="90" y="189"/>
                  </a:lnTo>
                  <a:lnTo>
                    <a:pt x="95" y="187"/>
                  </a:lnTo>
                  <a:lnTo>
                    <a:pt x="101" y="187"/>
                  </a:lnTo>
                  <a:lnTo>
                    <a:pt x="106" y="187"/>
                  </a:lnTo>
                  <a:lnTo>
                    <a:pt x="110" y="189"/>
                  </a:lnTo>
                  <a:lnTo>
                    <a:pt x="116" y="189"/>
                  </a:lnTo>
                  <a:lnTo>
                    <a:pt x="121" y="191"/>
                  </a:lnTo>
                  <a:lnTo>
                    <a:pt x="127" y="192"/>
                  </a:lnTo>
                  <a:lnTo>
                    <a:pt x="132" y="194"/>
                  </a:lnTo>
                  <a:lnTo>
                    <a:pt x="137" y="195"/>
                  </a:lnTo>
                  <a:lnTo>
                    <a:pt x="143" y="197"/>
                  </a:lnTo>
                  <a:lnTo>
                    <a:pt x="147" y="200"/>
                  </a:lnTo>
                  <a:lnTo>
                    <a:pt x="154" y="201"/>
                  </a:lnTo>
                  <a:lnTo>
                    <a:pt x="158" y="203"/>
                  </a:lnTo>
                  <a:lnTo>
                    <a:pt x="164" y="206"/>
                  </a:lnTo>
                  <a:lnTo>
                    <a:pt x="169" y="208"/>
                  </a:lnTo>
                  <a:lnTo>
                    <a:pt x="175" y="209"/>
                  </a:lnTo>
                  <a:lnTo>
                    <a:pt x="182" y="209"/>
                  </a:lnTo>
                  <a:lnTo>
                    <a:pt x="186" y="211"/>
                  </a:lnTo>
                  <a:lnTo>
                    <a:pt x="192" y="211"/>
                  </a:lnTo>
                  <a:lnTo>
                    <a:pt x="199" y="212"/>
                  </a:lnTo>
                  <a:lnTo>
                    <a:pt x="203" y="211"/>
                  </a:lnTo>
                  <a:lnTo>
                    <a:pt x="209" y="211"/>
                  </a:lnTo>
                  <a:lnTo>
                    <a:pt x="216" y="209"/>
                  </a:lnTo>
                  <a:lnTo>
                    <a:pt x="222" y="208"/>
                  </a:lnTo>
                  <a:lnTo>
                    <a:pt x="223" y="205"/>
                  </a:lnTo>
                  <a:lnTo>
                    <a:pt x="225" y="200"/>
                  </a:lnTo>
                  <a:lnTo>
                    <a:pt x="226" y="195"/>
                  </a:lnTo>
                  <a:lnTo>
                    <a:pt x="228" y="191"/>
                  </a:lnTo>
                  <a:lnTo>
                    <a:pt x="230" y="186"/>
                  </a:lnTo>
                  <a:lnTo>
                    <a:pt x="231" y="183"/>
                  </a:lnTo>
                  <a:lnTo>
                    <a:pt x="231" y="178"/>
                  </a:lnTo>
                  <a:lnTo>
                    <a:pt x="233" y="174"/>
                  </a:lnTo>
                  <a:lnTo>
                    <a:pt x="233" y="166"/>
                  </a:lnTo>
                  <a:lnTo>
                    <a:pt x="233" y="158"/>
                  </a:lnTo>
                  <a:lnTo>
                    <a:pt x="233" y="150"/>
                  </a:lnTo>
                  <a:lnTo>
                    <a:pt x="231" y="144"/>
                  </a:lnTo>
                  <a:lnTo>
                    <a:pt x="228" y="136"/>
                  </a:lnTo>
                  <a:lnTo>
                    <a:pt x="226" y="130"/>
                  </a:lnTo>
                  <a:lnTo>
                    <a:pt x="222" y="122"/>
                  </a:lnTo>
                  <a:lnTo>
                    <a:pt x="220" y="116"/>
                  </a:lnTo>
                  <a:lnTo>
                    <a:pt x="216" y="110"/>
                  </a:lnTo>
                  <a:lnTo>
                    <a:pt x="211" y="104"/>
                  </a:lnTo>
                  <a:lnTo>
                    <a:pt x="205" y="98"/>
                  </a:lnTo>
                  <a:lnTo>
                    <a:pt x="202" y="91"/>
                  </a:lnTo>
                  <a:lnTo>
                    <a:pt x="195" y="85"/>
                  </a:lnTo>
                  <a:lnTo>
                    <a:pt x="189" y="79"/>
                  </a:lnTo>
                  <a:lnTo>
                    <a:pt x="183" y="73"/>
                  </a:lnTo>
                  <a:lnTo>
                    <a:pt x="177" y="67"/>
                  </a:lnTo>
                  <a:lnTo>
                    <a:pt x="171" y="60"/>
                  </a:lnTo>
                  <a:lnTo>
                    <a:pt x="164" y="56"/>
                  </a:lnTo>
                  <a:lnTo>
                    <a:pt x="158" y="50"/>
                  </a:lnTo>
                  <a:lnTo>
                    <a:pt x="152" y="45"/>
                  </a:lnTo>
                  <a:lnTo>
                    <a:pt x="144" y="37"/>
                  </a:lnTo>
                  <a:lnTo>
                    <a:pt x="138" y="32"/>
                  </a:lnTo>
                  <a:lnTo>
                    <a:pt x="132" y="26"/>
                  </a:lnTo>
                  <a:lnTo>
                    <a:pt x="127" y="22"/>
                  </a:lnTo>
                  <a:lnTo>
                    <a:pt x="121" y="15"/>
                  </a:lnTo>
                  <a:lnTo>
                    <a:pt x="116" y="11"/>
                  </a:lnTo>
                  <a:lnTo>
                    <a:pt x="112" y="5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E64D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2" name="Freeform 264"/>
            <p:cNvSpPr>
              <a:spLocks/>
            </p:cNvSpPr>
            <p:nvPr/>
          </p:nvSpPr>
          <p:spPr bwMode="auto">
            <a:xfrm>
              <a:off x="4928" y="1132"/>
              <a:ext cx="168" cy="115"/>
            </a:xfrm>
            <a:custGeom>
              <a:avLst/>
              <a:gdLst/>
              <a:ahLst/>
              <a:cxnLst>
                <a:cxn ang="0">
                  <a:pos x="235" y="7"/>
                </a:cxn>
                <a:cxn ang="0">
                  <a:pos x="227" y="17"/>
                </a:cxn>
                <a:cxn ang="0">
                  <a:pos x="226" y="37"/>
                </a:cxn>
                <a:cxn ang="0">
                  <a:pos x="223" y="55"/>
                </a:cxn>
                <a:cxn ang="0">
                  <a:pos x="218" y="72"/>
                </a:cxn>
                <a:cxn ang="0">
                  <a:pos x="212" y="85"/>
                </a:cxn>
                <a:cxn ang="0">
                  <a:pos x="221" y="100"/>
                </a:cxn>
                <a:cxn ang="0">
                  <a:pos x="229" y="116"/>
                </a:cxn>
                <a:cxn ang="0">
                  <a:pos x="237" y="130"/>
                </a:cxn>
                <a:cxn ang="0">
                  <a:pos x="237" y="139"/>
                </a:cxn>
                <a:cxn ang="0">
                  <a:pos x="217" y="130"/>
                </a:cxn>
                <a:cxn ang="0">
                  <a:pos x="198" y="113"/>
                </a:cxn>
                <a:cxn ang="0">
                  <a:pos x="181" y="94"/>
                </a:cxn>
                <a:cxn ang="0">
                  <a:pos x="164" y="72"/>
                </a:cxn>
                <a:cxn ang="0">
                  <a:pos x="148" y="51"/>
                </a:cxn>
                <a:cxn ang="0">
                  <a:pos x="130" y="31"/>
                </a:cxn>
                <a:cxn ang="0">
                  <a:pos x="113" y="15"/>
                </a:cxn>
                <a:cxn ang="0">
                  <a:pos x="93" y="4"/>
                </a:cxn>
                <a:cxn ang="0">
                  <a:pos x="71" y="1"/>
                </a:cxn>
                <a:cxn ang="0">
                  <a:pos x="51" y="4"/>
                </a:cxn>
                <a:cxn ang="0">
                  <a:pos x="40" y="10"/>
                </a:cxn>
                <a:cxn ang="0">
                  <a:pos x="23" y="14"/>
                </a:cxn>
                <a:cxn ang="0">
                  <a:pos x="7" y="17"/>
                </a:cxn>
                <a:cxn ang="0">
                  <a:pos x="3" y="27"/>
                </a:cxn>
                <a:cxn ang="0">
                  <a:pos x="15" y="46"/>
                </a:cxn>
                <a:cxn ang="0">
                  <a:pos x="31" y="60"/>
                </a:cxn>
                <a:cxn ang="0">
                  <a:pos x="48" y="71"/>
                </a:cxn>
                <a:cxn ang="0">
                  <a:pos x="66" y="80"/>
                </a:cxn>
                <a:cxn ang="0">
                  <a:pos x="86" y="89"/>
                </a:cxn>
                <a:cxn ang="0">
                  <a:pos x="105" y="97"/>
                </a:cxn>
                <a:cxn ang="0">
                  <a:pos x="125" y="107"/>
                </a:cxn>
                <a:cxn ang="0">
                  <a:pos x="142" y="117"/>
                </a:cxn>
                <a:cxn ang="0">
                  <a:pos x="159" y="131"/>
                </a:cxn>
                <a:cxn ang="0">
                  <a:pos x="175" y="148"/>
                </a:cxn>
                <a:cxn ang="0">
                  <a:pos x="189" y="159"/>
                </a:cxn>
                <a:cxn ang="0">
                  <a:pos x="201" y="165"/>
                </a:cxn>
                <a:cxn ang="0">
                  <a:pos x="215" y="175"/>
                </a:cxn>
                <a:cxn ang="0">
                  <a:pos x="227" y="182"/>
                </a:cxn>
                <a:cxn ang="0">
                  <a:pos x="240" y="193"/>
                </a:cxn>
                <a:cxn ang="0">
                  <a:pos x="252" y="203"/>
                </a:cxn>
                <a:cxn ang="0">
                  <a:pos x="266" y="210"/>
                </a:cxn>
                <a:cxn ang="0">
                  <a:pos x="279" y="218"/>
                </a:cxn>
                <a:cxn ang="0">
                  <a:pos x="292" y="223"/>
                </a:cxn>
                <a:cxn ang="0">
                  <a:pos x="306" y="227"/>
                </a:cxn>
                <a:cxn ang="0">
                  <a:pos x="323" y="229"/>
                </a:cxn>
                <a:cxn ang="0">
                  <a:pos x="328" y="213"/>
                </a:cxn>
                <a:cxn ang="0">
                  <a:pos x="325" y="200"/>
                </a:cxn>
                <a:cxn ang="0">
                  <a:pos x="314" y="186"/>
                </a:cxn>
                <a:cxn ang="0">
                  <a:pos x="305" y="172"/>
                </a:cxn>
                <a:cxn ang="0">
                  <a:pos x="308" y="155"/>
                </a:cxn>
                <a:cxn ang="0">
                  <a:pos x="327" y="150"/>
                </a:cxn>
                <a:cxn ang="0">
                  <a:pos x="334" y="139"/>
                </a:cxn>
                <a:cxn ang="0">
                  <a:pos x="334" y="125"/>
                </a:cxn>
                <a:cxn ang="0">
                  <a:pos x="328" y="110"/>
                </a:cxn>
                <a:cxn ang="0">
                  <a:pos x="319" y="93"/>
                </a:cxn>
                <a:cxn ang="0">
                  <a:pos x="305" y="72"/>
                </a:cxn>
                <a:cxn ang="0">
                  <a:pos x="289" y="55"/>
                </a:cxn>
                <a:cxn ang="0">
                  <a:pos x="275" y="37"/>
                </a:cxn>
                <a:cxn ang="0">
                  <a:pos x="262" y="23"/>
                </a:cxn>
                <a:cxn ang="0">
                  <a:pos x="251" y="9"/>
                </a:cxn>
              </a:cxnLst>
              <a:rect l="0" t="0" r="r" b="b"/>
              <a:pathLst>
                <a:path w="336" h="229">
                  <a:moveTo>
                    <a:pt x="249" y="7"/>
                  </a:moveTo>
                  <a:lnTo>
                    <a:pt x="241" y="6"/>
                  </a:lnTo>
                  <a:lnTo>
                    <a:pt x="235" y="7"/>
                  </a:lnTo>
                  <a:lnTo>
                    <a:pt x="231" y="9"/>
                  </a:lnTo>
                  <a:lnTo>
                    <a:pt x="229" y="14"/>
                  </a:lnTo>
                  <a:lnTo>
                    <a:pt x="227" y="17"/>
                  </a:lnTo>
                  <a:lnTo>
                    <a:pt x="226" y="23"/>
                  </a:lnTo>
                  <a:lnTo>
                    <a:pt x="226" y="31"/>
                  </a:lnTo>
                  <a:lnTo>
                    <a:pt x="226" y="37"/>
                  </a:lnTo>
                  <a:lnTo>
                    <a:pt x="224" y="43"/>
                  </a:lnTo>
                  <a:lnTo>
                    <a:pt x="224" y="49"/>
                  </a:lnTo>
                  <a:lnTo>
                    <a:pt x="223" y="55"/>
                  </a:lnTo>
                  <a:lnTo>
                    <a:pt x="223" y="63"/>
                  </a:lnTo>
                  <a:lnTo>
                    <a:pt x="220" y="68"/>
                  </a:lnTo>
                  <a:lnTo>
                    <a:pt x="218" y="72"/>
                  </a:lnTo>
                  <a:lnTo>
                    <a:pt x="213" y="77"/>
                  </a:lnTo>
                  <a:lnTo>
                    <a:pt x="210" y="80"/>
                  </a:lnTo>
                  <a:lnTo>
                    <a:pt x="212" y="85"/>
                  </a:lnTo>
                  <a:lnTo>
                    <a:pt x="217" y="91"/>
                  </a:lnTo>
                  <a:lnTo>
                    <a:pt x="218" y="96"/>
                  </a:lnTo>
                  <a:lnTo>
                    <a:pt x="221" y="100"/>
                  </a:lnTo>
                  <a:lnTo>
                    <a:pt x="224" y="105"/>
                  </a:lnTo>
                  <a:lnTo>
                    <a:pt x="227" y="111"/>
                  </a:lnTo>
                  <a:lnTo>
                    <a:pt x="229" y="116"/>
                  </a:lnTo>
                  <a:lnTo>
                    <a:pt x="232" y="120"/>
                  </a:lnTo>
                  <a:lnTo>
                    <a:pt x="234" y="125"/>
                  </a:lnTo>
                  <a:lnTo>
                    <a:pt x="237" y="130"/>
                  </a:lnTo>
                  <a:lnTo>
                    <a:pt x="241" y="136"/>
                  </a:lnTo>
                  <a:lnTo>
                    <a:pt x="246" y="142"/>
                  </a:lnTo>
                  <a:lnTo>
                    <a:pt x="237" y="139"/>
                  </a:lnTo>
                  <a:lnTo>
                    <a:pt x="231" y="138"/>
                  </a:lnTo>
                  <a:lnTo>
                    <a:pt x="224" y="133"/>
                  </a:lnTo>
                  <a:lnTo>
                    <a:pt x="217" y="130"/>
                  </a:lnTo>
                  <a:lnTo>
                    <a:pt x="210" y="125"/>
                  </a:lnTo>
                  <a:lnTo>
                    <a:pt x="204" y="119"/>
                  </a:lnTo>
                  <a:lnTo>
                    <a:pt x="198" y="113"/>
                  </a:lnTo>
                  <a:lnTo>
                    <a:pt x="193" y="108"/>
                  </a:lnTo>
                  <a:lnTo>
                    <a:pt x="186" y="100"/>
                  </a:lnTo>
                  <a:lnTo>
                    <a:pt x="181" y="94"/>
                  </a:lnTo>
                  <a:lnTo>
                    <a:pt x="175" y="86"/>
                  </a:lnTo>
                  <a:lnTo>
                    <a:pt x="170" y="80"/>
                  </a:lnTo>
                  <a:lnTo>
                    <a:pt x="164" y="72"/>
                  </a:lnTo>
                  <a:lnTo>
                    <a:pt x="158" y="65"/>
                  </a:lnTo>
                  <a:lnTo>
                    <a:pt x="153" y="58"/>
                  </a:lnTo>
                  <a:lnTo>
                    <a:pt x="148" y="51"/>
                  </a:lnTo>
                  <a:lnTo>
                    <a:pt x="142" y="45"/>
                  </a:lnTo>
                  <a:lnTo>
                    <a:pt x="136" y="37"/>
                  </a:lnTo>
                  <a:lnTo>
                    <a:pt x="130" y="31"/>
                  </a:lnTo>
                  <a:lnTo>
                    <a:pt x="125" y="26"/>
                  </a:lnTo>
                  <a:lnTo>
                    <a:pt x="119" y="20"/>
                  </a:lnTo>
                  <a:lnTo>
                    <a:pt x="113" y="15"/>
                  </a:lnTo>
                  <a:lnTo>
                    <a:pt x="105" y="10"/>
                  </a:lnTo>
                  <a:lnTo>
                    <a:pt x="100" y="7"/>
                  </a:lnTo>
                  <a:lnTo>
                    <a:pt x="93" y="4"/>
                  </a:lnTo>
                  <a:lnTo>
                    <a:pt x="85" y="1"/>
                  </a:lnTo>
                  <a:lnTo>
                    <a:pt x="79" y="0"/>
                  </a:lnTo>
                  <a:lnTo>
                    <a:pt x="71" y="1"/>
                  </a:lnTo>
                  <a:lnTo>
                    <a:pt x="63" y="1"/>
                  </a:lnTo>
                  <a:lnTo>
                    <a:pt x="55" y="3"/>
                  </a:lnTo>
                  <a:lnTo>
                    <a:pt x="51" y="4"/>
                  </a:lnTo>
                  <a:lnTo>
                    <a:pt x="48" y="6"/>
                  </a:lnTo>
                  <a:lnTo>
                    <a:pt x="43" y="7"/>
                  </a:lnTo>
                  <a:lnTo>
                    <a:pt x="40" y="10"/>
                  </a:lnTo>
                  <a:lnTo>
                    <a:pt x="34" y="10"/>
                  </a:lnTo>
                  <a:lnTo>
                    <a:pt x="29" y="12"/>
                  </a:lnTo>
                  <a:lnTo>
                    <a:pt x="23" y="14"/>
                  </a:lnTo>
                  <a:lnTo>
                    <a:pt x="18" y="15"/>
                  </a:lnTo>
                  <a:lnTo>
                    <a:pt x="14" y="15"/>
                  </a:lnTo>
                  <a:lnTo>
                    <a:pt x="7" y="17"/>
                  </a:lnTo>
                  <a:lnTo>
                    <a:pt x="4" y="18"/>
                  </a:lnTo>
                  <a:lnTo>
                    <a:pt x="0" y="20"/>
                  </a:lnTo>
                  <a:lnTo>
                    <a:pt x="3" y="27"/>
                  </a:lnTo>
                  <a:lnTo>
                    <a:pt x="6" y="34"/>
                  </a:lnTo>
                  <a:lnTo>
                    <a:pt x="11" y="40"/>
                  </a:lnTo>
                  <a:lnTo>
                    <a:pt x="15" y="46"/>
                  </a:lnTo>
                  <a:lnTo>
                    <a:pt x="20" y="49"/>
                  </a:lnTo>
                  <a:lnTo>
                    <a:pt x="26" y="55"/>
                  </a:lnTo>
                  <a:lnTo>
                    <a:pt x="31" y="60"/>
                  </a:lnTo>
                  <a:lnTo>
                    <a:pt x="37" y="65"/>
                  </a:lnTo>
                  <a:lnTo>
                    <a:pt x="42" y="68"/>
                  </a:lnTo>
                  <a:lnTo>
                    <a:pt x="48" y="71"/>
                  </a:lnTo>
                  <a:lnTo>
                    <a:pt x="54" y="74"/>
                  </a:lnTo>
                  <a:lnTo>
                    <a:pt x="60" y="79"/>
                  </a:lnTo>
                  <a:lnTo>
                    <a:pt x="66" y="80"/>
                  </a:lnTo>
                  <a:lnTo>
                    <a:pt x="74" y="85"/>
                  </a:lnTo>
                  <a:lnTo>
                    <a:pt x="80" y="86"/>
                  </a:lnTo>
                  <a:lnTo>
                    <a:pt x="86" y="89"/>
                  </a:lnTo>
                  <a:lnTo>
                    <a:pt x="93" y="93"/>
                  </a:lnTo>
                  <a:lnTo>
                    <a:pt x="100" y="96"/>
                  </a:lnTo>
                  <a:lnTo>
                    <a:pt x="105" y="97"/>
                  </a:lnTo>
                  <a:lnTo>
                    <a:pt x="113" y="102"/>
                  </a:lnTo>
                  <a:lnTo>
                    <a:pt x="119" y="103"/>
                  </a:lnTo>
                  <a:lnTo>
                    <a:pt x="125" y="107"/>
                  </a:lnTo>
                  <a:lnTo>
                    <a:pt x="131" y="110"/>
                  </a:lnTo>
                  <a:lnTo>
                    <a:pt x="138" y="114"/>
                  </a:lnTo>
                  <a:lnTo>
                    <a:pt x="142" y="117"/>
                  </a:lnTo>
                  <a:lnTo>
                    <a:pt x="148" y="122"/>
                  </a:lnTo>
                  <a:lnTo>
                    <a:pt x="155" y="127"/>
                  </a:lnTo>
                  <a:lnTo>
                    <a:pt x="159" y="131"/>
                  </a:lnTo>
                  <a:lnTo>
                    <a:pt x="164" y="136"/>
                  </a:lnTo>
                  <a:lnTo>
                    <a:pt x="170" y="142"/>
                  </a:lnTo>
                  <a:lnTo>
                    <a:pt x="175" y="148"/>
                  </a:lnTo>
                  <a:lnTo>
                    <a:pt x="179" y="156"/>
                  </a:lnTo>
                  <a:lnTo>
                    <a:pt x="184" y="158"/>
                  </a:lnTo>
                  <a:lnTo>
                    <a:pt x="189" y="159"/>
                  </a:lnTo>
                  <a:lnTo>
                    <a:pt x="193" y="161"/>
                  </a:lnTo>
                  <a:lnTo>
                    <a:pt x="196" y="164"/>
                  </a:lnTo>
                  <a:lnTo>
                    <a:pt x="201" y="165"/>
                  </a:lnTo>
                  <a:lnTo>
                    <a:pt x="206" y="169"/>
                  </a:lnTo>
                  <a:lnTo>
                    <a:pt x="210" y="172"/>
                  </a:lnTo>
                  <a:lnTo>
                    <a:pt x="215" y="175"/>
                  </a:lnTo>
                  <a:lnTo>
                    <a:pt x="218" y="176"/>
                  </a:lnTo>
                  <a:lnTo>
                    <a:pt x="223" y="181"/>
                  </a:lnTo>
                  <a:lnTo>
                    <a:pt x="227" y="182"/>
                  </a:lnTo>
                  <a:lnTo>
                    <a:pt x="232" y="187"/>
                  </a:lnTo>
                  <a:lnTo>
                    <a:pt x="235" y="189"/>
                  </a:lnTo>
                  <a:lnTo>
                    <a:pt x="240" y="193"/>
                  </a:lnTo>
                  <a:lnTo>
                    <a:pt x="244" y="196"/>
                  </a:lnTo>
                  <a:lnTo>
                    <a:pt x="249" y="200"/>
                  </a:lnTo>
                  <a:lnTo>
                    <a:pt x="252" y="203"/>
                  </a:lnTo>
                  <a:lnTo>
                    <a:pt x="257" y="204"/>
                  </a:lnTo>
                  <a:lnTo>
                    <a:pt x="262" y="207"/>
                  </a:lnTo>
                  <a:lnTo>
                    <a:pt x="266" y="210"/>
                  </a:lnTo>
                  <a:lnTo>
                    <a:pt x="269" y="213"/>
                  </a:lnTo>
                  <a:lnTo>
                    <a:pt x="274" y="215"/>
                  </a:lnTo>
                  <a:lnTo>
                    <a:pt x="279" y="218"/>
                  </a:lnTo>
                  <a:lnTo>
                    <a:pt x="283" y="221"/>
                  </a:lnTo>
                  <a:lnTo>
                    <a:pt x="288" y="223"/>
                  </a:lnTo>
                  <a:lnTo>
                    <a:pt x="292" y="223"/>
                  </a:lnTo>
                  <a:lnTo>
                    <a:pt x="297" y="224"/>
                  </a:lnTo>
                  <a:lnTo>
                    <a:pt x="302" y="226"/>
                  </a:lnTo>
                  <a:lnTo>
                    <a:pt x="306" y="227"/>
                  </a:lnTo>
                  <a:lnTo>
                    <a:pt x="311" y="227"/>
                  </a:lnTo>
                  <a:lnTo>
                    <a:pt x="317" y="227"/>
                  </a:lnTo>
                  <a:lnTo>
                    <a:pt x="323" y="229"/>
                  </a:lnTo>
                  <a:lnTo>
                    <a:pt x="327" y="223"/>
                  </a:lnTo>
                  <a:lnTo>
                    <a:pt x="328" y="218"/>
                  </a:lnTo>
                  <a:lnTo>
                    <a:pt x="328" y="213"/>
                  </a:lnTo>
                  <a:lnTo>
                    <a:pt x="328" y="209"/>
                  </a:lnTo>
                  <a:lnTo>
                    <a:pt x="327" y="204"/>
                  </a:lnTo>
                  <a:lnTo>
                    <a:pt x="325" y="200"/>
                  </a:lnTo>
                  <a:lnTo>
                    <a:pt x="322" y="195"/>
                  </a:lnTo>
                  <a:lnTo>
                    <a:pt x="319" y="190"/>
                  </a:lnTo>
                  <a:lnTo>
                    <a:pt x="314" y="186"/>
                  </a:lnTo>
                  <a:lnTo>
                    <a:pt x="311" y="181"/>
                  </a:lnTo>
                  <a:lnTo>
                    <a:pt x="306" y="176"/>
                  </a:lnTo>
                  <a:lnTo>
                    <a:pt x="305" y="172"/>
                  </a:lnTo>
                  <a:lnTo>
                    <a:pt x="302" y="164"/>
                  </a:lnTo>
                  <a:lnTo>
                    <a:pt x="302" y="156"/>
                  </a:lnTo>
                  <a:lnTo>
                    <a:pt x="308" y="155"/>
                  </a:lnTo>
                  <a:lnTo>
                    <a:pt x="316" y="155"/>
                  </a:lnTo>
                  <a:lnTo>
                    <a:pt x="322" y="151"/>
                  </a:lnTo>
                  <a:lnTo>
                    <a:pt x="327" y="150"/>
                  </a:lnTo>
                  <a:lnTo>
                    <a:pt x="330" y="145"/>
                  </a:lnTo>
                  <a:lnTo>
                    <a:pt x="333" y="144"/>
                  </a:lnTo>
                  <a:lnTo>
                    <a:pt x="334" y="139"/>
                  </a:lnTo>
                  <a:lnTo>
                    <a:pt x="336" y="136"/>
                  </a:lnTo>
                  <a:lnTo>
                    <a:pt x="334" y="130"/>
                  </a:lnTo>
                  <a:lnTo>
                    <a:pt x="334" y="125"/>
                  </a:lnTo>
                  <a:lnTo>
                    <a:pt x="333" y="120"/>
                  </a:lnTo>
                  <a:lnTo>
                    <a:pt x="331" y="116"/>
                  </a:lnTo>
                  <a:lnTo>
                    <a:pt x="328" y="110"/>
                  </a:lnTo>
                  <a:lnTo>
                    <a:pt x="327" y="103"/>
                  </a:lnTo>
                  <a:lnTo>
                    <a:pt x="322" y="97"/>
                  </a:lnTo>
                  <a:lnTo>
                    <a:pt x="319" y="93"/>
                  </a:lnTo>
                  <a:lnTo>
                    <a:pt x="314" y="85"/>
                  </a:lnTo>
                  <a:lnTo>
                    <a:pt x="310" y="80"/>
                  </a:lnTo>
                  <a:lnTo>
                    <a:pt x="305" y="72"/>
                  </a:lnTo>
                  <a:lnTo>
                    <a:pt x="300" y="68"/>
                  </a:lnTo>
                  <a:lnTo>
                    <a:pt x="296" y="60"/>
                  </a:lnTo>
                  <a:lnTo>
                    <a:pt x="289" y="55"/>
                  </a:lnTo>
                  <a:lnTo>
                    <a:pt x="285" y="49"/>
                  </a:lnTo>
                  <a:lnTo>
                    <a:pt x="280" y="45"/>
                  </a:lnTo>
                  <a:lnTo>
                    <a:pt x="275" y="37"/>
                  </a:lnTo>
                  <a:lnTo>
                    <a:pt x="269" y="32"/>
                  </a:lnTo>
                  <a:lnTo>
                    <a:pt x="266" y="27"/>
                  </a:lnTo>
                  <a:lnTo>
                    <a:pt x="262" y="23"/>
                  </a:lnTo>
                  <a:lnTo>
                    <a:pt x="257" y="17"/>
                  </a:lnTo>
                  <a:lnTo>
                    <a:pt x="254" y="14"/>
                  </a:lnTo>
                  <a:lnTo>
                    <a:pt x="251" y="9"/>
                  </a:lnTo>
                  <a:lnTo>
                    <a:pt x="249" y="7"/>
                  </a:lnTo>
                  <a:lnTo>
                    <a:pt x="249" y="7"/>
                  </a:lnTo>
                  <a:close/>
                </a:path>
              </a:pathLst>
            </a:custGeom>
            <a:solidFill>
              <a:srgbClr val="D463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3" name="Freeform 265"/>
            <p:cNvSpPr>
              <a:spLocks/>
            </p:cNvSpPr>
            <p:nvPr/>
          </p:nvSpPr>
          <p:spPr bwMode="auto">
            <a:xfrm>
              <a:off x="4950" y="1126"/>
              <a:ext cx="123" cy="125"/>
            </a:xfrm>
            <a:custGeom>
              <a:avLst/>
              <a:gdLst/>
              <a:ahLst/>
              <a:cxnLst>
                <a:cxn ang="0">
                  <a:pos x="49" y="3"/>
                </a:cxn>
                <a:cxn ang="0">
                  <a:pos x="35" y="0"/>
                </a:cxn>
                <a:cxn ang="0">
                  <a:pos x="24" y="0"/>
                </a:cxn>
                <a:cxn ang="0">
                  <a:pos x="15" y="2"/>
                </a:cxn>
                <a:cxn ang="0">
                  <a:pos x="7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0" y="31"/>
                </a:cxn>
                <a:cxn ang="0">
                  <a:pos x="1" y="42"/>
                </a:cxn>
                <a:cxn ang="0">
                  <a:pos x="4" y="53"/>
                </a:cxn>
                <a:cxn ang="0">
                  <a:pos x="9" y="65"/>
                </a:cxn>
                <a:cxn ang="0">
                  <a:pos x="18" y="78"/>
                </a:cxn>
                <a:cxn ang="0">
                  <a:pos x="27" y="89"/>
                </a:cxn>
                <a:cxn ang="0">
                  <a:pos x="41" y="98"/>
                </a:cxn>
                <a:cxn ang="0">
                  <a:pos x="54" y="106"/>
                </a:cxn>
                <a:cxn ang="0">
                  <a:pos x="62" y="110"/>
                </a:cxn>
                <a:cxn ang="0">
                  <a:pos x="72" y="115"/>
                </a:cxn>
                <a:cxn ang="0">
                  <a:pos x="82" y="120"/>
                </a:cxn>
                <a:cxn ang="0">
                  <a:pos x="93" y="123"/>
                </a:cxn>
                <a:cxn ang="0">
                  <a:pos x="103" y="129"/>
                </a:cxn>
                <a:cxn ang="0">
                  <a:pos x="113" y="138"/>
                </a:cxn>
                <a:cxn ang="0">
                  <a:pos x="122" y="147"/>
                </a:cxn>
                <a:cxn ang="0">
                  <a:pos x="131" y="158"/>
                </a:cxn>
                <a:cxn ang="0">
                  <a:pos x="137" y="171"/>
                </a:cxn>
                <a:cxn ang="0">
                  <a:pos x="147" y="183"/>
                </a:cxn>
                <a:cxn ang="0">
                  <a:pos x="153" y="197"/>
                </a:cxn>
                <a:cxn ang="0">
                  <a:pos x="161" y="209"/>
                </a:cxn>
                <a:cxn ang="0">
                  <a:pos x="168" y="219"/>
                </a:cxn>
                <a:cxn ang="0">
                  <a:pos x="178" y="230"/>
                </a:cxn>
                <a:cxn ang="0">
                  <a:pos x="187" y="237"/>
                </a:cxn>
                <a:cxn ang="0">
                  <a:pos x="196" y="245"/>
                </a:cxn>
                <a:cxn ang="0">
                  <a:pos x="207" y="248"/>
                </a:cxn>
                <a:cxn ang="0">
                  <a:pos x="221" y="248"/>
                </a:cxn>
                <a:cxn ang="0">
                  <a:pos x="235" y="247"/>
                </a:cxn>
                <a:cxn ang="0">
                  <a:pos x="243" y="237"/>
                </a:cxn>
                <a:cxn ang="0">
                  <a:pos x="244" y="226"/>
                </a:cxn>
                <a:cxn ang="0">
                  <a:pos x="244" y="216"/>
                </a:cxn>
                <a:cxn ang="0">
                  <a:pos x="244" y="206"/>
                </a:cxn>
                <a:cxn ang="0">
                  <a:pos x="243" y="195"/>
                </a:cxn>
                <a:cxn ang="0">
                  <a:pos x="241" y="186"/>
                </a:cxn>
                <a:cxn ang="0">
                  <a:pos x="238" y="177"/>
                </a:cxn>
                <a:cxn ang="0">
                  <a:pos x="235" y="168"/>
                </a:cxn>
                <a:cxn ang="0">
                  <a:pos x="232" y="158"/>
                </a:cxn>
                <a:cxn ang="0">
                  <a:pos x="227" y="147"/>
                </a:cxn>
                <a:cxn ang="0">
                  <a:pos x="223" y="138"/>
                </a:cxn>
                <a:cxn ang="0">
                  <a:pos x="218" y="130"/>
                </a:cxn>
                <a:cxn ang="0">
                  <a:pos x="212" y="121"/>
                </a:cxn>
                <a:cxn ang="0">
                  <a:pos x="206" y="113"/>
                </a:cxn>
                <a:cxn ang="0">
                  <a:pos x="196" y="101"/>
                </a:cxn>
                <a:cxn ang="0">
                  <a:pos x="182" y="85"/>
                </a:cxn>
                <a:cxn ang="0">
                  <a:pos x="167" y="71"/>
                </a:cxn>
                <a:cxn ang="0">
                  <a:pos x="155" y="61"/>
                </a:cxn>
                <a:cxn ang="0">
                  <a:pos x="147" y="54"/>
                </a:cxn>
                <a:cxn ang="0">
                  <a:pos x="137" y="48"/>
                </a:cxn>
                <a:cxn ang="0">
                  <a:pos x="130" y="42"/>
                </a:cxn>
                <a:cxn ang="0">
                  <a:pos x="122" y="37"/>
                </a:cxn>
                <a:cxn ang="0">
                  <a:pos x="113" y="31"/>
                </a:cxn>
                <a:cxn ang="0">
                  <a:pos x="103" y="27"/>
                </a:cxn>
                <a:cxn ang="0">
                  <a:pos x="94" y="22"/>
                </a:cxn>
                <a:cxn ang="0">
                  <a:pos x="86" y="17"/>
                </a:cxn>
                <a:cxn ang="0">
                  <a:pos x="77" y="13"/>
                </a:cxn>
                <a:cxn ang="0">
                  <a:pos x="65" y="8"/>
                </a:cxn>
                <a:cxn ang="0">
                  <a:pos x="57" y="5"/>
                </a:cxn>
              </a:cxnLst>
              <a:rect l="0" t="0" r="r" b="b"/>
              <a:pathLst>
                <a:path w="244" h="250">
                  <a:moveTo>
                    <a:pt x="57" y="5"/>
                  </a:moveTo>
                  <a:lnTo>
                    <a:pt x="49" y="3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5" y="2"/>
                  </a:lnTo>
                  <a:lnTo>
                    <a:pt x="12" y="5"/>
                  </a:lnTo>
                  <a:lnTo>
                    <a:pt x="7" y="6"/>
                  </a:lnTo>
                  <a:lnTo>
                    <a:pt x="6" y="9"/>
                  </a:lnTo>
                  <a:lnTo>
                    <a:pt x="3" y="14"/>
                  </a:lnTo>
                  <a:lnTo>
                    <a:pt x="1" y="19"/>
                  </a:lnTo>
                  <a:lnTo>
                    <a:pt x="0" y="22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1" y="37"/>
                  </a:lnTo>
                  <a:lnTo>
                    <a:pt x="1" y="42"/>
                  </a:lnTo>
                  <a:lnTo>
                    <a:pt x="3" y="48"/>
                  </a:lnTo>
                  <a:lnTo>
                    <a:pt x="4" y="53"/>
                  </a:lnTo>
                  <a:lnTo>
                    <a:pt x="7" y="61"/>
                  </a:lnTo>
                  <a:lnTo>
                    <a:pt x="9" y="65"/>
                  </a:lnTo>
                  <a:lnTo>
                    <a:pt x="14" y="71"/>
                  </a:lnTo>
                  <a:lnTo>
                    <a:pt x="18" y="78"/>
                  </a:lnTo>
                  <a:lnTo>
                    <a:pt x="23" y="82"/>
                  </a:lnTo>
                  <a:lnTo>
                    <a:pt x="27" y="89"/>
                  </a:lnTo>
                  <a:lnTo>
                    <a:pt x="35" y="93"/>
                  </a:lnTo>
                  <a:lnTo>
                    <a:pt x="41" y="98"/>
                  </a:lnTo>
                  <a:lnTo>
                    <a:pt x="49" y="104"/>
                  </a:lnTo>
                  <a:lnTo>
                    <a:pt x="54" y="106"/>
                  </a:lnTo>
                  <a:lnTo>
                    <a:pt x="57" y="109"/>
                  </a:lnTo>
                  <a:lnTo>
                    <a:pt x="62" y="110"/>
                  </a:lnTo>
                  <a:lnTo>
                    <a:pt x="68" y="113"/>
                  </a:lnTo>
                  <a:lnTo>
                    <a:pt x="72" y="115"/>
                  </a:lnTo>
                  <a:lnTo>
                    <a:pt x="76" y="118"/>
                  </a:lnTo>
                  <a:lnTo>
                    <a:pt x="82" y="120"/>
                  </a:lnTo>
                  <a:lnTo>
                    <a:pt x="88" y="121"/>
                  </a:lnTo>
                  <a:lnTo>
                    <a:pt x="93" y="123"/>
                  </a:lnTo>
                  <a:lnTo>
                    <a:pt x="97" y="126"/>
                  </a:lnTo>
                  <a:lnTo>
                    <a:pt x="103" y="129"/>
                  </a:lnTo>
                  <a:lnTo>
                    <a:pt x="108" y="133"/>
                  </a:lnTo>
                  <a:lnTo>
                    <a:pt x="113" y="138"/>
                  </a:lnTo>
                  <a:lnTo>
                    <a:pt x="117" y="143"/>
                  </a:lnTo>
                  <a:lnTo>
                    <a:pt x="122" y="147"/>
                  </a:lnTo>
                  <a:lnTo>
                    <a:pt x="127" y="154"/>
                  </a:lnTo>
                  <a:lnTo>
                    <a:pt x="131" y="158"/>
                  </a:lnTo>
                  <a:lnTo>
                    <a:pt x="134" y="164"/>
                  </a:lnTo>
                  <a:lnTo>
                    <a:pt x="137" y="171"/>
                  </a:lnTo>
                  <a:lnTo>
                    <a:pt x="142" y="177"/>
                  </a:lnTo>
                  <a:lnTo>
                    <a:pt x="147" y="183"/>
                  </a:lnTo>
                  <a:lnTo>
                    <a:pt x="150" y="191"/>
                  </a:lnTo>
                  <a:lnTo>
                    <a:pt x="153" y="197"/>
                  </a:lnTo>
                  <a:lnTo>
                    <a:pt x="158" y="203"/>
                  </a:lnTo>
                  <a:lnTo>
                    <a:pt x="161" y="209"/>
                  </a:lnTo>
                  <a:lnTo>
                    <a:pt x="165" y="214"/>
                  </a:lnTo>
                  <a:lnTo>
                    <a:pt x="168" y="219"/>
                  </a:lnTo>
                  <a:lnTo>
                    <a:pt x="173" y="225"/>
                  </a:lnTo>
                  <a:lnTo>
                    <a:pt x="178" y="230"/>
                  </a:lnTo>
                  <a:lnTo>
                    <a:pt x="182" y="234"/>
                  </a:lnTo>
                  <a:lnTo>
                    <a:pt x="187" y="237"/>
                  </a:lnTo>
                  <a:lnTo>
                    <a:pt x="192" y="242"/>
                  </a:lnTo>
                  <a:lnTo>
                    <a:pt x="196" y="245"/>
                  </a:lnTo>
                  <a:lnTo>
                    <a:pt x="203" y="247"/>
                  </a:lnTo>
                  <a:lnTo>
                    <a:pt x="207" y="248"/>
                  </a:lnTo>
                  <a:lnTo>
                    <a:pt x="215" y="250"/>
                  </a:lnTo>
                  <a:lnTo>
                    <a:pt x="221" y="248"/>
                  </a:lnTo>
                  <a:lnTo>
                    <a:pt x="227" y="248"/>
                  </a:lnTo>
                  <a:lnTo>
                    <a:pt x="235" y="247"/>
                  </a:lnTo>
                  <a:lnTo>
                    <a:pt x="243" y="244"/>
                  </a:lnTo>
                  <a:lnTo>
                    <a:pt x="243" y="237"/>
                  </a:lnTo>
                  <a:lnTo>
                    <a:pt x="244" y="233"/>
                  </a:lnTo>
                  <a:lnTo>
                    <a:pt x="244" y="226"/>
                  </a:lnTo>
                  <a:lnTo>
                    <a:pt x="244" y="222"/>
                  </a:lnTo>
                  <a:lnTo>
                    <a:pt x="244" y="216"/>
                  </a:lnTo>
                  <a:lnTo>
                    <a:pt x="244" y="211"/>
                  </a:lnTo>
                  <a:lnTo>
                    <a:pt x="244" y="206"/>
                  </a:lnTo>
                  <a:lnTo>
                    <a:pt x="244" y="202"/>
                  </a:lnTo>
                  <a:lnTo>
                    <a:pt x="243" y="195"/>
                  </a:lnTo>
                  <a:lnTo>
                    <a:pt x="243" y="191"/>
                  </a:lnTo>
                  <a:lnTo>
                    <a:pt x="241" y="186"/>
                  </a:lnTo>
                  <a:lnTo>
                    <a:pt x="241" y="182"/>
                  </a:lnTo>
                  <a:lnTo>
                    <a:pt x="238" y="177"/>
                  </a:lnTo>
                  <a:lnTo>
                    <a:pt x="238" y="172"/>
                  </a:lnTo>
                  <a:lnTo>
                    <a:pt x="235" y="168"/>
                  </a:lnTo>
                  <a:lnTo>
                    <a:pt x="235" y="163"/>
                  </a:lnTo>
                  <a:lnTo>
                    <a:pt x="232" y="158"/>
                  </a:lnTo>
                  <a:lnTo>
                    <a:pt x="230" y="154"/>
                  </a:lnTo>
                  <a:lnTo>
                    <a:pt x="227" y="147"/>
                  </a:lnTo>
                  <a:lnTo>
                    <a:pt x="226" y="143"/>
                  </a:lnTo>
                  <a:lnTo>
                    <a:pt x="223" y="138"/>
                  </a:lnTo>
                  <a:lnTo>
                    <a:pt x="221" y="135"/>
                  </a:lnTo>
                  <a:lnTo>
                    <a:pt x="218" y="130"/>
                  </a:lnTo>
                  <a:lnTo>
                    <a:pt x="217" y="126"/>
                  </a:lnTo>
                  <a:lnTo>
                    <a:pt x="212" y="121"/>
                  </a:lnTo>
                  <a:lnTo>
                    <a:pt x="209" y="118"/>
                  </a:lnTo>
                  <a:lnTo>
                    <a:pt x="206" y="113"/>
                  </a:lnTo>
                  <a:lnTo>
                    <a:pt x="204" y="109"/>
                  </a:lnTo>
                  <a:lnTo>
                    <a:pt x="196" y="101"/>
                  </a:lnTo>
                  <a:lnTo>
                    <a:pt x="190" y="93"/>
                  </a:lnTo>
                  <a:lnTo>
                    <a:pt x="182" y="85"/>
                  </a:lnTo>
                  <a:lnTo>
                    <a:pt x="175" y="78"/>
                  </a:lnTo>
                  <a:lnTo>
                    <a:pt x="167" y="71"/>
                  </a:lnTo>
                  <a:lnTo>
                    <a:pt x="159" y="64"/>
                  </a:lnTo>
                  <a:lnTo>
                    <a:pt x="155" y="61"/>
                  </a:lnTo>
                  <a:lnTo>
                    <a:pt x="151" y="58"/>
                  </a:lnTo>
                  <a:lnTo>
                    <a:pt x="147" y="54"/>
                  </a:lnTo>
                  <a:lnTo>
                    <a:pt x="142" y="51"/>
                  </a:lnTo>
                  <a:lnTo>
                    <a:pt x="137" y="48"/>
                  </a:lnTo>
                  <a:lnTo>
                    <a:pt x="134" y="45"/>
                  </a:lnTo>
                  <a:lnTo>
                    <a:pt x="130" y="42"/>
                  </a:lnTo>
                  <a:lnTo>
                    <a:pt x="127" y="40"/>
                  </a:lnTo>
                  <a:lnTo>
                    <a:pt x="122" y="37"/>
                  </a:lnTo>
                  <a:lnTo>
                    <a:pt x="117" y="34"/>
                  </a:lnTo>
                  <a:lnTo>
                    <a:pt x="113" y="31"/>
                  </a:lnTo>
                  <a:lnTo>
                    <a:pt x="108" y="28"/>
                  </a:lnTo>
                  <a:lnTo>
                    <a:pt x="103" y="27"/>
                  </a:lnTo>
                  <a:lnTo>
                    <a:pt x="99" y="23"/>
                  </a:lnTo>
                  <a:lnTo>
                    <a:pt x="94" y="22"/>
                  </a:lnTo>
                  <a:lnTo>
                    <a:pt x="91" y="20"/>
                  </a:lnTo>
                  <a:lnTo>
                    <a:pt x="86" y="17"/>
                  </a:lnTo>
                  <a:lnTo>
                    <a:pt x="82" y="16"/>
                  </a:lnTo>
                  <a:lnTo>
                    <a:pt x="77" y="13"/>
                  </a:lnTo>
                  <a:lnTo>
                    <a:pt x="74" y="11"/>
                  </a:lnTo>
                  <a:lnTo>
                    <a:pt x="65" y="8"/>
                  </a:lnTo>
                  <a:lnTo>
                    <a:pt x="57" y="5"/>
                  </a:lnTo>
                  <a:lnTo>
                    <a:pt x="57" y="5"/>
                  </a:lnTo>
                  <a:close/>
                </a:path>
              </a:pathLst>
            </a:custGeom>
            <a:solidFill>
              <a:srgbClr val="CC33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4" name="Freeform 266"/>
            <p:cNvSpPr>
              <a:spLocks/>
            </p:cNvSpPr>
            <p:nvPr/>
          </p:nvSpPr>
          <p:spPr bwMode="auto">
            <a:xfrm>
              <a:off x="4977" y="684"/>
              <a:ext cx="104" cy="7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2" y="5"/>
                </a:cxn>
                <a:cxn ang="0">
                  <a:pos x="14" y="9"/>
                </a:cxn>
                <a:cxn ang="0">
                  <a:pos x="9" y="17"/>
                </a:cxn>
                <a:cxn ang="0">
                  <a:pos x="4" y="25"/>
                </a:cxn>
                <a:cxn ang="0">
                  <a:pos x="1" y="34"/>
                </a:cxn>
                <a:cxn ang="0">
                  <a:pos x="0" y="44"/>
                </a:cxn>
                <a:cxn ang="0">
                  <a:pos x="1" y="54"/>
                </a:cxn>
                <a:cxn ang="0">
                  <a:pos x="1" y="64"/>
                </a:cxn>
                <a:cxn ang="0">
                  <a:pos x="6" y="73"/>
                </a:cxn>
                <a:cxn ang="0">
                  <a:pos x="11" y="82"/>
                </a:cxn>
                <a:cxn ang="0">
                  <a:pos x="15" y="90"/>
                </a:cxn>
                <a:cxn ang="0">
                  <a:pos x="22" y="96"/>
                </a:cxn>
                <a:cxn ang="0">
                  <a:pos x="31" y="102"/>
                </a:cxn>
                <a:cxn ang="0">
                  <a:pos x="40" y="106"/>
                </a:cxn>
                <a:cxn ang="0">
                  <a:pos x="51" y="107"/>
                </a:cxn>
                <a:cxn ang="0">
                  <a:pos x="65" y="109"/>
                </a:cxn>
                <a:cxn ang="0">
                  <a:pos x="77" y="115"/>
                </a:cxn>
                <a:cxn ang="0">
                  <a:pos x="85" y="119"/>
                </a:cxn>
                <a:cxn ang="0">
                  <a:pos x="97" y="127"/>
                </a:cxn>
                <a:cxn ang="0">
                  <a:pos x="108" y="137"/>
                </a:cxn>
                <a:cxn ang="0">
                  <a:pos x="116" y="143"/>
                </a:cxn>
                <a:cxn ang="0">
                  <a:pos x="128" y="150"/>
                </a:cxn>
                <a:cxn ang="0">
                  <a:pos x="144" y="158"/>
                </a:cxn>
                <a:cxn ang="0">
                  <a:pos x="156" y="160"/>
                </a:cxn>
                <a:cxn ang="0">
                  <a:pos x="164" y="160"/>
                </a:cxn>
                <a:cxn ang="0">
                  <a:pos x="173" y="157"/>
                </a:cxn>
                <a:cxn ang="0">
                  <a:pos x="183" y="152"/>
                </a:cxn>
                <a:cxn ang="0">
                  <a:pos x="192" y="140"/>
                </a:cxn>
                <a:cxn ang="0">
                  <a:pos x="201" y="129"/>
                </a:cxn>
                <a:cxn ang="0">
                  <a:pos x="206" y="121"/>
                </a:cxn>
                <a:cxn ang="0">
                  <a:pos x="204" y="112"/>
                </a:cxn>
                <a:cxn ang="0">
                  <a:pos x="195" y="98"/>
                </a:cxn>
                <a:cxn ang="0">
                  <a:pos x="187" y="88"/>
                </a:cxn>
                <a:cxn ang="0">
                  <a:pos x="178" y="78"/>
                </a:cxn>
                <a:cxn ang="0">
                  <a:pos x="167" y="70"/>
                </a:cxn>
                <a:cxn ang="0">
                  <a:pos x="156" y="62"/>
                </a:cxn>
                <a:cxn ang="0">
                  <a:pos x="145" y="56"/>
                </a:cxn>
                <a:cxn ang="0">
                  <a:pos x="135" y="50"/>
                </a:cxn>
                <a:cxn ang="0">
                  <a:pos x="124" y="45"/>
                </a:cxn>
                <a:cxn ang="0">
                  <a:pos x="111" y="39"/>
                </a:cxn>
                <a:cxn ang="0">
                  <a:pos x="101" y="34"/>
                </a:cxn>
                <a:cxn ang="0">
                  <a:pos x="88" y="28"/>
                </a:cxn>
                <a:cxn ang="0">
                  <a:pos x="77" y="22"/>
                </a:cxn>
                <a:cxn ang="0">
                  <a:pos x="65" y="17"/>
                </a:cxn>
                <a:cxn ang="0">
                  <a:pos x="54" y="11"/>
                </a:cxn>
                <a:cxn ang="0">
                  <a:pos x="43" y="3"/>
                </a:cxn>
                <a:cxn ang="0">
                  <a:pos x="39" y="0"/>
                </a:cxn>
              </a:cxnLst>
              <a:rect l="0" t="0" r="r" b="b"/>
              <a:pathLst>
                <a:path w="207" h="160">
                  <a:moveTo>
                    <a:pt x="39" y="0"/>
                  </a:moveTo>
                  <a:lnTo>
                    <a:pt x="32" y="0"/>
                  </a:lnTo>
                  <a:lnTo>
                    <a:pt x="28" y="2"/>
                  </a:lnTo>
                  <a:lnTo>
                    <a:pt x="22" y="5"/>
                  </a:lnTo>
                  <a:lnTo>
                    <a:pt x="18" y="6"/>
                  </a:lnTo>
                  <a:lnTo>
                    <a:pt x="14" y="9"/>
                  </a:lnTo>
                  <a:lnTo>
                    <a:pt x="11" y="13"/>
                  </a:lnTo>
                  <a:lnTo>
                    <a:pt x="9" y="17"/>
                  </a:lnTo>
                  <a:lnTo>
                    <a:pt x="6" y="20"/>
                  </a:lnTo>
                  <a:lnTo>
                    <a:pt x="4" y="25"/>
                  </a:lnTo>
                  <a:lnTo>
                    <a:pt x="1" y="30"/>
                  </a:lnTo>
                  <a:lnTo>
                    <a:pt x="1" y="34"/>
                  </a:lnTo>
                  <a:lnTo>
                    <a:pt x="1" y="39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" y="54"/>
                  </a:lnTo>
                  <a:lnTo>
                    <a:pt x="1" y="59"/>
                  </a:lnTo>
                  <a:lnTo>
                    <a:pt x="1" y="64"/>
                  </a:lnTo>
                  <a:lnTo>
                    <a:pt x="3" y="68"/>
                  </a:lnTo>
                  <a:lnTo>
                    <a:pt x="6" y="73"/>
                  </a:lnTo>
                  <a:lnTo>
                    <a:pt x="8" y="78"/>
                  </a:lnTo>
                  <a:lnTo>
                    <a:pt x="11" y="82"/>
                  </a:lnTo>
                  <a:lnTo>
                    <a:pt x="12" y="87"/>
                  </a:lnTo>
                  <a:lnTo>
                    <a:pt x="15" y="90"/>
                  </a:lnTo>
                  <a:lnTo>
                    <a:pt x="20" y="95"/>
                  </a:lnTo>
                  <a:lnTo>
                    <a:pt x="22" y="96"/>
                  </a:lnTo>
                  <a:lnTo>
                    <a:pt x="26" y="99"/>
                  </a:lnTo>
                  <a:lnTo>
                    <a:pt x="31" y="102"/>
                  </a:lnTo>
                  <a:lnTo>
                    <a:pt x="35" y="104"/>
                  </a:lnTo>
                  <a:lnTo>
                    <a:pt x="40" y="106"/>
                  </a:lnTo>
                  <a:lnTo>
                    <a:pt x="45" y="107"/>
                  </a:lnTo>
                  <a:lnTo>
                    <a:pt x="51" y="107"/>
                  </a:lnTo>
                  <a:lnTo>
                    <a:pt x="57" y="107"/>
                  </a:lnTo>
                  <a:lnTo>
                    <a:pt x="65" y="109"/>
                  </a:lnTo>
                  <a:lnTo>
                    <a:pt x="73" y="112"/>
                  </a:lnTo>
                  <a:lnTo>
                    <a:pt x="77" y="115"/>
                  </a:lnTo>
                  <a:lnTo>
                    <a:pt x="80" y="116"/>
                  </a:lnTo>
                  <a:lnTo>
                    <a:pt x="85" y="119"/>
                  </a:lnTo>
                  <a:lnTo>
                    <a:pt x="90" y="123"/>
                  </a:lnTo>
                  <a:lnTo>
                    <a:pt x="97" y="127"/>
                  </a:lnTo>
                  <a:lnTo>
                    <a:pt x="105" y="135"/>
                  </a:lnTo>
                  <a:lnTo>
                    <a:pt x="108" y="137"/>
                  </a:lnTo>
                  <a:lnTo>
                    <a:pt x="113" y="140"/>
                  </a:lnTo>
                  <a:lnTo>
                    <a:pt x="116" y="143"/>
                  </a:lnTo>
                  <a:lnTo>
                    <a:pt x="121" y="146"/>
                  </a:lnTo>
                  <a:lnTo>
                    <a:pt x="128" y="150"/>
                  </a:lnTo>
                  <a:lnTo>
                    <a:pt x="136" y="155"/>
                  </a:lnTo>
                  <a:lnTo>
                    <a:pt x="144" y="158"/>
                  </a:lnTo>
                  <a:lnTo>
                    <a:pt x="152" y="160"/>
                  </a:lnTo>
                  <a:lnTo>
                    <a:pt x="156" y="160"/>
                  </a:lnTo>
                  <a:lnTo>
                    <a:pt x="161" y="160"/>
                  </a:lnTo>
                  <a:lnTo>
                    <a:pt x="164" y="160"/>
                  </a:lnTo>
                  <a:lnTo>
                    <a:pt x="169" y="158"/>
                  </a:lnTo>
                  <a:lnTo>
                    <a:pt x="173" y="157"/>
                  </a:lnTo>
                  <a:lnTo>
                    <a:pt x="178" y="154"/>
                  </a:lnTo>
                  <a:lnTo>
                    <a:pt x="183" y="152"/>
                  </a:lnTo>
                  <a:lnTo>
                    <a:pt x="187" y="149"/>
                  </a:lnTo>
                  <a:lnTo>
                    <a:pt x="192" y="140"/>
                  </a:lnTo>
                  <a:lnTo>
                    <a:pt x="198" y="133"/>
                  </a:lnTo>
                  <a:lnTo>
                    <a:pt x="201" y="129"/>
                  </a:lnTo>
                  <a:lnTo>
                    <a:pt x="203" y="126"/>
                  </a:lnTo>
                  <a:lnTo>
                    <a:pt x="206" y="121"/>
                  </a:lnTo>
                  <a:lnTo>
                    <a:pt x="207" y="118"/>
                  </a:lnTo>
                  <a:lnTo>
                    <a:pt x="204" y="112"/>
                  </a:lnTo>
                  <a:lnTo>
                    <a:pt x="200" y="104"/>
                  </a:lnTo>
                  <a:lnTo>
                    <a:pt x="195" y="98"/>
                  </a:lnTo>
                  <a:lnTo>
                    <a:pt x="192" y="93"/>
                  </a:lnTo>
                  <a:lnTo>
                    <a:pt x="187" y="88"/>
                  </a:lnTo>
                  <a:lnTo>
                    <a:pt x="183" y="82"/>
                  </a:lnTo>
                  <a:lnTo>
                    <a:pt x="178" y="78"/>
                  </a:lnTo>
                  <a:lnTo>
                    <a:pt x="173" y="75"/>
                  </a:lnTo>
                  <a:lnTo>
                    <a:pt x="167" y="70"/>
                  </a:lnTo>
                  <a:lnTo>
                    <a:pt x="163" y="67"/>
                  </a:lnTo>
                  <a:lnTo>
                    <a:pt x="156" y="62"/>
                  </a:lnTo>
                  <a:lnTo>
                    <a:pt x="152" y="59"/>
                  </a:lnTo>
                  <a:lnTo>
                    <a:pt x="145" y="56"/>
                  </a:lnTo>
                  <a:lnTo>
                    <a:pt x="141" y="53"/>
                  </a:lnTo>
                  <a:lnTo>
                    <a:pt x="135" y="50"/>
                  </a:lnTo>
                  <a:lnTo>
                    <a:pt x="130" y="48"/>
                  </a:lnTo>
                  <a:lnTo>
                    <a:pt x="124" y="45"/>
                  </a:lnTo>
                  <a:lnTo>
                    <a:pt x="118" y="42"/>
                  </a:lnTo>
                  <a:lnTo>
                    <a:pt x="111" y="39"/>
                  </a:lnTo>
                  <a:lnTo>
                    <a:pt x="107" y="37"/>
                  </a:lnTo>
                  <a:lnTo>
                    <a:pt x="101" y="34"/>
                  </a:lnTo>
                  <a:lnTo>
                    <a:pt x="94" y="31"/>
                  </a:lnTo>
                  <a:lnTo>
                    <a:pt x="88" y="28"/>
                  </a:lnTo>
                  <a:lnTo>
                    <a:pt x="83" y="26"/>
                  </a:lnTo>
                  <a:lnTo>
                    <a:pt x="77" y="22"/>
                  </a:lnTo>
                  <a:lnTo>
                    <a:pt x="71" y="20"/>
                  </a:lnTo>
                  <a:lnTo>
                    <a:pt x="65" y="17"/>
                  </a:lnTo>
                  <a:lnTo>
                    <a:pt x="60" y="14"/>
                  </a:lnTo>
                  <a:lnTo>
                    <a:pt x="54" y="11"/>
                  </a:lnTo>
                  <a:lnTo>
                    <a:pt x="49" y="8"/>
                  </a:lnTo>
                  <a:lnTo>
                    <a:pt x="43" y="3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5" name="Freeform 267"/>
            <p:cNvSpPr>
              <a:spLocks/>
            </p:cNvSpPr>
            <p:nvPr/>
          </p:nvSpPr>
          <p:spPr bwMode="auto">
            <a:xfrm>
              <a:off x="4996" y="749"/>
              <a:ext cx="69" cy="93"/>
            </a:xfrm>
            <a:custGeom>
              <a:avLst/>
              <a:gdLst/>
              <a:ahLst/>
              <a:cxnLst>
                <a:cxn ang="0">
                  <a:pos x="124" y="1"/>
                </a:cxn>
                <a:cxn ang="0">
                  <a:pos x="110" y="5"/>
                </a:cxn>
                <a:cxn ang="0">
                  <a:pos x="99" y="11"/>
                </a:cxn>
                <a:cxn ang="0">
                  <a:pos x="90" y="18"/>
                </a:cxn>
                <a:cxn ang="0">
                  <a:pos x="81" y="26"/>
                </a:cxn>
                <a:cxn ang="0">
                  <a:pos x="71" y="36"/>
                </a:cxn>
                <a:cxn ang="0">
                  <a:pos x="64" y="45"/>
                </a:cxn>
                <a:cxn ang="0">
                  <a:pos x="57" y="57"/>
                </a:cxn>
                <a:cxn ang="0">
                  <a:pos x="51" y="68"/>
                </a:cxn>
                <a:cxn ang="0">
                  <a:pos x="45" y="80"/>
                </a:cxn>
                <a:cxn ang="0">
                  <a:pos x="39" y="93"/>
                </a:cxn>
                <a:cxn ang="0">
                  <a:pos x="33" y="104"/>
                </a:cxn>
                <a:cxn ang="0">
                  <a:pos x="26" y="116"/>
                </a:cxn>
                <a:cxn ang="0">
                  <a:pos x="20" y="125"/>
                </a:cxn>
                <a:cxn ang="0">
                  <a:pos x="12" y="136"/>
                </a:cxn>
                <a:cxn ang="0">
                  <a:pos x="5" y="146"/>
                </a:cxn>
                <a:cxn ang="0">
                  <a:pos x="0" y="156"/>
                </a:cxn>
                <a:cxn ang="0">
                  <a:pos x="0" y="169"/>
                </a:cxn>
                <a:cxn ang="0">
                  <a:pos x="0" y="177"/>
                </a:cxn>
                <a:cxn ang="0">
                  <a:pos x="6" y="181"/>
                </a:cxn>
                <a:cxn ang="0">
                  <a:pos x="19" y="183"/>
                </a:cxn>
                <a:cxn ang="0">
                  <a:pos x="31" y="181"/>
                </a:cxn>
                <a:cxn ang="0">
                  <a:pos x="42" y="173"/>
                </a:cxn>
                <a:cxn ang="0">
                  <a:pos x="53" y="164"/>
                </a:cxn>
                <a:cxn ang="0">
                  <a:pos x="62" y="156"/>
                </a:cxn>
                <a:cxn ang="0">
                  <a:pos x="71" y="146"/>
                </a:cxn>
                <a:cxn ang="0">
                  <a:pos x="79" y="136"/>
                </a:cxn>
                <a:cxn ang="0">
                  <a:pos x="88" y="124"/>
                </a:cxn>
                <a:cxn ang="0">
                  <a:pos x="95" y="113"/>
                </a:cxn>
                <a:cxn ang="0">
                  <a:pos x="101" y="102"/>
                </a:cxn>
                <a:cxn ang="0">
                  <a:pos x="107" y="90"/>
                </a:cxn>
                <a:cxn ang="0">
                  <a:pos x="113" y="77"/>
                </a:cxn>
                <a:cxn ang="0">
                  <a:pos x="118" y="65"/>
                </a:cxn>
                <a:cxn ang="0">
                  <a:pos x="122" y="53"/>
                </a:cxn>
                <a:cxn ang="0">
                  <a:pos x="127" y="40"/>
                </a:cxn>
                <a:cxn ang="0">
                  <a:pos x="132" y="26"/>
                </a:cxn>
                <a:cxn ang="0">
                  <a:pos x="135" y="15"/>
                </a:cxn>
                <a:cxn ang="0">
                  <a:pos x="133" y="5"/>
                </a:cxn>
                <a:cxn ang="0">
                  <a:pos x="132" y="0"/>
                </a:cxn>
              </a:cxnLst>
              <a:rect l="0" t="0" r="r" b="b"/>
              <a:pathLst>
                <a:path w="138" h="184">
                  <a:moveTo>
                    <a:pt x="132" y="0"/>
                  </a:moveTo>
                  <a:lnTo>
                    <a:pt x="124" y="1"/>
                  </a:lnTo>
                  <a:lnTo>
                    <a:pt x="116" y="3"/>
                  </a:lnTo>
                  <a:lnTo>
                    <a:pt x="110" y="5"/>
                  </a:lnTo>
                  <a:lnTo>
                    <a:pt x="105" y="8"/>
                  </a:lnTo>
                  <a:lnTo>
                    <a:pt x="99" y="11"/>
                  </a:lnTo>
                  <a:lnTo>
                    <a:pt x="95" y="14"/>
                  </a:lnTo>
                  <a:lnTo>
                    <a:pt x="90" y="18"/>
                  </a:lnTo>
                  <a:lnTo>
                    <a:pt x="85" y="22"/>
                  </a:lnTo>
                  <a:lnTo>
                    <a:pt x="81" y="26"/>
                  </a:lnTo>
                  <a:lnTo>
                    <a:pt x="76" y="31"/>
                  </a:lnTo>
                  <a:lnTo>
                    <a:pt x="71" y="36"/>
                  </a:lnTo>
                  <a:lnTo>
                    <a:pt x="68" y="42"/>
                  </a:lnTo>
                  <a:lnTo>
                    <a:pt x="64" y="45"/>
                  </a:lnTo>
                  <a:lnTo>
                    <a:pt x="60" y="51"/>
                  </a:lnTo>
                  <a:lnTo>
                    <a:pt x="57" y="57"/>
                  </a:lnTo>
                  <a:lnTo>
                    <a:pt x="56" y="63"/>
                  </a:lnTo>
                  <a:lnTo>
                    <a:pt x="51" y="68"/>
                  </a:lnTo>
                  <a:lnTo>
                    <a:pt x="48" y="74"/>
                  </a:lnTo>
                  <a:lnTo>
                    <a:pt x="45" y="80"/>
                  </a:lnTo>
                  <a:lnTo>
                    <a:pt x="42" y="87"/>
                  </a:lnTo>
                  <a:lnTo>
                    <a:pt x="39" y="93"/>
                  </a:lnTo>
                  <a:lnTo>
                    <a:pt x="36" y="99"/>
                  </a:lnTo>
                  <a:lnTo>
                    <a:pt x="33" y="104"/>
                  </a:lnTo>
                  <a:lnTo>
                    <a:pt x="29" y="110"/>
                  </a:lnTo>
                  <a:lnTo>
                    <a:pt x="26" y="116"/>
                  </a:lnTo>
                  <a:lnTo>
                    <a:pt x="23" y="121"/>
                  </a:lnTo>
                  <a:lnTo>
                    <a:pt x="20" y="125"/>
                  </a:lnTo>
                  <a:lnTo>
                    <a:pt x="17" y="132"/>
                  </a:lnTo>
                  <a:lnTo>
                    <a:pt x="12" y="136"/>
                  </a:lnTo>
                  <a:lnTo>
                    <a:pt x="9" y="141"/>
                  </a:lnTo>
                  <a:lnTo>
                    <a:pt x="5" y="146"/>
                  </a:lnTo>
                  <a:lnTo>
                    <a:pt x="2" y="150"/>
                  </a:lnTo>
                  <a:lnTo>
                    <a:pt x="0" y="156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0" y="177"/>
                  </a:lnTo>
                  <a:lnTo>
                    <a:pt x="0" y="180"/>
                  </a:lnTo>
                  <a:lnTo>
                    <a:pt x="6" y="181"/>
                  </a:lnTo>
                  <a:lnTo>
                    <a:pt x="12" y="183"/>
                  </a:lnTo>
                  <a:lnTo>
                    <a:pt x="19" y="183"/>
                  </a:lnTo>
                  <a:lnTo>
                    <a:pt x="25" y="184"/>
                  </a:lnTo>
                  <a:lnTo>
                    <a:pt x="31" y="181"/>
                  </a:lnTo>
                  <a:lnTo>
                    <a:pt x="37" y="177"/>
                  </a:lnTo>
                  <a:lnTo>
                    <a:pt x="42" y="173"/>
                  </a:lnTo>
                  <a:lnTo>
                    <a:pt x="48" y="169"/>
                  </a:lnTo>
                  <a:lnTo>
                    <a:pt x="53" y="164"/>
                  </a:lnTo>
                  <a:lnTo>
                    <a:pt x="57" y="160"/>
                  </a:lnTo>
                  <a:lnTo>
                    <a:pt x="62" y="156"/>
                  </a:lnTo>
                  <a:lnTo>
                    <a:pt x="68" y="152"/>
                  </a:lnTo>
                  <a:lnTo>
                    <a:pt x="71" y="146"/>
                  </a:lnTo>
                  <a:lnTo>
                    <a:pt x="76" y="141"/>
                  </a:lnTo>
                  <a:lnTo>
                    <a:pt x="79" y="136"/>
                  </a:lnTo>
                  <a:lnTo>
                    <a:pt x="84" y="130"/>
                  </a:lnTo>
                  <a:lnTo>
                    <a:pt x="88" y="124"/>
                  </a:lnTo>
                  <a:lnTo>
                    <a:pt x="91" y="119"/>
                  </a:lnTo>
                  <a:lnTo>
                    <a:pt x="95" y="113"/>
                  </a:lnTo>
                  <a:lnTo>
                    <a:pt x="99" y="108"/>
                  </a:lnTo>
                  <a:lnTo>
                    <a:pt x="101" y="102"/>
                  </a:lnTo>
                  <a:lnTo>
                    <a:pt x="104" y="96"/>
                  </a:lnTo>
                  <a:lnTo>
                    <a:pt x="107" y="90"/>
                  </a:lnTo>
                  <a:lnTo>
                    <a:pt x="110" y="84"/>
                  </a:lnTo>
                  <a:lnTo>
                    <a:pt x="113" y="77"/>
                  </a:lnTo>
                  <a:lnTo>
                    <a:pt x="115" y="71"/>
                  </a:lnTo>
                  <a:lnTo>
                    <a:pt x="118" y="65"/>
                  </a:lnTo>
                  <a:lnTo>
                    <a:pt x="121" y="59"/>
                  </a:lnTo>
                  <a:lnTo>
                    <a:pt x="122" y="53"/>
                  </a:lnTo>
                  <a:lnTo>
                    <a:pt x="124" y="46"/>
                  </a:lnTo>
                  <a:lnTo>
                    <a:pt x="127" y="40"/>
                  </a:lnTo>
                  <a:lnTo>
                    <a:pt x="129" y="34"/>
                  </a:lnTo>
                  <a:lnTo>
                    <a:pt x="132" y="26"/>
                  </a:lnTo>
                  <a:lnTo>
                    <a:pt x="133" y="22"/>
                  </a:lnTo>
                  <a:lnTo>
                    <a:pt x="135" y="15"/>
                  </a:lnTo>
                  <a:lnTo>
                    <a:pt x="138" y="9"/>
                  </a:lnTo>
                  <a:lnTo>
                    <a:pt x="133" y="5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B3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6" name="Freeform 268"/>
            <p:cNvSpPr>
              <a:spLocks/>
            </p:cNvSpPr>
            <p:nvPr/>
          </p:nvSpPr>
          <p:spPr bwMode="auto">
            <a:xfrm>
              <a:off x="4966" y="719"/>
              <a:ext cx="87" cy="61"/>
            </a:xfrm>
            <a:custGeom>
              <a:avLst/>
              <a:gdLst/>
              <a:ahLst/>
              <a:cxnLst>
                <a:cxn ang="0">
                  <a:pos x="17" y="2"/>
                </a:cxn>
                <a:cxn ang="0">
                  <a:pos x="7" y="7"/>
                </a:cxn>
                <a:cxn ang="0">
                  <a:pos x="0" y="16"/>
                </a:cxn>
                <a:cxn ang="0">
                  <a:pos x="0" y="30"/>
                </a:cxn>
                <a:cxn ang="0">
                  <a:pos x="9" y="45"/>
                </a:cxn>
                <a:cxn ang="0">
                  <a:pos x="20" y="56"/>
                </a:cxn>
                <a:cxn ang="0">
                  <a:pos x="27" y="62"/>
                </a:cxn>
                <a:cxn ang="0">
                  <a:pos x="37" y="69"/>
                </a:cxn>
                <a:cxn ang="0">
                  <a:pos x="45" y="76"/>
                </a:cxn>
                <a:cxn ang="0">
                  <a:pos x="54" y="83"/>
                </a:cxn>
                <a:cxn ang="0">
                  <a:pos x="62" y="87"/>
                </a:cxn>
                <a:cxn ang="0">
                  <a:pos x="72" y="95"/>
                </a:cxn>
                <a:cxn ang="0">
                  <a:pos x="83" y="101"/>
                </a:cxn>
                <a:cxn ang="0">
                  <a:pos x="96" y="107"/>
                </a:cxn>
                <a:cxn ang="0">
                  <a:pos x="110" y="114"/>
                </a:cxn>
                <a:cxn ang="0">
                  <a:pos x="122" y="120"/>
                </a:cxn>
                <a:cxn ang="0">
                  <a:pos x="134" y="120"/>
                </a:cxn>
                <a:cxn ang="0">
                  <a:pos x="144" y="115"/>
                </a:cxn>
                <a:cxn ang="0">
                  <a:pos x="156" y="114"/>
                </a:cxn>
                <a:cxn ang="0">
                  <a:pos x="168" y="110"/>
                </a:cxn>
                <a:cxn ang="0">
                  <a:pos x="168" y="104"/>
                </a:cxn>
                <a:cxn ang="0">
                  <a:pos x="159" y="97"/>
                </a:cxn>
                <a:cxn ang="0">
                  <a:pos x="150" y="90"/>
                </a:cxn>
                <a:cxn ang="0">
                  <a:pos x="139" y="83"/>
                </a:cxn>
                <a:cxn ang="0">
                  <a:pos x="130" y="78"/>
                </a:cxn>
                <a:cxn ang="0">
                  <a:pos x="120" y="72"/>
                </a:cxn>
                <a:cxn ang="0">
                  <a:pos x="110" y="66"/>
                </a:cxn>
                <a:cxn ang="0">
                  <a:pos x="100" y="61"/>
                </a:cxn>
                <a:cxn ang="0">
                  <a:pos x="91" y="55"/>
                </a:cxn>
                <a:cxn ang="0">
                  <a:pos x="80" y="48"/>
                </a:cxn>
                <a:cxn ang="0">
                  <a:pos x="71" y="42"/>
                </a:cxn>
                <a:cxn ang="0">
                  <a:pos x="62" y="36"/>
                </a:cxn>
                <a:cxn ang="0">
                  <a:pos x="52" y="28"/>
                </a:cxn>
                <a:cxn ang="0">
                  <a:pos x="43" y="22"/>
                </a:cxn>
                <a:cxn ang="0">
                  <a:pos x="35" y="13"/>
                </a:cxn>
                <a:cxn ang="0">
                  <a:pos x="26" y="5"/>
                </a:cxn>
                <a:cxn ang="0">
                  <a:pos x="24" y="0"/>
                </a:cxn>
              </a:cxnLst>
              <a:rect l="0" t="0" r="r" b="b"/>
              <a:pathLst>
                <a:path w="175" h="123">
                  <a:moveTo>
                    <a:pt x="24" y="0"/>
                  </a:moveTo>
                  <a:lnTo>
                    <a:pt x="17" y="2"/>
                  </a:lnTo>
                  <a:lnTo>
                    <a:pt x="12" y="5"/>
                  </a:lnTo>
                  <a:lnTo>
                    <a:pt x="7" y="7"/>
                  </a:lnTo>
                  <a:lnTo>
                    <a:pt x="4" y="1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9" y="45"/>
                  </a:lnTo>
                  <a:lnTo>
                    <a:pt x="17" y="53"/>
                  </a:lnTo>
                  <a:lnTo>
                    <a:pt x="20" y="56"/>
                  </a:lnTo>
                  <a:lnTo>
                    <a:pt x="23" y="59"/>
                  </a:lnTo>
                  <a:lnTo>
                    <a:pt x="27" y="62"/>
                  </a:lnTo>
                  <a:lnTo>
                    <a:pt x="32" y="66"/>
                  </a:lnTo>
                  <a:lnTo>
                    <a:pt x="37" y="69"/>
                  </a:lnTo>
                  <a:lnTo>
                    <a:pt x="41" y="73"/>
                  </a:lnTo>
                  <a:lnTo>
                    <a:pt x="45" y="76"/>
                  </a:lnTo>
                  <a:lnTo>
                    <a:pt x="49" y="79"/>
                  </a:lnTo>
                  <a:lnTo>
                    <a:pt x="54" y="83"/>
                  </a:lnTo>
                  <a:lnTo>
                    <a:pt x="57" y="84"/>
                  </a:lnTo>
                  <a:lnTo>
                    <a:pt x="62" y="87"/>
                  </a:lnTo>
                  <a:lnTo>
                    <a:pt x="65" y="90"/>
                  </a:lnTo>
                  <a:lnTo>
                    <a:pt x="72" y="95"/>
                  </a:lnTo>
                  <a:lnTo>
                    <a:pt x="79" y="100"/>
                  </a:lnTo>
                  <a:lnTo>
                    <a:pt x="83" y="101"/>
                  </a:lnTo>
                  <a:lnTo>
                    <a:pt x="89" y="104"/>
                  </a:lnTo>
                  <a:lnTo>
                    <a:pt x="96" y="107"/>
                  </a:lnTo>
                  <a:lnTo>
                    <a:pt x="102" y="110"/>
                  </a:lnTo>
                  <a:lnTo>
                    <a:pt x="110" y="114"/>
                  </a:lnTo>
                  <a:lnTo>
                    <a:pt x="116" y="117"/>
                  </a:lnTo>
                  <a:lnTo>
                    <a:pt x="122" y="120"/>
                  </a:lnTo>
                  <a:lnTo>
                    <a:pt x="130" y="123"/>
                  </a:lnTo>
                  <a:lnTo>
                    <a:pt x="134" y="120"/>
                  </a:lnTo>
                  <a:lnTo>
                    <a:pt x="139" y="118"/>
                  </a:lnTo>
                  <a:lnTo>
                    <a:pt x="144" y="115"/>
                  </a:lnTo>
                  <a:lnTo>
                    <a:pt x="151" y="115"/>
                  </a:lnTo>
                  <a:lnTo>
                    <a:pt x="156" y="114"/>
                  </a:lnTo>
                  <a:lnTo>
                    <a:pt x="162" y="112"/>
                  </a:lnTo>
                  <a:lnTo>
                    <a:pt x="168" y="110"/>
                  </a:lnTo>
                  <a:lnTo>
                    <a:pt x="175" y="109"/>
                  </a:lnTo>
                  <a:lnTo>
                    <a:pt x="168" y="104"/>
                  </a:lnTo>
                  <a:lnTo>
                    <a:pt x="164" y="101"/>
                  </a:lnTo>
                  <a:lnTo>
                    <a:pt x="159" y="97"/>
                  </a:lnTo>
                  <a:lnTo>
                    <a:pt x="155" y="93"/>
                  </a:lnTo>
                  <a:lnTo>
                    <a:pt x="150" y="90"/>
                  </a:lnTo>
                  <a:lnTo>
                    <a:pt x="145" y="87"/>
                  </a:lnTo>
                  <a:lnTo>
                    <a:pt x="139" y="83"/>
                  </a:lnTo>
                  <a:lnTo>
                    <a:pt x="136" y="81"/>
                  </a:lnTo>
                  <a:lnTo>
                    <a:pt x="130" y="78"/>
                  </a:lnTo>
                  <a:lnTo>
                    <a:pt x="125" y="75"/>
                  </a:lnTo>
                  <a:lnTo>
                    <a:pt x="120" y="72"/>
                  </a:lnTo>
                  <a:lnTo>
                    <a:pt x="116" y="69"/>
                  </a:lnTo>
                  <a:lnTo>
                    <a:pt x="110" y="66"/>
                  </a:lnTo>
                  <a:lnTo>
                    <a:pt x="105" y="64"/>
                  </a:lnTo>
                  <a:lnTo>
                    <a:pt x="100" y="61"/>
                  </a:lnTo>
                  <a:lnTo>
                    <a:pt x="96" y="58"/>
                  </a:lnTo>
                  <a:lnTo>
                    <a:pt x="91" y="55"/>
                  </a:lnTo>
                  <a:lnTo>
                    <a:pt x="85" y="52"/>
                  </a:lnTo>
                  <a:lnTo>
                    <a:pt x="80" y="48"/>
                  </a:lnTo>
                  <a:lnTo>
                    <a:pt x="76" y="45"/>
                  </a:lnTo>
                  <a:lnTo>
                    <a:pt x="71" y="42"/>
                  </a:lnTo>
                  <a:lnTo>
                    <a:pt x="66" y="39"/>
                  </a:lnTo>
                  <a:lnTo>
                    <a:pt x="62" y="36"/>
                  </a:lnTo>
                  <a:lnTo>
                    <a:pt x="57" y="33"/>
                  </a:lnTo>
                  <a:lnTo>
                    <a:pt x="52" y="28"/>
                  </a:lnTo>
                  <a:lnTo>
                    <a:pt x="48" y="25"/>
                  </a:lnTo>
                  <a:lnTo>
                    <a:pt x="43" y="22"/>
                  </a:lnTo>
                  <a:lnTo>
                    <a:pt x="40" y="17"/>
                  </a:lnTo>
                  <a:lnTo>
                    <a:pt x="35" y="13"/>
                  </a:lnTo>
                  <a:lnTo>
                    <a:pt x="31" y="8"/>
                  </a:lnTo>
                  <a:lnTo>
                    <a:pt x="26" y="5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319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7" name="Freeform 269"/>
            <p:cNvSpPr>
              <a:spLocks/>
            </p:cNvSpPr>
            <p:nvPr/>
          </p:nvSpPr>
          <p:spPr bwMode="auto">
            <a:xfrm>
              <a:off x="5080" y="748"/>
              <a:ext cx="111" cy="390"/>
            </a:xfrm>
            <a:custGeom>
              <a:avLst/>
              <a:gdLst/>
              <a:ahLst/>
              <a:cxnLst>
                <a:cxn ang="0">
                  <a:pos x="25" y="9"/>
                </a:cxn>
                <a:cxn ang="0">
                  <a:pos x="11" y="25"/>
                </a:cxn>
                <a:cxn ang="0">
                  <a:pos x="3" y="43"/>
                </a:cxn>
                <a:cxn ang="0">
                  <a:pos x="0" y="63"/>
                </a:cxn>
                <a:cxn ang="0">
                  <a:pos x="3" y="82"/>
                </a:cxn>
                <a:cxn ang="0">
                  <a:pos x="10" y="105"/>
                </a:cxn>
                <a:cxn ang="0">
                  <a:pos x="19" y="127"/>
                </a:cxn>
                <a:cxn ang="0">
                  <a:pos x="30" y="152"/>
                </a:cxn>
                <a:cxn ang="0">
                  <a:pos x="42" y="175"/>
                </a:cxn>
                <a:cxn ang="0">
                  <a:pos x="58" y="200"/>
                </a:cxn>
                <a:cxn ang="0">
                  <a:pos x="70" y="223"/>
                </a:cxn>
                <a:cxn ang="0">
                  <a:pos x="82" y="248"/>
                </a:cxn>
                <a:cxn ang="0">
                  <a:pos x="93" y="273"/>
                </a:cxn>
                <a:cxn ang="0">
                  <a:pos x="101" y="296"/>
                </a:cxn>
                <a:cxn ang="0">
                  <a:pos x="106" y="318"/>
                </a:cxn>
                <a:cxn ang="0">
                  <a:pos x="106" y="339"/>
                </a:cxn>
                <a:cxn ang="0">
                  <a:pos x="117" y="362"/>
                </a:cxn>
                <a:cxn ang="0">
                  <a:pos x="129" y="390"/>
                </a:cxn>
                <a:cxn ang="0">
                  <a:pos x="137" y="415"/>
                </a:cxn>
                <a:cxn ang="0">
                  <a:pos x="140" y="443"/>
                </a:cxn>
                <a:cxn ang="0">
                  <a:pos x="141" y="471"/>
                </a:cxn>
                <a:cxn ang="0">
                  <a:pos x="138" y="497"/>
                </a:cxn>
                <a:cxn ang="0">
                  <a:pos x="137" y="524"/>
                </a:cxn>
                <a:cxn ang="0">
                  <a:pos x="132" y="552"/>
                </a:cxn>
                <a:cxn ang="0">
                  <a:pos x="126" y="579"/>
                </a:cxn>
                <a:cxn ang="0">
                  <a:pos x="120" y="607"/>
                </a:cxn>
                <a:cxn ang="0">
                  <a:pos x="113" y="635"/>
                </a:cxn>
                <a:cxn ang="0">
                  <a:pos x="109" y="663"/>
                </a:cxn>
                <a:cxn ang="0">
                  <a:pos x="104" y="691"/>
                </a:cxn>
                <a:cxn ang="0">
                  <a:pos x="104" y="717"/>
                </a:cxn>
                <a:cxn ang="0">
                  <a:pos x="104" y="745"/>
                </a:cxn>
                <a:cxn ang="0">
                  <a:pos x="107" y="773"/>
                </a:cxn>
                <a:cxn ang="0">
                  <a:pos x="121" y="773"/>
                </a:cxn>
                <a:cxn ang="0">
                  <a:pos x="138" y="765"/>
                </a:cxn>
                <a:cxn ang="0">
                  <a:pos x="154" y="759"/>
                </a:cxn>
                <a:cxn ang="0">
                  <a:pos x="171" y="752"/>
                </a:cxn>
                <a:cxn ang="0">
                  <a:pos x="189" y="713"/>
                </a:cxn>
                <a:cxn ang="0">
                  <a:pos x="203" y="663"/>
                </a:cxn>
                <a:cxn ang="0">
                  <a:pos x="213" y="614"/>
                </a:cxn>
                <a:cxn ang="0">
                  <a:pos x="220" y="566"/>
                </a:cxn>
                <a:cxn ang="0">
                  <a:pos x="223" y="517"/>
                </a:cxn>
                <a:cxn ang="0">
                  <a:pos x="222" y="469"/>
                </a:cxn>
                <a:cxn ang="0">
                  <a:pos x="217" y="423"/>
                </a:cxn>
                <a:cxn ang="0">
                  <a:pos x="209" y="375"/>
                </a:cxn>
                <a:cxn ang="0">
                  <a:pos x="200" y="328"/>
                </a:cxn>
                <a:cxn ang="0">
                  <a:pos x="186" y="282"/>
                </a:cxn>
                <a:cxn ang="0">
                  <a:pos x="169" y="235"/>
                </a:cxn>
                <a:cxn ang="0">
                  <a:pos x="149" y="190"/>
                </a:cxn>
                <a:cxn ang="0">
                  <a:pos x="127" y="144"/>
                </a:cxn>
                <a:cxn ang="0">
                  <a:pos x="103" y="99"/>
                </a:cxn>
                <a:cxn ang="0">
                  <a:pos x="78" y="54"/>
                </a:cxn>
                <a:cxn ang="0">
                  <a:pos x="48" y="11"/>
                </a:cxn>
              </a:cxnLst>
              <a:rect l="0" t="0" r="r" b="b"/>
              <a:pathLst>
                <a:path w="223" h="779">
                  <a:moveTo>
                    <a:pt x="41" y="0"/>
                  </a:moveTo>
                  <a:lnTo>
                    <a:pt x="34" y="3"/>
                  </a:lnTo>
                  <a:lnTo>
                    <a:pt x="30" y="6"/>
                  </a:lnTo>
                  <a:lnTo>
                    <a:pt x="25" y="9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4" y="21"/>
                  </a:lnTo>
                  <a:lnTo>
                    <a:pt x="11" y="25"/>
                  </a:lnTo>
                  <a:lnTo>
                    <a:pt x="8" y="29"/>
                  </a:lnTo>
                  <a:lnTo>
                    <a:pt x="7" y="34"/>
                  </a:lnTo>
                  <a:lnTo>
                    <a:pt x="3" y="39"/>
                  </a:lnTo>
                  <a:lnTo>
                    <a:pt x="3" y="43"/>
                  </a:lnTo>
                  <a:lnTo>
                    <a:pt x="2" y="48"/>
                  </a:lnTo>
                  <a:lnTo>
                    <a:pt x="2" y="5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2" y="68"/>
                  </a:lnTo>
                  <a:lnTo>
                    <a:pt x="2" y="73"/>
                  </a:lnTo>
                  <a:lnTo>
                    <a:pt x="2" y="77"/>
                  </a:lnTo>
                  <a:lnTo>
                    <a:pt x="3" y="82"/>
                  </a:lnTo>
                  <a:lnTo>
                    <a:pt x="3" y="88"/>
                  </a:lnTo>
                  <a:lnTo>
                    <a:pt x="5" y="94"/>
                  </a:lnTo>
                  <a:lnTo>
                    <a:pt x="7" y="101"/>
                  </a:lnTo>
                  <a:lnTo>
                    <a:pt x="10" y="105"/>
                  </a:lnTo>
                  <a:lnTo>
                    <a:pt x="11" y="111"/>
                  </a:lnTo>
                  <a:lnTo>
                    <a:pt x="14" y="116"/>
                  </a:lnTo>
                  <a:lnTo>
                    <a:pt x="16" y="122"/>
                  </a:lnTo>
                  <a:lnTo>
                    <a:pt x="19" y="127"/>
                  </a:lnTo>
                  <a:lnTo>
                    <a:pt x="20" y="133"/>
                  </a:lnTo>
                  <a:lnTo>
                    <a:pt x="24" y="139"/>
                  </a:lnTo>
                  <a:lnTo>
                    <a:pt x="27" y="145"/>
                  </a:lnTo>
                  <a:lnTo>
                    <a:pt x="30" y="152"/>
                  </a:lnTo>
                  <a:lnTo>
                    <a:pt x="34" y="158"/>
                  </a:lnTo>
                  <a:lnTo>
                    <a:pt x="36" y="163"/>
                  </a:lnTo>
                  <a:lnTo>
                    <a:pt x="41" y="169"/>
                  </a:lnTo>
                  <a:lnTo>
                    <a:pt x="42" y="175"/>
                  </a:lnTo>
                  <a:lnTo>
                    <a:pt x="47" y="181"/>
                  </a:lnTo>
                  <a:lnTo>
                    <a:pt x="50" y="187"/>
                  </a:lnTo>
                  <a:lnTo>
                    <a:pt x="53" y="194"/>
                  </a:lnTo>
                  <a:lnTo>
                    <a:pt x="58" y="200"/>
                  </a:lnTo>
                  <a:lnTo>
                    <a:pt x="61" y="206"/>
                  </a:lnTo>
                  <a:lnTo>
                    <a:pt x="64" y="212"/>
                  </a:lnTo>
                  <a:lnTo>
                    <a:pt x="67" y="217"/>
                  </a:lnTo>
                  <a:lnTo>
                    <a:pt x="70" y="223"/>
                  </a:lnTo>
                  <a:lnTo>
                    <a:pt x="73" y="231"/>
                  </a:lnTo>
                  <a:lnTo>
                    <a:pt x="76" y="237"/>
                  </a:lnTo>
                  <a:lnTo>
                    <a:pt x="79" y="242"/>
                  </a:lnTo>
                  <a:lnTo>
                    <a:pt x="82" y="248"/>
                  </a:lnTo>
                  <a:lnTo>
                    <a:pt x="86" y="256"/>
                  </a:lnTo>
                  <a:lnTo>
                    <a:pt x="89" y="260"/>
                  </a:lnTo>
                  <a:lnTo>
                    <a:pt x="90" y="266"/>
                  </a:lnTo>
                  <a:lnTo>
                    <a:pt x="93" y="273"/>
                  </a:lnTo>
                  <a:lnTo>
                    <a:pt x="96" y="277"/>
                  </a:lnTo>
                  <a:lnTo>
                    <a:pt x="96" y="283"/>
                  </a:lnTo>
                  <a:lnTo>
                    <a:pt x="99" y="290"/>
                  </a:lnTo>
                  <a:lnTo>
                    <a:pt x="101" y="296"/>
                  </a:lnTo>
                  <a:lnTo>
                    <a:pt x="103" y="300"/>
                  </a:lnTo>
                  <a:lnTo>
                    <a:pt x="104" y="307"/>
                  </a:lnTo>
                  <a:lnTo>
                    <a:pt x="104" y="313"/>
                  </a:lnTo>
                  <a:lnTo>
                    <a:pt x="106" y="318"/>
                  </a:lnTo>
                  <a:lnTo>
                    <a:pt x="107" y="324"/>
                  </a:lnTo>
                  <a:lnTo>
                    <a:pt x="106" y="328"/>
                  </a:lnTo>
                  <a:lnTo>
                    <a:pt x="106" y="335"/>
                  </a:lnTo>
                  <a:lnTo>
                    <a:pt x="106" y="339"/>
                  </a:lnTo>
                  <a:lnTo>
                    <a:pt x="106" y="345"/>
                  </a:lnTo>
                  <a:lnTo>
                    <a:pt x="110" y="352"/>
                  </a:lnTo>
                  <a:lnTo>
                    <a:pt x="113" y="356"/>
                  </a:lnTo>
                  <a:lnTo>
                    <a:pt x="117" y="362"/>
                  </a:lnTo>
                  <a:lnTo>
                    <a:pt x="120" y="370"/>
                  </a:lnTo>
                  <a:lnTo>
                    <a:pt x="123" y="376"/>
                  </a:lnTo>
                  <a:lnTo>
                    <a:pt x="126" y="383"/>
                  </a:lnTo>
                  <a:lnTo>
                    <a:pt x="129" y="390"/>
                  </a:lnTo>
                  <a:lnTo>
                    <a:pt x="132" y="397"/>
                  </a:lnTo>
                  <a:lnTo>
                    <a:pt x="134" y="403"/>
                  </a:lnTo>
                  <a:lnTo>
                    <a:pt x="134" y="409"/>
                  </a:lnTo>
                  <a:lnTo>
                    <a:pt x="137" y="415"/>
                  </a:lnTo>
                  <a:lnTo>
                    <a:pt x="137" y="423"/>
                  </a:lnTo>
                  <a:lnTo>
                    <a:pt x="138" y="429"/>
                  </a:lnTo>
                  <a:lnTo>
                    <a:pt x="138" y="435"/>
                  </a:lnTo>
                  <a:lnTo>
                    <a:pt x="140" y="443"/>
                  </a:lnTo>
                  <a:lnTo>
                    <a:pt x="141" y="451"/>
                  </a:lnTo>
                  <a:lnTo>
                    <a:pt x="141" y="457"/>
                  </a:lnTo>
                  <a:lnTo>
                    <a:pt x="141" y="463"/>
                  </a:lnTo>
                  <a:lnTo>
                    <a:pt x="141" y="471"/>
                  </a:lnTo>
                  <a:lnTo>
                    <a:pt x="141" y="477"/>
                  </a:lnTo>
                  <a:lnTo>
                    <a:pt x="140" y="483"/>
                  </a:lnTo>
                  <a:lnTo>
                    <a:pt x="140" y="491"/>
                  </a:lnTo>
                  <a:lnTo>
                    <a:pt x="138" y="497"/>
                  </a:lnTo>
                  <a:lnTo>
                    <a:pt x="138" y="504"/>
                  </a:lnTo>
                  <a:lnTo>
                    <a:pt x="137" y="510"/>
                  </a:lnTo>
                  <a:lnTo>
                    <a:pt x="137" y="517"/>
                  </a:lnTo>
                  <a:lnTo>
                    <a:pt x="137" y="524"/>
                  </a:lnTo>
                  <a:lnTo>
                    <a:pt x="135" y="531"/>
                  </a:lnTo>
                  <a:lnTo>
                    <a:pt x="134" y="538"/>
                  </a:lnTo>
                  <a:lnTo>
                    <a:pt x="134" y="545"/>
                  </a:lnTo>
                  <a:lnTo>
                    <a:pt x="132" y="552"/>
                  </a:lnTo>
                  <a:lnTo>
                    <a:pt x="130" y="559"/>
                  </a:lnTo>
                  <a:lnTo>
                    <a:pt x="129" y="566"/>
                  </a:lnTo>
                  <a:lnTo>
                    <a:pt x="127" y="573"/>
                  </a:lnTo>
                  <a:lnTo>
                    <a:pt x="126" y="579"/>
                  </a:lnTo>
                  <a:lnTo>
                    <a:pt x="124" y="586"/>
                  </a:lnTo>
                  <a:lnTo>
                    <a:pt x="123" y="593"/>
                  </a:lnTo>
                  <a:lnTo>
                    <a:pt x="121" y="601"/>
                  </a:lnTo>
                  <a:lnTo>
                    <a:pt x="120" y="607"/>
                  </a:lnTo>
                  <a:lnTo>
                    <a:pt x="118" y="615"/>
                  </a:lnTo>
                  <a:lnTo>
                    <a:pt x="117" y="621"/>
                  </a:lnTo>
                  <a:lnTo>
                    <a:pt x="115" y="628"/>
                  </a:lnTo>
                  <a:lnTo>
                    <a:pt x="113" y="635"/>
                  </a:lnTo>
                  <a:lnTo>
                    <a:pt x="112" y="643"/>
                  </a:lnTo>
                  <a:lnTo>
                    <a:pt x="110" y="649"/>
                  </a:lnTo>
                  <a:lnTo>
                    <a:pt x="110" y="657"/>
                  </a:lnTo>
                  <a:lnTo>
                    <a:pt x="109" y="663"/>
                  </a:lnTo>
                  <a:lnTo>
                    <a:pt x="109" y="671"/>
                  </a:lnTo>
                  <a:lnTo>
                    <a:pt x="107" y="677"/>
                  </a:lnTo>
                  <a:lnTo>
                    <a:pt x="106" y="683"/>
                  </a:lnTo>
                  <a:lnTo>
                    <a:pt x="104" y="691"/>
                  </a:lnTo>
                  <a:lnTo>
                    <a:pt x="104" y="697"/>
                  </a:lnTo>
                  <a:lnTo>
                    <a:pt x="104" y="703"/>
                  </a:lnTo>
                  <a:lnTo>
                    <a:pt x="104" y="711"/>
                  </a:lnTo>
                  <a:lnTo>
                    <a:pt x="104" y="717"/>
                  </a:lnTo>
                  <a:lnTo>
                    <a:pt x="104" y="725"/>
                  </a:lnTo>
                  <a:lnTo>
                    <a:pt x="104" y="731"/>
                  </a:lnTo>
                  <a:lnTo>
                    <a:pt x="104" y="739"/>
                  </a:lnTo>
                  <a:lnTo>
                    <a:pt x="104" y="745"/>
                  </a:lnTo>
                  <a:lnTo>
                    <a:pt x="104" y="753"/>
                  </a:lnTo>
                  <a:lnTo>
                    <a:pt x="106" y="759"/>
                  </a:lnTo>
                  <a:lnTo>
                    <a:pt x="107" y="765"/>
                  </a:lnTo>
                  <a:lnTo>
                    <a:pt x="107" y="773"/>
                  </a:lnTo>
                  <a:lnTo>
                    <a:pt x="110" y="779"/>
                  </a:lnTo>
                  <a:lnTo>
                    <a:pt x="113" y="778"/>
                  </a:lnTo>
                  <a:lnTo>
                    <a:pt x="117" y="775"/>
                  </a:lnTo>
                  <a:lnTo>
                    <a:pt x="121" y="773"/>
                  </a:lnTo>
                  <a:lnTo>
                    <a:pt x="126" y="772"/>
                  </a:lnTo>
                  <a:lnTo>
                    <a:pt x="129" y="769"/>
                  </a:lnTo>
                  <a:lnTo>
                    <a:pt x="134" y="767"/>
                  </a:lnTo>
                  <a:lnTo>
                    <a:pt x="138" y="765"/>
                  </a:lnTo>
                  <a:lnTo>
                    <a:pt x="143" y="764"/>
                  </a:lnTo>
                  <a:lnTo>
                    <a:pt x="146" y="762"/>
                  </a:lnTo>
                  <a:lnTo>
                    <a:pt x="151" y="761"/>
                  </a:lnTo>
                  <a:lnTo>
                    <a:pt x="154" y="759"/>
                  </a:lnTo>
                  <a:lnTo>
                    <a:pt x="158" y="758"/>
                  </a:lnTo>
                  <a:lnTo>
                    <a:pt x="163" y="756"/>
                  </a:lnTo>
                  <a:lnTo>
                    <a:pt x="168" y="753"/>
                  </a:lnTo>
                  <a:lnTo>
                    <a:pt x="171" y="752"/>
                  </a:lnTo>
                  <a:lnTo>
                    <a:pt x="175" y="750"/>
                  </a:lnTo>
                  <a:lnTo>
                    <a:pt x="180" y="738"/>
                  </a:lnTo>
                  <a:lnTo>
                    <a:pt x="185" y="725"/>
                  </a:lnTo>
                  <a:lnTo>
                    <a:pt x="189" y="713"/>
                  </a:lnTo>
                  <a:lnTo>
                    <a:pt x="192" y="700"/>
                  </a:lnTo>
                  <a:lnTo>
                    <a:pt x="196" y="688"/>
                  </a:lnTo>
                  <a:lnTo>
                    <a:pt x="200" y="676"/>
                  </a:lnTo>
                  <a:lnTo>
                    <a:pt x="203" y="663"/>
                  </a:lnTo>
                  <a:lnTo>
                    <a:pt x="206" y="651"/>
                  </a:lnTo>
                  <a:lnTo>
                    <a:pt x="209" y="638"/>
                  </a:lnTo>
                  <a:lnTo>
                    <a:pt x="211" y="626"/>
                  </a:lnTo>
                  <a:lnTo>
                    <a:pt x="213" y="614"/>
                  </a:lnTo>
                  <a:lnTo>
                    <a:pt x="216" y="603"/>
                  </a:lnTo>
                  <a:lnTo>
                    <a:pt x="217" y="589"/>
                  </a:lnTo>
                  <a:lnTo>
                    <a:pt x="219" y="578"/>
                  </a:lnTo>
                  <a:lnTo>
                    <a:pt x="220" y="566"/>
                  </a:lnTo>
                  <a:lnTo>
                    <a:pt x="222" y="555"/>
                  </a:lnTo>
                  <a:lnTo>
                    <a:pt x="222" y="542"/>
                  </a:lnTo>
                  <a:lnTo>
                    <a:pt x="223" y="530"/>
                  </a:lnTo>
                  <a:lnTo>
                    <a:pt x="223" y="517"/>
                  </a:lnTo>
                  <a:lnTo>
                    <a:pt x="223" y="507"/>
                  </a:lnTo>
                  <a:lnTo>
                    <a:pt x="223" y="493"/>
                  </a:lnTo>
                  <a:lnTo>
                    <a:pt x="223" y="482"/>
                  </a:lnTo>
                  <a:lnTo>
                    <a:pt x="222" y="469"/>
                  </a:lnTo>
                  <a:lnTo>
                    <a:pt x="222" y="459"/>
                  </a:lnTo>
                  <a:lnTo>
                    <a:pt x="220" y="446"/>
                  </a:lnTo>
                  <a:lnTo>
                    <a:pt x="219" y="434"/>
                  </a:lnTo>
                  <a:lnTo>
                    <a:pt x="217" y="423"/>
                  </a:lnTo>
                  <a:lnTo>
                    <a:pt x="217" y="411"/>
                  </a:lnTo>
                  <a:lnTo>
                    <a:pt x="214" y="400"/>
                  </a:lnTo>
                  <a:lnTo>
                    <a:pt x="213" y="387"/>
                  </a:lnTo>
                  <a:lnTo>
                    <a:pt x="209" y="375"/>
                  </a:lnTo>
                  <a:lnTo>
                    <a:pt x="209" y="364"/>
                  </a:lnTo>
                  <a:lnTo>
                    <a:pt x="206" y="353"/>
                  </a:lnTo>
                  <a:lnTo>
                    <a:pt x="203" y="341"/>
                  </a:lnTo>
                  <a:lnTo>
                    <a:pt x="200" y="328"/>
                  </a:lnTo>
                  <a:lnTo>
                    <a:pt x="197" y="318"/>
                  </a:lnTo>
                  <a:lnTo>
                    <a:pt x="192" y="305"/>
                  </a:lnTo>
                  <a:lnTo>
                    <a:pt x="189" y="294"/>
                  </a:lnTo>
                  <a:lnTo>
                    <a:pt x="186" y="282"/>
                  </a:lnTo>
                  <a:lnTo>
                    <a:pt x="182" y="271"/>
                  </a:lnTo>
                  <a:lnTo>
                    <a:pt x="177" y="259"/>
                  </a:lnTo>
                  <a:lnTo>
                    <a:pt x="172" y="248"/>
                  </a:lnTo>
                  <a:lnTo>
                    <a:pt x="169" y="235"/>
                  </a:lnTo>
                  <a:lnTo>
                    <a:pt x="165" y="225"/>
                  </a:lnTo>
                  <a:lnTo>
                    <a:pt x="158" y="212"/>
                  </a:lnTo>
                  <a:lnTo>
                    <a:pt x="154" y="201"/>
                  </a:lnTo>
                  <a:lnTo>
                    <a:pt x="149" y="190"/>
                  </a:lnTo>
                  <a:lnTo>
                    <a:pt x="144" y="180"/>
                  </a:lnTo>
                  <a:lnTo>
                    <a:pt x="138" y="167"/>
                  </a:lnTo>
                  <a:lnTo>
                    <a:pt x="134" y="156"/>
                  </a:lnTo>
                  <a:lnTo>
                    <a:pt x="127" y="144"/>
                  </a:lnTo>
                  <a:lnTo>
                    <a:pt x="121" y="133"/>
                  </a:lnTo>
                  <a:lnTo>
                    <a:pt x="115" y="122"/>
                  </a:lnTo>
                  <a:lnTo>
                    <a:pt x="109" y="110"/>
                  </a:lnTo>
                  <a:lnTo>
                    <a:pt x="103" y="99"/>
                  </a:lnTo>
                  <a:lnTo>
                    <a:pt x="96" y="88"/>
                  </a:lnTo>
                  <a:lnTo>
                    <a:pt x="90" y="77"/>
                  </a:lnTo>
                  <a:lnTo>
                    <a:pt x="84" y="65"/>
                  </a:lnTo>
                  <a:lnTo>
                    <a:pt x="78" y="54"/>
                  </a:lnTo>
                  <a:lnTo>
                    <a:pt x="70" y="43"/>
                  </a:lnTo>
                  <a:lnTo>
                    <a:pt x="62" y="32"/>
                  </a:lnTo>
                  <a:lnTo>
                    <a:pt x="56" y="21"/>
                  </a:lnTo>
                  <a:lnTo>
                    <a:pt x="48" y="11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C47A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8" name="Freeform 270"/>
            <p:cNvSpPr>
              <a:spLocks/>
            </p:cNvSpPr>
            <p:nvPr/>
          </p:nvSpPr>
          <p:spPr bwMode="auto">
            <a:xfrm>
              <a:off x="4983" y="884"/>
              <a:ext cx="51" cy="169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" y="18"/>
                </a:cxn>
                <a:cxn ang="0">
                  <a:pos x="1" y="32"/>
                </a:cxn>
                <a:cxn ang="0">
                  <a:pos x="4" y="48"/>
                </a:cxn>
                <a:cxn ang="0">
                  <a:pos x="12" y="65"/>
                </a:cxn>
                <a:cxn ang="0">
                  <a:pos x="24" y="82"/>
                </a:cxn>
                <a:cxn ang="0">
                  <a:pos x="35" y="100"/>
                </a:cxn>
                <a:cxn ang="0">
                  <a:pos x="46" y="117"/>
                </a:cxn>
                <a:cxn ang="0">
                  <a:pos x="54" y="136"/>
                </a:cxn>
                <a:cxn ang="0">
                  <a:pos x="57" y="151"/>
                </a:cxn>
                <a:cxn ang="0">
                  <a:pos x="55" y="169"/>
                </a:cxn>
                <a:cxn ang="0">
                  <a:pos x="55" y="181"/>
                </a:cxn>
                <a:cxn ang="0">
                  <a:pos x="57" y="195"/>
                </a:cxn>
                <a:cxn ang="0">
                  <a:pos x="55" y="209"/>
                </a:cxn>
                <a:cxn ang="0">
                  <a:pos x="54" y="224"/>
                </a:cxn>
                <a:cxn ang="0">
                  <a:pos x="51" y="238"/>
                </a:cxn>
                <a:cxn ang="0">
                  <a:pos x="49" y="254"/>
                </a:cxn>
                <a:cxn ang="0">
                  <a:pos x="46" y="269"/>
                </a:cxn>
                <a:cxn ang="0">
                  <a:pos x="43" y="285"/>
                </a:cxn>
                <a:cxn ang="0">
                  <a:pos x="40" y="299"/>
                </a:cxn>
                <a:cxn ang="0">
                  <a:pos x="37" y="314"/>
                </a:cxn>
                <a:cxn ang="0">
                  <a:pos x="40" y="327"/>
                </a:cxn>
                <a:cxn ang="0">
                  <a:pos x="52" y="331"/>
                </a:cxn>
                <a:cxn ang="0">
                  <a:pos x="66" y="334"/>
                </a:cxn>
                <a:cxn ang="0">
                  <a:pos x="74" y="327"/>
                </a:cxn>
                <a:cxn ang="0">
                  <a:pos x="80" y="310"/>
                </a:cxn>
                <a:cxn ang="0">
                  <a:pos x="86" y="294"/>
                </a:cxn>
                <a:cxn ang="0">
                  <a:pos x="90" y="277"/>
                </a:cxn>
                <a:cxn ang="0">
                  <a:pos x="94" y="262"/>
                </a:cxn>
                <a:cxn ang="0">
                  <a:pos x="97" y="244"/>
                </a:cxn>
                <a:cxn ang="0">
                  <a:pos x="99" y="229"/>
                </a:cxn>
                <a:cxn ang="0">
                  <a:pos x="100" y="212"/>
                </a:cxn>
                <a:cxn ang="0">
                  <a:pos x="100" y="195"/>
                </a:cxn>
                <a:cxn ang="0">
                  <a:pos x="100" y="178"/>
                </a:cxn>
                <a:cxn ang="0">
                  <a:pos x="100" y="162"/>
                </a:cxn>
                <a:cxn ang="0">
                  <a:pos x="96" y="145"/>
                </a:cxn>
                <a:cxn ang="0">
                  <a:pos x="93" y="130"/>
                </a:cxn>
                <a:cxn ang="0">
                  <a:pos x="88" y="113"/>
                </a:cxn>
                <a:cxn ang="0">
                  <a:pos x="83" y="97"/>
                </a:cxn>
                <a:cxn ang="0">
                  <a:pos x="77" y="82"/>
                </a:cxn>
                <a:cxn ang="0">
                  <a:pos x="69" y="66"/>
                </a:cxn>
                <a:cxn ang="0">
                  <a:pos x="62" y="51"/>
                </a:cxn>
                <a:cxn ang="0">
                  <a:pos x="52" y="37"/>
                </a:cxn>
                <a:cxn ang="0">
                  <a:pos x="42" y="23"/>
                </a:cxn>
                <a:cxn ang="0">
                  <a:pos x="29" y="9"/>
                </a:cxn>
                <a:cxn ang="0">
                  <a:pos x="23" y="0"/>
                </a:cxn>
              </a:cxnLst>
              <a:rect l="0" t="0" r="r" b="b"/>
              <a:pathLst>
                <a:path w="102" h="337">
                  <a:moveTo>
                    <a:pt x="23" y="0"/>
                  </a:moveTo>
                  <a:lnTo>
                    <a:pt x="15" y="3"/>
                  </a:lnTo>
                  <a:lnTo>
                    <a:pt x="11" y="6"/>
                  </a:lnTo>
                  <a:lnTo>
                    <a:pt x="6" y="9"/>
                  </a:lnTo>
                  <a:lnTo>
                    <a:pt x="4" y="14"/>
                  </a:lnTo>
                  <a:lnTo>
                    <a:pt x="1" y="18"/>
                  </a:lnTo>
                  <a:lnTo>
                    <a:pt x="1" y="23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1" y="37"/>
                  </a:lnTo>
                  <a:lnTo>
                    <a:pt x="3" y="41"/>
                  </a:lnTo>
                  <a:lnTo>
                    <a:pt x="4" y="48"/>
                  </a:lnTo>
                  <a:lnTo>
                    <a:pt x="7" y="54"/>
                  </a:lnTo>
                  <a:lnTo>
                    <a:pt x="11" y="58"/>
                  </a:lnTo>
                  <a:lnTo>
                    <a:pt x="12" y="65"/>
                  </a:lnTo>
                  <a:lnTo>
                    <a:pt x="17" y="71"/>
                  </a:lnTo>
                  <a:lnTo>
                    <a:pt x="21" y="77"/>
                  </a:lnTo>
                  <a:lnTo>
                    <a:pt x="24" y="82"/>
                  </a:lnTo>
                  <a:lnTo>
                    <a:pt x="28" y="88"/>
                  </a:lnTo>
                  <a:lnTo>
                    <a:pt x="31" y="94"/>
                  </a:lnTo>
                  <a:lnTo>
                    <a:pt x="35" y="100"/>
                  </a:lnTo>
                  <a:lnTo>
                    <a:pt x="38" y="105"/>
                  </a:lnTo>
                  <a:lnTo>
                    <a:pt x="43" y="113"/>
                  </a:lnTo>
                  <a:lnTo>
                    <a:pt x="46" y="117"/>
                  </a:lnTo>
                  <a:lnTo>
                    <a:pt x="49" y="124"/>
                  </a:lnTo>
                  <a:lnTo>
                    <a:pt x="51" y="130"/>
                  </a:lnTo>
                  <a:lnTo>
                    <a:pt x="54" y="136"/>
                  </a:lnTo>
                  <a:lnTo>
                    <a:pt x="55" y="141"/>
                  </a:lnTo>
                  <a:lnTo>
                    <a:pt x="57" y="147"/>
                  </a:lnTo>
                  <a:lnTo>
                    <a:pt x="57" y="151"/>
                  </a:lnTo>
                  <a:lnTo>
                    <a:pt x="57" y="158"/>
                  </a:lnTo>
                  <a:lnTo>
                    <a:pt x="57" y="162"/>
                  </a:lnTo>
                  <a:lnTo>
                    <a:pt x="55" y="169"/>
                  </a:lnTo>
                  <a:lnTo>
                    <a:pt x="55" y="173"/>
                  </a:lnTo>
                  <a:lnTo>
                    <a:pt x="55" y="178"/>
                  </a:lnTo>
                  <a:lnTo>
                    <a:pt x="55" y="181"/>
                  </a:lnTo>
                  <a:lnTo>
                    <a:pt x="57" y="186"/>
                  </a:lnTo>
                  <a:lnTo>
                    <a:pt x="57" y="190"/>
                  </a:lnTo>
                  <a:lnTo>
                    <a:pt x="57" y="195"/>
                  </a:lnTo>
                  <a:lnTo>
                    <a:pt x="57" y="200"/>
                  </a:lnTo>
                  <a:lnTo>
                    <a:pt x="57" y="204"/>
                  </a:lnTo>
                  <a:lnTo>
                    <a:pt x="55" y="209"/>
                  </a:lnTo>
                  <a:lnTo>
                    <a:pt x="55" y="213"/>
                  </a:lnTo>
                  <a:lnTo>
                    <a:pt x="54" y="218"/>
                  </a:lnTo>
                  <a:lnTo>
                    <a:pt x="54" y="224"/>
                  </a:lnTo>
                  <a:lnTo>
                    <a:pt x="52" y="229"/>
                  </a:lnTo>
                  <a:lnTo>
                    <a:pt x="52" y="234"/>
                  </a:lnTo>
                  <a:lnTo>
                    <a:pt x="51" y="238"/>
                  </a:lnTo>
                  <a:lnTo>
                    <a:pt x="51" y="244"/>
                  </a:lnTo>
                  <a:lnTo>
                    <a:pt x="49" y="249"/>
                  </a:lnTo>
                  <a:lnTo>
                    <a:pt x="49" y="254"/>
                  </a:lnTo>
                  <a:lnTo>
                    <a:pt x="48" y="258"/>
                  </a:lnTo>
                  <a:lnTo>
                    <a:pt x="46" y="265"/>
                  </a:lnTo>
                  <a:lnTo>
                    <a:pt x="46" y="269"/>
                  </a:lnTo>
                  <a:lnTo>
                    <a:pt x="45" y="274"/>
                  </a:lnTo>
                  <a:lnTo>
                    <a:pt x="45" y="279"/>
                  </a:lnTo>
                  <a:lnTo>
                    <a:pt x="43" y="285"/>
                  </a:lnTo>
                  <a:lnTo>
                    <a:pt x="42" y="289"/>
                  </a:lnTo>
                  <a:lnTo>
                    <a:pt x="42" y="294"/>
                  </a:lnTo>
                  <a:lnTo>
                    <a:pt x="40" y="299"/>
                  </a:lnTo>
                  <a:lnTo>
                    <a:pt x="38" y="305"/>
                  </a:lnTo>
                  <a:lnTo>
                    <a:pt x="37" y="310"/>
                  </a:lnTo>
                  <a:lnTo>
                    <a:pt x="37" y="314"/>
                  </a:lnTo>
                  <a:lnTo>
                    <a:pt x="35" y="320"/>
                  </a:lnTo>
                  <a:lnTo>
                    <a:pt x="35" y="327"/>
                  </a:lnTo>
                  <a:lnTo>
                    <a:pt x="40" y="327"/>
                  </a:lnTo>
                  <a:lnTo>
                    <a:pt x="45" y="328"/>
                  </a:lnTo>
                  <a:lnTo>
                    <a:pt x="48" y="330"/>
                  </a:lnTo>
                  <a:lnTo>
                    <a:pt x="52" y="331"/>
                  </a:lnTo>
                  <a:lnTo>
                    <a:pt x="57" y="333"/>
                  </a:lnTo>
                  <a:lnTo>
                    <a:pt x="62" y="333"/>
                  </a:lnTo>
                  <a:lnTo>
                    <a:pt x="66" y="334"/>
                  </a:lnTo>
                  <a:lnTo>
                    <a:pt x="71" y="337"/>
                  </a:lnTo>
                  <a:lnTo>
                    <a:pt x="72" y="331"/>
                  </a:lnTo>
                  <a:lnTo>
                    <a:pt x="74" y="327"/>
                  </a:lnTo>
                  <a:lnTo>
                    <a:pt x="77" y="320"/>
                  </a:lnTo>
                  <a:lnTo>
                    <a:pt x="79" y="316"/>
                  </a:lnTo>
                  <a:lnTo>
                    <a:pt x="80" y="310"/>
                  </a:lnTo>
                  <a:lnTo>
                    <a:pt x="83" y="305"/>
                  </a:lnTo>
                  <a:lnTo>
                    <a:pt x="83" y="299"/>
                  </a:lnTo>
                  <a:lnTo>
                    <a:pt x="86" y="294"/>
                  </a:lnTo>
                  <a:lnTo>
                    <a:pt x="86" y="289"/>
                  </a:lnTo>
                  <a:lnTo>
                    <a:pt x="90" y="283"/>
                  </a:lnTo>
                  <a:lnTo>
                    <a:pt x="90" y="277"/>
                  </a:lnTo>
                  <a:lnTo>
                    <a:pt x="93" y="272"/>
                  </a:lnTo>
                  <a:lnTo>
                    <a:pt x="93" y="266"/>
                  </a:lnTo>
                  <a:lnTo>
                    <a:pt x="94" y="262"/>
                  </a:lnTo>
                  <a:lnTo>
                    <a:pt x="96" y="255"/>
                  </a:lnTo>
                  <a:lnTo>
                    <a:pt x="97" y="251"/>
                  </a:lnTo>
                  <a:lnTo>
                    <a:pt x="97" y="244"/>
                  </a:lnTo>
                  <a:lnTo>
                    <a:pt x="97" y="240"/>
                  </a:lnTo>
                  <a:lnTo>
                    <a:pt x="99" y="234"/>
                  </a:lnTo>
                  <a:lnTo>
                    <a:pt x="99" y="229"/>
                  </a:lnTo>
                  <a:lnTo>
                    <a:pt x="99" y="223"/>
                  </a:lnTo>
                  <a:lnTo>
                    <a:pt x="100" y="218"/>
                  </a:lnTo>
                  <a:lnTo>
                    <a:pt x="100" y="212"/>
                  </a:lnTo>
                  <a:lnTo>
                    <a:pt x="102" y="207"/>
                  </a:lnTo>
                  <a:lnTo>
                    <a:pt x="100" y="201"/>
                  </a:lnTo>
                  <a:lnTo>
                    <a:pt x="100" y="195"/>
                  </a:lnTo>
                  <a:lnTo>
                    <a:pt x="100" y="190"/>
                  </a:lnTo>
                  <a:lnTo>
                    <a:pt x="100" y="184"/>
                  </a:lnTo>
                  <a:lnTo>
                    <a:pt x="100" y="178"/>
                  </a:lnTo>
                  <a:lnTo>
                    <a:pt x="100" y="173"/>
                  </a:lnTo>
                  <a:lnTo>
                    <a:pt x="100" y="167"/>
                  </a:lnTo>
                  <a:lnTo>
                    <a:pt x="100" y="162"/>
                  </a:lnTo>
                  <a:lnTo>
                    <a:pt x="99" y="158"/>
                  </a:lnTo>
                  <a:lnTo>
                    <a:pt x="97" y="151"/>
                  </a:lnTo>
                  <a:lnTo>
                    <a:pt x="96" y="145"/>
                  </a:lnTo>
                  <a:lnTo>
                    <a:pt x="96" y="141"/>
                  </a:lnTo>
                  <a:lnTo>
                    <a:pt x="94" y="134"/>
                  </a:lnTo>
                  <a:lnTo>
                    <a:pt x="93" y="130"/>
                  </a:lnTo>
                  <a:lnTo>
                    <a:pt x="91" y="124"/>
                  </a:lnTo>
                  <a:lnTo>
                    <a:pt x="91" y="119"/>
                  </a:lnTo>
                  <a:lnTo>
                    <a:pt x="88" y="113"/>
                  </a:lnTo>
                  <a:lnTo>
                    <a:pt x="86" y="108"/>
                  </a:lnTo>
                  <a:lnTo>
                    <a:pt x="86" y="102"/>
                  </a:lnTo>
                  <a:lnTo>
                    <a:pt x="83" y="97"/>
                  </a:lnTo>
                  <a:lnTo>
                    <a:pt x="82" y="93"/>
                  </a:lnTo>
                  <a:lnTo>
                    <a:pt x="80" y="86"/>
                  </a:lnTo>
                  <a:lnTo>
                    <a:pt x="77" y="82"/>
                  </a:lnTo>
                  <a:lnTo>
                    <a:pt x="76" y="77"/>
                  </a:lnTo>
                  <a:lnTo>
                    <a:pt x="72" y="71"/>
                  </a:lnTo>
                  <a:lnTo>
                    <a:pt x="69" y="66"/>
                  </a:lnTo>
                  <a:lnTo>
                    <a:pt x="66" y="62"/>
                  </a:lnTo>
                  <a:lnTo>
                    <a:pt x="65" y="57"/>
                  </a:lnTo>
                  <a:lnTo>
                    <a:pt x="62" y="51"/>
                  </a:lnTo>
                  <a:lnTo>
                    <a:pt x="59" y="46"/>
                  </a:lnTo>
                  <a:lnTo>
                    <a:pt x="55" y="41"/>
                  </a:lnTo>
                  <a:lnTo>
                    <a:pt x="52" y="37"/>
                  </a:lnTo>
                  <a:lnTo>
                    <a:pt x="48" y="32"/>
                  </a:lnTo>
                  <a:lnTo>
                    <a:pt x="45" y="26"/>
                  </a:lnTo>
                  <a:lnTo>
                    <a:pt x="42" y="23"/>
                  </a:lnTo>
                  <a:lnTo>
                    <a:pt x="38" y="18"/>
                  </a:lnTo>
                  <a:lnTo>
                    <a:pt x="34" y="14"/>
                  </a:lnTo>
                  <a:lnTo>
                    <a:pt x="29" y="9"/>
                  </a:lnTo>
                  <a:lnTo>
                    <a:pt x="26" y="4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19" name="Freeform 271"/>
            <p:cNvSpPr>
              <a:spLocks/>
            </p:cNvSpPr>
            <p:nvPr/>
          </p:nvSpPr>
          <p:spPr bwMode="auto">
            <a:xfrm>
              <a:off x="5061" y="796"/>
              <a:ext cx="93" cy="317"/>
            </a:xfrm>
            <a:custGeom>
              <a:avLst/>
              <a:gdLst/>
              <a:ahLst/>
              <a:cxnLst>
                <a:cxn ang="0">
                  <a:pos x="31" y="6"/>
                </a:cxn>
                <a:cxn ang="0">
                  <a:pos x="16" y="18"/>
                </a:cxn>
                <a:cxn ang="0">
                  <a:pos x="6" y="32"/>
                </a:cxn>
                <a:cxn ang="0">
                  <a:pos x="0" y="46"/>
                </a:cxn>
                <a:cxn ang="0">
                  <a:pos x="0" y="62"/>
                </a:cxn>
                <a:cxn ang="0">
                  <a:pos x="0" y="77"/>
                </a:cxn>
                <a:cxn ang="0">
                  <a:pos x="5" y="94"/>
                </a:cxn>
                <a:cxn ang="0">
                  <a:pos x="11" y="111"/>
                </a:cxn>
                <a:cxn ang="0">
                  <a:pos x="19" y="130"/>
                </a:cxn>
                <a:cxn ang="0">
                  <a:pos x="28" y="149"/>
                </a:cxn>
                <a:cxn ang="0">
                  <a:pos x="40" y="169"/>
                </a:cxn>
                <a:cxn ang="0">
                  <a:pos x="50" y="186"/>
                </a:cxn>
                <a:cxn ang="0">
                  <a:pos x="61" y="206"/>
                </a:cxn>
                <a:cxn ang="0">
                  <a:pos x="71" y="225"/>
                </a:cxn>
                <a:cxn ang="0">
                  <a:pos x="82" y="245"/>
                </a:cxn>
                <a:cxn ang="0">
                  <a:pos x="90" y="265"/>
                </a:cxn>
                <a:cxn ang="0">
                  <a:pos x="98" y="284"/>
                </a:cxn>
                <a:cxn ang="0">
                  <a:pos x="101" y="302"/>
                </a:cxn>
                <a:cxn ang="0">
                  <a:pos x="104" y="321"/>
                </a:cxn>
                <a:cxn ang="0">
                  <a:pos x="102" y="338"/>
                </a:cxn>
                <a:cxn ang="0">
                  <a:pos x="99" y="355"/>
                </a:cxn>
                <a:cxn ang="0">
                  <a:pos x="98" y="372"/>
                </a:cxn>
                <a:cxn ang="0">
                  <a:pos x="104" y="384"/>
                </a:cxn>
                <a:cxn ang="0">
                  <a:pos x="107" y="398"/>
                </a:cxn>
                <a:cxn ang="0">
                  <a:pos x="107" y="412"/>
                </a:cxn>
                <a:cxn ang="0">
                  <a:pos x="104" y="428"/>
                </a:cxn>
                <a:cxn ang="0">
                  <a:pos x="101" y="443"/>
                </a:cxn>
                <a:cxn ang="0">
                  <a:pos x="95" y="457"/>
                </a:cxn>
                <a:cxn ang="0">
                  <a:pos x="87" y="473"/>
                </a:cxn>
                <a:cxn ang="0">
                  <a:pos x="78" y="488"/>
                </a:cxn>
                <a:cxn ang="0">
                  <a:pos x="70" y="505"/>
                </a:cxn>
                <a:cxn ang="0">
                  <a:pos x="62" y="519"/>
                </a:cxn>
                <a:cxn ang="0">
                  <a:pos x="54" y="535"/>
                </a:cxn>
                <a:cxn ang="0">
                  <a:pos x="47" y="549"/>
                </a:cxn>
                <a:cxn ang="0">
                  <a:pos x="42" y="563"/>
                </a:cxn>
                <a:cxn ang="0">
                  <a:pos x="39" y="575"/>
                </a:cxn>
                <a:cxn ang="0">
                  <a:pos x="39" y="595"/>
                </a:cxn>
                <a:cxn ang="0">
                  <a:pos x="47" y="611"/>
                </a:cxn>
                <a:cxn ang="0">
                  <a:pos x="57" y="620"/>
                </a:cxn>
                <a:cxn ang="0">
                  <a:pos x="70" y="626"/>
                </a:cxn>
                <a:cxn ang="0">
                  <a:pos x="90" y="631"/>
                </a:cxn>
                <a:cxn ang="0">
                  <a:pos x="112" y="625"/>
                </a:cxn>
                <a:cxn ang="0">
                  <a:pos x="129" y="597"/>
                </a:cxn>
                <a:cxn ang="0">
                  <a:pos x="143" y="567"/>
                </a:cxn>
                <a:cxn ang="0">
                  <a:pos x="157" y="538"/>
                </a:cxn>
                <a:cxn ang="0">
                  <a:pos x="167" y="508"/>
                </a:cxn>
                <a:cxn ang="0">
                  <a:pos x="175" y="479"/>
                </a:cxn>
                <a:cxn ang="0">
                  <a:pos x="180" y="449"/>
                </a:cxn>
                <a:cxn ang="0">
                  <a:pos x="185" y="418"/>
                </a:cxn>
                <a:cxn ang="0">
                  <a:pos x="186" y="389"/>
                </a:cxn>
                <a:cxn ang="0">
                  <a:pos x="186" y="358"/>
                </a:cxn>
                <a:cxn ang="0">
                  <a:pos x="183" y="327"/>
                </a:cxn>
                <a:cxn ang="0">
                  <a:pos x="178" y="297"/>
                </a:cxn>
                <a:cxn ang="0">
                  <a:pos x="172" y="265"/>
                </a:cxn>
                <a:cxn ang="0">
                  <a:pos x="164" y="235"/>
                </a:cxn>
                <a:cxn ang="0">
                  <a:pos x="154" y="204"/>
                </a:cxn>
                <a:cxn ang="0">
                  <a:pos x="144" y="175"/>
                </a:cxn>
                <a:cxn ang="0">
                  <a:pos x="130" y="144"/>
                </a:cxn>
                <a:cxn ang="0">
                  <a:pos x="116" y="115"/>
                </a:cxn>
                <a:cxn ang="0">
                  <a:pos x="99" y="84"/>
                </a:cxn>
                <a:cxn ang="0">
                  <a:pos x="82" y="56"/>
                </a:cxn>
                <a:cxn ang="0">
                  <a:pos x="62" y="28"/>
                </a:cxn>
                <a:cxn ang="0">
                  <a:pos x="44" y="0"/>
                </a:cxn>
              </a:cxnLst>
              <a:rect l="0" t="0" r="r" b="b"/>
              <a:pathLst>
                <a:path w="186" h="634">
                  <a:moveTo>
                    <a:pt x="44" y="0"/>
                  </a:moveTo>
                  <a:lnTo>
                    <a:pt x="37" y="3"/>
                  </a:lnTo>
                  <a:lnTo>
                    <a:pt x="31" y="6"/>
                  </a:lnTo>
                  <a:lnTo>
                    <a:pt x="25" y="11"/>
                  </a:lnTo>
                  <a:lnTo>
                    <a:pt x="20" y="15"/>
                  </a:lnTo>
                  <a:lnTo>
                    <a:pt x="16" y="18"/>
                  </a:lnTo>
                  <a:lnTo>
                    <a:pt x="13" y="23"/>
                  </a:lnTo>
                  <a:lnTo>
                    <a:pt x="9" y="28"/>
                  </a:lnTo>
                  <a:lnTo>
                    <a:pt x="6" y="32"/>
                  </a:lnTo>
                  <a:lnTo>
                    <a:pt x="3" y="37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0" y="73"/>
                  </a:lnTo>
                  <a:lnTo>
                    <a:pt x="0" y="77"/>
                  </a:lnTo>
                  <a:lnTo>
                    <a:pt x="2" y="84"/>
                  </a:lnTo>
                  <a:lnTo>
                    <a:pt x="3" y="88"/>
                  </a:lnTo>
                  <a:lnTo>
                    <a:pt x="5" y="94"/>
                  </a:lnTo>
                  <a:lnTo>
                    <a:pt x="6" y="101"/>
                  </a:lnTo>
                  <a:lnTo>
                    <a:pt x="8" y="105"/>
                  </a:lnTo>
                  <a:lnTo>
                    <a:pt x="11" y="111"/>
                  </a:lnTo>
                  <a:lnTo>
                    <a:pt x="14" y="119"/>
                  </a:lnTo>
                  <a:lnTo>
                    <a:pt x="16" y="124"/>
                  </a:lnTo>
                  <a:lnTo>
                    <a:pt x="19" y="130"/>
                  </a:lnTo>
                  <a:lnTo>
                    <a:pt x="22" y="136"/>
                  </a:lnTo>
                  <a:lnTo>
                    <a:pt x="25" y="142"/>
                  </a:lnTo>
                  <a:lnTo>
                    <a:pt x="28" y="149"/>
                  </a:lnTo>
                  <a:lnTo>
                    <a:pt x="33" y="155"/>
                  </a:lnTo>
                  <a:lnTo>
                    <a:pt x="36" y="161"/>
                  </a:lnTo>
                  <a:lnTo>
                    <a:pt x="40" y="169"/>
                  </a:lnTo>
                  <a:lnTo>
                    <a:pt x="42" y="175"/>
                  </a:lnTo>
                  <a:lnTo>
                    <a:pt x="47" y="181"/>
                  </a:lnTo>
                  <a:lnTo>
                    <a:pt x="50" y="186"/>
                  </a:lnTo>
                  <a:lnTo>
                    <a:pt x="54" y="194"/>
                  </a:lnTo>
                  <a:lnTo>
                    <a:pt x="57" y="200"/>
                  </a:lnTo>
                  <a:lnTo>
                    <a:pt x="61" y="206"/>
                  </a:lnTo>
                  <a:lnTo>
                    <a:pt x="64" y="212"/>
                  </a:lnTo>
                  <a:lnTo>
                    <a:pt x="68" y="218"/>
                  </a:lnTo>
                  <a:lnTo>
                    <a:pt x="71" y="225"/>
                  </a:lnTo>
                  <a:lnTo>
                    <a:pt x="76" y="232"/>
                  </a:lnTo>
                  <a:lnTo>
                    <a:pt x="78" y="239"/>
                  </a:lnTo>
                  <a:lnTo>
                    <a:pt x="82" y="245"/>
                  </a:lnTo>
                  <a:lnTo>
                    <a:pt x="84" y="251"/>
                  </a:lnTo>
                  <a:lnTo>
                    <a:pt x="87" y="257"/>
                  </a:lnTo>
                  <a:lnTo>
                    <a:pt x="90" y="265"/>
                  </a:lnTo>
                  <a:lnTo>
                    <a:pt x="93" y="271"/>
                  </a:lnTo>
                  <a:lnTo>
                    <a:pt x="95" y="277"/>
                  </a:lnTo>
                  <a:lnTo>
                    <a:pt x="98" y="284"/>
                  </a:lnTo>
                  <a:lnTo>
                    <a:pt x="98" y="290"/>
                  </a:lnTo>
                  <a:lnTo>
                    <a:pt x="101" y="296"/>
                  </a:lnTo>
                  <a:lnTo>
                    <a:pt x="101" y="302"/>
                  </a:lnTo>
                  <a:lnTo>
                    <a:pt x="102" y="308"/>
                  </a:lnTo>
                  <a:lnTo>
                    <a:pt x="104" y="315"/>
                  </a:lnTo>
                  <a:lnTo>
                    <a:pt x="104" y="321"/>
                  </a:lnTo>
                  <a:lnTo>
                    <a:pt x="104" y="327"/>
                  </a:lnTo>
                  <a:lnTo>
                    <a:pt x="104" y="333"/>
                  </a:lnTo>
                  <a:lnTo>
                    <a:pt x="102" y="338"/>
                  </a:lnTo>
                  <a:lnTo>
                    <a:pt x="102" y="344"/>
                  </a:lnTo>
                  <a:lnTo>
                    <a:pt x="101" y="350"/>
                  </a:lnTo>
                  <a:lnTo>
                    <a:pt x="99" y="355"/>
                  </a:lnTo>
                  <a:lnTo>
                    <a:pt x="98" y="361"/>
                  </a:lnTo>
                  <a:lnTo>
                    <a:pt x="95" y="367"/>
                  </a:lnTo>
                  <a:lnTo>
                    <a:pt x="98" y="372"/>
                  </a:lnTo>
                  <a:lnTo>
                    <a:pt x="99" y="375"/>
                  </a:lnTo>
                  <a:lnTo>
                    <a:pt x="101" y="380"/>
                  </a:lnTo>
                  <a:lnTo>
                    <a:pt x="104" y="384"/>
                  </a:lnTo>
                  <a:lnTo>
                    <a:pt x="104" y="389"/>
                  </a:lnTo>
                  <a:lnTo>
                    <a:pt x="106" y="394"/>
                  </a:lnTo>
                  <a:lnTo>
                    <a:pt x="107" y="398"/>
                  </a:lnTo>
                  <a:lnTo>
                    <a:pt x="107" y="403"/>
                  </a:lnTo>
                  <a:lnTo>
                    <a:pt x="107" y="408"/>
                  </a:lnTo>
                  <a:lnTo>
                    <a:pt x="107" y="412"/>
                  </a:lnTo>
                  <a:lnTo>
                    <a:pt x="106" y="417"/>
                  </a:lnTo>
                  <a:lnTo>
                    <a:pt x="106" y="423"/>
                  </a:lnTo>
                  <a:lnTo>
                    <a:pt x="104" y="428"/>
                  </a:lnTo>
                  <a:lnTo>
                    <a:pt x="102" y="432"/>
                  </a:lnTo>
                  <a:lnTo>
                    <a:pt x="101" y="437"/>
                  </a:lnTo>
                  <a:lnTo>
                    <a:pt x="101" y="443"/>
                  </a:lnTo>
                  <a:lnTo>
                    <a:pt x="98" y="448"/>
                  </a:lnTo>
                  <a:lnTo>
                    <a:pt x="96" y="452"/>
                  </a:lnTo>
                  <a:lnTo>
                    <a:pt x="95" y="457"/>
                  </a:lnTo>
                  <a:lnTo>
                    <a:pt x="92" y="463"/>
                  </a:lnTo>
                  <a:lnTo>
                    <a:pt x="88" y="468"/>
                  </a:lnTo>
                  <a:lnTo>
                    <a:pt x="87" y="473"/>
                  </a:lnTo>
                  <a:lnTo>
                    <a:pt x="84" y="477"/>
                  </a:lnTo>
                  <a:lnTo>
                    <a:pt x="81" y="483"/>
                  </a:lnTo>
                  <a:lnTo>
                    <a:pt x="78" y="488"/>
                  </a:lnTo>
                  <a:lnTo>
                    <a:pt x="76" y="494"/>
                  </a:lnTo>
                  <a:lnTo>
                    <a:pt x="73" y="499"/>
                  </a:lnTo>
                  <a:lnTo>
                    <a:pt x="70" y="505"/>
                  </a:lnTo>
                  <a:lnTo>
                    <a:pt x="67" y="510"/>
                  </a:lnTo>
                  <a:lnTo>
                    <a:pt x="64" y="514"/>
                  </a:lnTo>
                  <a:lnTo>
                    <a:pt x="62" y="519"/>
                  </a:lnTo>
                  <a:lnTo>
                    <a:pt x="61" y="525"/>
                  </a:lnTo>
                  <a:lnTo>
                    <a:pt x="57" y="530"/>
                  </a:lnTo>
                  <a:lnTo>
                    <a:pt x="54" y="535"/>
                  </a:lnTo>
                  <a:lnTo>
                    <a:pt x="51" y="539"/>
                  </a:lnTo>
                  <a:lnTo>
                    <a:pt x="50" y="544"/>
                  </a:lnTo>
                  <a:lnTo>
                    <a:pt x="47" y="549"/>
                  </a:lnTo>
                  <a:lnTo>
                    <a:pt x="45" y="553"/>
                  </a:lnTo>
                  <a:lnTo>
                    <a:pt x="44" y="558"/>
                  </a:lnTo>
                  <a:lnTo>
                    <a:pt x="42" y="563"/>
                  </a:lnTo>
                  <a:lnTo>
                    <a:pt x="40" y="566"/>
                  </a:lnTo>
                  <a:lnTo>
                    <a:pt x="40" y="570"/>
                  </a:lnTo>
                  <a:lnTo>
                    <a:pt x="39" y="575"/>
                  </a:lnTo>
                  <a:lnTo>
                    <a:pt x="39" y="580"/>
                  </a:lnTo>
                  <a:lnTo>
                    <a:pt x="37" y="586"/>
                  </a:lnTo>
                  <a:lnTo>
                    <a:pt x="39" y="595"/>
                  </a:lnTo>
                  <a:lnTo>
                    <a:pt x="40" y="601"/>
                  </a:lnTo>
                  <a:lnTo>
                    <a:pt x="45" y="607"/>
                  </a:lnTo>
                  <a:lnTo>
                    <a:pt x="47" y="611"/>
                  </a:lnTo>
                  <a:lnTo>
                    <a:pt x="50" y="614"/>
                  </a:lnTo>
                  <a:lnTo>
                    <a:pt x="53" y="617"/>
                  </a:lnTo>
                  <a:lnTo>
                    <a:pt x="57" y="620"/>
                  </a:lnTo>
                  <a:lnTo>
                    <a:pt x="61" y="621"/>
                  </a:lnTo>
                  <a:lnTo>
                    <a:pt x="65" y="623"/>
                  </a:lnTo>
                  <a:lnTo>
                    <a:pt x="70" y="626"/>
                  </a:lnTo>
                  <a:lnTo>
                    <a:pt x="78" y="628"/>
                  </a:lnTo>
                  <a:lnTo>
                    <a:pt x="82" y="629"/>
                  </a:lnTo>
                  <a:lnTo>
                    <a:pt x="90" y="631"/>
                  </a:lnTo>
                  <a:lnTo>
                    <a:pt x="98" y="632"/>
                  </a:lnTo>
                  <a:lnTo>
                    <a:pt x="106" y="634"/>
                  </a:lnTo>
                  <a:lnTo>
                    <a:pt x="112" y="625"/>
                  </a:lnTo>
                  <a:lnTo>
                    <a:pt x="118" y="615"/>
                  </a:lnTo>
                  <a:lnTo>
                    <a:pt x="123" y="606"/>
                  </a:lnTo>
                  <a:lnTo>
                    <a:pt x="129" y="597"/>
                  </a:lnTo>
                  <a:lnTo>
                    <a:pt x="133" y="586"/>
                  </a:lnTo>
                  <a:lnTo>
                    <a:pt x="138" y="576"/>
                  </a:lnTo>
                  <a:lnTo>
                    <a:pt x="143" y="567"/>
                  </a:lnTo>
                  <a:lnTo>
                    <a:pt x="149" y="558"/>
                  </a:lnTo>
                  <a:lnTo>
                    <a:pt x="152" y="547"/>
                  </a:lnTo>
                  <a:lnTo>
                    <a:pt x="157" y="538"/>
                  </a:lnTo>
                  <a:lnTo>
                    <a:pt x="160" y="528"/>
                  </a:lnTo>
                  <a:lnTo>
                    <a:pt x="164" y="519"/>
                  </a:lnTo>
                  <a:lnTo>
                    <a:pt x="167" y="508"/>
                  </a:lnTo>
                  <a:lnTo>
                    <a:pt x="171" y="499"/>
                  </a:lnTo>
                  <a:lnTo>
                    <a:pt x="172" y="490"/>
                  </a:lnTo>
                  <a:lnTo>
                    <a:pt x="175" y="479"/>
                  </a:lnTo>
                  <a:lnTo>
                    <a:pt x="177" y="470"/>
                  </a:lnTo>
                  <a:lnTo>
                    <a:pt x="178" y="459"/>
                  </a:lnTo>
                  <a:lnTo>
                    <a:pt x="180" y="449"/>
                  </a:lnTo>
                  <a:lnTo>
                    <a:pt x="181" y="439"/>
                  </a:lnTo>
                  <a:lnTo>
                    <a:pt x="183" y="429"/>
                  </a:lnTo>
                  <a:lnTo>
                    <a:pt x="185" y="418"/>
                  </a:lnTo>
                  <a:lnTo>
                    <a:pt x="185" y="409"/>
                  </a:lnTo>
                  <a:lnTo>
                    <a:pt x="186" y="398"/>
                  </a:lnTo>
                  <a:lnTo>
                    <a:pt x="186" y="389"/>
                  </a:lnTo>
                  <a:lnTo>
                    <a:pt x="186" y="378"/>
                  </a:lnTo>
                  <a:lnTo>
                    <a:pt x="186" y="367"/>
                  </a:lnTo>
                  <a:lnTo>
                    <a:pt x="186" y="358"/>
                  </a:lnTo>
                  <a:lnTo>
                    <a:pt x="185" y="347"/>
                  </a:lnTo>
                  <a:lnTo>
                    <a:pt x="185" y="338"/>
                  </a:lnTo>
                  <a:lnTo>
                    <a:pt x="183" y="327"/>
                  </a:lnTo>
                  <a:lnTo>
                    <a:pt x="183" y="318"/>
                  </a:lnTo>
                  <a:lnTo>
                    <a:pt x="180" y="307"/>
                  </a:lnTo>
                  <a:lnTo>
                    <a:pt x="178" y="297"/>
                  </a:lnTo>
                  <a:lnTo>
                    <a:pt x="177" y="285"/>
                  </a:lnTo>
                  <a:lnTo>
                    <a:pt x="175" y="276"/>
                  </a:lnTo>
                  <a:lnTo>
                    <a:pt x="172" y="265"/>
                  </a:lnTo>
                  <a:lnTo>
                    <a:pt x="171" y="256"/>
                  </a:lnTo>
                  <a:lnTo>
                    <a:pt x="167" y="245"/>
                  </a:lnTo>
                  <a:lnTo>
                    <a:pt x="164" y="235"/>
                  </a:lnTo>
                  <a:lnTo>
                    <a:pt x="161" y="225"/>
                  </a:lnTo>
                  <a:lnTo>
                    <a:pt x="158" y="215"/>
                  </a:lnTo>
                  <a:lnTo>
                    <a:pt x="154" y="204"/>
                  </a:lnTo>
                  <a:lnTo>
                    <a:pt x="152" y="195"/>
                  </a:lnTo>
                  <a:lnTo>
                    <a:pt x="147" y="184"/>
                  </a:lnTo>
                  <a:lnTo>
                    <a:pt x="144" y="175"/>
                  </a:lnTo>
                  <a:lnTo>
                    <a:pt x="140" y="164"/>
                  </a:lnTo>
                  <a:lnTo>
                    <a:pt x="136" y="155"/>
                  </a:lnTo>
                  <a:lnTo>
                    <a:pt x="130" y="144"/>
                  </a:lnTo>
                  <a:lnTo>
                    <a:pt x="126" y="135"/>
                  </a:lnTo>
                  <a:lnTo>
                    <a:pt x="121" y="124"/>
                  </a:lnTo>
                  <a:lnTo>
                    <a:pt x="116" y="115"/>
                  </a:lnTo>
                  <a:lnTo>
                    <a:pt x="110" y="104"/>
                  </a:lnTo>
                  <a:lnTo>
                    <a:pt x="104" y="94"/>
                  </a:lnTo>
                  <a:lnTo>
                    <a:pt x="99" y="84"/>
                  </a:lnTo>
                  <a:lnTo>
                    <a:pt x="95" y="76"/>
                  </a:lnTo>
                  <a:lnTo>
                    <a:pt x="88" y="67"/>
                  </a:lnTo>
                  <a:lnTo>
                    <a:pt x="82" y="56"/>
                  </a:lnTo>
                  <a:lnTo>
                    <a:pt x="76" y="46"/>
                  </a:lnTo>
                  <a:lnTo>
                    <a:pt x="70" y="37"/>
                  </a:lnTo>
                  <a:lnTo>
                    <a:pt x="62" y="28"/>
                  </a:lnTo>
                  <a:lnTo>
                    <a:pt x="56" y="18"/>
                  </a:lnTo>
                  <a:lnTo>
                    <a:pt x="50" y="9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0" name="Freeform 272"/>
            <p:cNvSpPr>
              <a:spLocks/>
            </p:cNvSpPr>
            <p:nvPr/>
          </p:nvSpPr>
          <p:spPr bwMode="auto">
            <a:xfrm>
              <a:off x="5027" y="825"/>
              <a:ext cx="81" cy="265"/>
            </a:xfrm>
            <a:custGeom>
              <a:avLst/>
              <a:gdLst/>
              <a:ahLst/>
              <a:cxnLst>
                <a:cxn ang="0">
                  <a:pos x="39" y="3"/>
                </a:cxn>
                <a:cxn ang="0">
                  <a:pos x="20" y="9"/>
                </a:cxn>
                <a:cxn ang="0">
                  <a:pos x="3" y="28"/>
                </a:cxn>
                <a:cxn ang="0">
                  <a:pos x="0" y="54"/>
                </a:cxn>
                <a:cxn ang="0">
                  <a:pos x="5" y="73"/>
                </a:cxn>
                <a:cxn ang="0">
                  <a:pos x="12" y="90"/>
                </a:cxn>
                <a:cxn ang="0">
                  <a:pos x="22" y="110"/>
                </a:cxn>
                <a:cxn ang="0">
                  <a:pos x="31" y="130"/>
                </a:cxn>
                <a:cxn ang="0">
                  <a:pos x="40" y="150"/>
                </a:cxn>
                <a:cxn ang="0">
                  <a:pos x="51" y="169"/>
                </a:cxn>
                <a:cxn ang="0">
                  <a:pos x="59" y="189"/>
                </a:cxn>
                <a:cxn ang="0">
                  <a:pos x="64" y="206"/>
                </a:cxn>
                <a:cxn ang="0">
                  <a:pos x="68" y="226"/>
                </a:cxn>
                <a:cxn ang="0">
                  <a:pos x="65" y="251"/>
                </a:cxn>
                <a:cxn ang="0">
                  <a:pos x="70" y="268"/>
                </a:cxn>
                <a:cxn ang="0">
                  <a:pos x="73" y="287"/>
                </a:cxn>
                <a:cxn ang="0">
                  <a:pos x="71" y="304"/>
                </a:cxn>
                <a:cxn ang="0">
                  <a:pos x="70" y="322"/>
                </a:cxn>
                <a:cxn ang="0">
                  <a:pos x="65" y="339"/>
                </a:cxn>
                <a:cxn ang="0">
                  <a:pos x="62" y="358"/>
                </a:cxn>
                <a:cxn ang="0">
                  <a:pos x="56" y="375"/>
                </a:cxn>
                <a:cxn ang="0">
                  <a:pos x="51" y="393"/>
                </a:cxn>
                <a:cxn ang="0">
                  <a:pos x="45" y="411"/>
                </a:cxn>
                <a:cxn ang="0">
                  <a:pos x="42" y="429"/>
                </a:cxn>
                <a:cxn ang="0">
                  <a:pos x="39" y="446"/>
                </a:cxn>
                <a:cxn ang="0">
                  <a:pos x="39" y="463"/>
                </a:cxn>
                <a:cxn ang="0">
                  <a:pos x="40" y="482"/>
                </a:cxn>
                <a:cxn ang="0">
                  <a:pos x="45" y="499"/>
                </a:cxn>
                <a:cxn ang="0">
                  <a:pos x="53" y="516"/>
                </a:cxn>
                <a:cxn ang="0">
                  <a:pos x="67" y="527"/>
                </a:cxn>
                <a:cxn ang="0">
                  <a:pos x="87" y="516"/>
                </a:cxn>
                <a:cxn ang="0">
                  <a:pos x="105" y="507"/>
                </a:cxn>
                <a:cxn ang="0">
                  <a:pos x="122" y="497"/>
                </a:cxn>
                <a:cxn ang="0">
                  <a:pos x="139" y="482"/>
                </a:cxn>
                <a:cxn ang="0">
                  <a:pos x="147" y="449"/>
                </a:cxn>
                <a:cxn ang="0">
                  <a:pos x="153" y="417"/>
                </a:cxn>
                <a:cxn ang="0">
                  <a:pos x="158" y="384"/>
                </a:cxn>
                <a:cxn ang="0">
                  <a:pos x="161" y="353"/>
                </a:cxn>
                <a:cxn ang="0">
                  <a:pos x="160" y="322"/>
                </a:cxn>
                <a:cxn ang="0">
                  <a:pos x="156" y="291"/>
                </a:cxn>
                <a:cxn ang="0">
                  <a:pos x="152" y="260"/>
                </a:cxn>
                <a:cxn ang="0">
                  <a:pos x="147" y="231"/>
                </a:cxn>
                <a:cxn ang="0">
                  <a:pos x="139" y="200"/>
                </a:cxn>
                <a:cxn ang="0">
                  <a:pos x="130" y="170"/>
                </a:cxn>
                <a:cxn ang="0">
                  <a:pos x="121" y="141"/>
                </a:cxn>
                <a:cxn ang="0">
                  <a:pos x="108" y="110"/>
                </a:cxn>
                <a:cxn ang="0">
                  <a:pos x="96" y="80"/>
                </a:cxn>
                <a:cxn ang="0">
                  <a:pos x="84" y="51"/>
                </a:cxn>
                <a:cxn ang="0">
                  <a:pos x="70" y="21"/>
                </a:cxn>
                <a:cxn ang="0">
                  <a:pos x="59" y="0"/>
                </a:cxn>
              </a:cxnLst>
              <a:rect l="0" t="0" r="r" b="b"/>
              <a:pathLst>
                <a:path w="161" h="528">
                  <a:moveTo>
                    <a:pt x="59" y="0"/>
                  </a:moveTo>
                  <a:lnTo>
                    <a:pt x="51" y="0"/>
                  </a:lnTo>
                  <a:lnTo>
                    <a:pt x="45" y="1"/>
                  </a:lnTo>
                  <a:lnTo>
                    <a:pt x="39" y="3"/>
                  </a:lnTo>
                  <a:lnTo>
                    <a:pt x="34" y="4"/>
                  </a:lnTo>
                  <a:lnTo>
                    <a:pt x="29" y="4"/>
                  </a:lnTo>
                  <a:lnTo>
                    <a:pt x="25" y="8"/>
                  </a:lnTo>
                  <a:lnTo>
                    <a:pt x="20" y="9"/>
                  </a:lnTo>
                  <a:lnTo>
                    <a:pt x="17" y="12"/>
                  </a:lnTo>
                  <a:lnTo>
                    <a:pt x="11" y="17"/>
                  </a:lnTo>
                  <a:lnTo>
                    <a:pt x="6" y="23"/>
                  </a:lnTo>
                  <a:lnTo>
                    <a:pt x="3" y="28"/>
                  </a:lnTo>
                  <a:lnTo>
                    <a:pt x="2" y="35"/>
                  </a:lnTo>
                  <a:lnTo>
                    <a:pt x="0" y="43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3" y="68"/>
                  </a:lnTo>
                  <a:lnTo>
                    <a:pt x="5" y="73"/>
                  </a:lnTo>
                  <a:lnTo>
                    <a:pt x="6" y="77"/>
                  </a:lnTo>
                  <a:lnTo>
                    <a:pt x="8" y="82"/>
                  </a:lnTo>
                  <a:lnTo>
                    <a:pt x="11" y="85"/>
                  </a:lnTo>
                  <a:lnTo>
                    <a:pt x="12" y="90"/>
                  </a:lnTo>
                  <a:lnTo>
                    <a:pt x="14" y="96"/>
                  </a:lnTo>
                  <a:lnTo>
                    <a:pt x="15" y="101"/>
                  </a:lnTo>
                  <a:lnTo>
                    <a:pt x="19" y="105"/>
                  </a:lnTo>
                  <a:lnTo>
                    <a:pt x="22" y="110"/>
                  </a:lnTo>
                  <a:lnTo>
                    <a:pt x="23" y="114"/>
                  </a:lnTo>
                  <a:lnTo>
                    <a:pt x="26" y="121"/>
                  </a:lnTo>
                  <a:lnTo>
                    <a:pt x="28" y="125"/>
                  </a:lnTo>
                  <a:lnTo>
                    <a:pt x="31" y="130"/>
                  </a:lnTo>
                  <a:lnTo>
                    <a:pt x="33" y="135"/>
                  </a:lnTo>
                  <a:lnTo>
                    <a:pt x="36" y="141"/>
                  </a:lnTo>
                  <a:lnTo>
                    <a:pt x="39" y="145"/>
                  </a:lnTo>
                  <a:lnTo>
                    <a:pt x="40" y="150"/>
                  </a:lnTo>
                  <a:lnTo>
                    <a:pt x="43" y="155"/>
                  </a:lnTo>
                  <a:lnTo>
                    <a:pt x="45" y="159"/>
                  </a:lnTo>
                  <a:lnTo>
                    <a:pt x="48" y="164"/>
                  </a:lnTo>
                  <a:lnTo>
                    <a:pt x="51" y="169"/>
                  </a:lnTo>
                  <a:lnTo>
                    <a:pt x="53" y="175"/>
                  </a:lnTo>
                  <a:lnTo>
                    <a:pt x="54" y="180"/>
                  </a:lnTo>
                  <a:lnTo>
                    <a:pt x="57" y="184"/>
                  </a:lnTo>
                  <a:lnTo>
                    <a:pt x="59" y="189"/>
                  </a:lnTo>
                  <a:lnTo>
                    <a:pt x="60" y="194"/>
                  </a:lnTo>
                  <a:lnTo>
                    <a:pt x="62" y="198"/>
                  </a:lnTo>
                  <a:lnTo>
                    <a:pt x="64" y="201"/>
                  </a:lnTo>
                  <a:lnTo>
                    <a:pt x="64" y="206"/>
                  </a:lnTo>
                  <a:lnTo>
                    <a:pt x="65" y="211"/>
                  </a:lnTo>
                  <a:lnTo>
                    <a:pt x="67" y="215"/>
                  </a:lnTo>
                  <a:lnTo>
                    <a:pt x="68" y="218"/>
                  </a:lnTo>
                  <a:lnTo>
                    <a:pt x="68" y="226"/>
                  </a:lnTo>
                  <a:lnTo>
                    <a:pt x="68" y="234"/>
                  </a:lnTo>
                  <a:lnTo>
                    <a:pt x="67" y="240"/>
                  </a:lnTo>
                  <a:lnTo>
                    <a:pt x="64" y="248"/>
                  </a:lnTo>
                  <a:lnTo>
                    <a:pt x="65" y="251"/>
                  </a:lnTo>
                  <a:lnTo>
                    <a:pt x="67" y="256"/>
                  </a:lnTo>
                  <a:lnTo>
                    <a:pt x="68" y="260"/>
                  </a:lnTo>
                  <a:lnTo>
                    <a:pt x="70" y="265"/>
                  </a:lnTo>
                  <a:lnTo>
                    <a:pt x="70" y="268"/>
                  </a:lnTo>
                  <a:lnTo>
                    <a:pt x="71" y="273"/>
                  </a:lnTo>
                  <a:lnTo>
                    <a:pt x="71" y="277"/>
                  </a:lnTo>
                  <a:lnTo>
                    <a:pt x="73" y="282"/>
                  </a:lnTo>
                  <a:lnTo>
                    <a:pt x="73" y="287"/>
                  </a:lnTo>
                  <a:lnTo>
                    <a:pt x="73" y="291"/>
                  </a:lnTo>
                  <a:lnTo>
                    <a:pt x="73" y="296"/>
                  </a:lnTo>
                  <a:lnTo>
                    <a:pt x="73" y="299"/>
                  </a:lnTo>
                  <a:lnTo>
                    <a:pt x="71" y="304"/>
                  </a:lnTo>
                  <a:lnTo>
                    <a:pt x="71" y="308"/>
                  </a:lnTo>
                  <a:lnTo>
                    <a:pt x="71" y="313"/>
                  </a:lnTo>
                  <a:lnTo>
                    <a:pt x="71" y="318"/>
                  </a:lnTo>
                  <a:lnTo>
                    <a:pt x="70" y="322"/>
                  </a:lnTo>
                  <a:lnTo>
                    <a:pt x="70" y="327"/>
                  </a:lnTo>
                  <a:lnTo>
                    <a:pt x="68" y="331"/>
                  </a:lnTo>
                  <a:lnTo>
                    <a:pt x="67" y="336"/>
                  </a:lnTo>
                  <a:lnTo>
                    <a:pt x="65" y="339"/>
                  </a:lnTo>
                  <a:lnTo>
                    <a:pt x="65" y="344"/>
                  </a:lnTo>
                  <a:lnTo>
                    <a:pt x="64" y="349"/>
                  </a:lnTo>
                  <a:lnTo>
                    <a:pt x="64" y="353"/>
                  </a:lnTo>
                  <a:lnTo>
                    <a:pt x="62" y="358"/>
                  </a:lnTo>
                  <a:lnTo>
                    <a:pt x="60" y="362"/>
                  </a:lnTo>
                  <a:lnTo>
                    <a:pt x="59" y="367"/>
                  </a:lnTo>
                  <a:lnTo>
                    <a:pt x="57" y="370"/>
                  </a:lnTo>
                  <a:lnTo>
                    <a:pt x="56" y="375"/>
                  </a:lnTo>
                  <a:lnTo>
                    <a:pt x="54" y="380"/>
                  </a:lnTo>
                  <a:lnTo>
                    <a:pt x="53" y="384"/>
                  </a:lnTo>
                  <a:lnTo>
                    <a:pt x="53" y="389"/>
                  </a:lnTo>
                  <a:lnTo>
                    <a:pt x="51" y="393"/>
                  </a:lnTo>
                  <a:lnTo>
                    <a:pt x="50" y="397"/>
                  </a:lnTo>
                  <a:lnTo>
                    <a:pt x="48" y="401"/>
                  </a:lnTo>
                  <a:lnTo>
                    <a:pt x="46" y="406"/>
                  </a:lnTo>
                  <a:lnTo>
                    <a:pt x="45" y="411"/>
                  </a:lnTo>
                  <a:lnTo>
                    <a:pt x="45" y="415"/>
                  </a:lnTo>
                  <a:lnTo>
                    <a:pt x="43" y="420"/>
                  </a:lnTo>
                  <a:lnTo>
                    <a:pt x="43" y="424"/>
                  </a:lnTo>
                  <a:lnTo>
                    <a:pt x="42" y="429"/>
                  </a:lnTo>
                  <a:lnTo>
                    <a:pt x="40" y="432"/>
                  </a:lnTo>
                  <a:lnTo>
                    <a:pt x="40" y="437"/>
                  </a:lnTo>
                  <a:lnTo>
                    <a:pt x="40" y="442"/>
                  </a:lnTo>
                  <a:lnTo>
                    <a:pt x="39" y="446"/>
                  </a:lnTo>
                  <a:lnTo>
                    <a:pt x="39" y="451"/>
                  </a:lnTo>
                  <a:lnTo>
                    <a:pt x="39" y="455"/>
                  </a:lnTo>
                  <a:lnTo>
                    <a:pt x="39" y="460"/>
                  </a:lnTo>
                  <a:lnTo>
                    <a:pt x="39" y="463"/>
                  </a:lnTo>
                  <a:lnTo>
                    <a:pt x="39" y="468"/>
                  </a:lnTo>
                  <a:lnTo>
                    <a:pt x="39" y="473"/>
                  </a:lnTo>
                  <a:lnTo>
                    <a:pt x="40" y="477"/>
                  </a:lnTo>
                  <a:lnTo>
                    <a:pt x="40" y="482"/>
                  </a:lnTo>
                  <a:lnTo>
                    <a:pt x="42" y="486"/>
                  </a:lnTo>
                  <a:lnTo>
                    <a:pt x="42" y="490"/>
                  </a:lnTo>
                  <a:lnTo>
                    <a:pt x="43" y="494"/>
                  </a:lnTo>
                  <a:lnTo>
                    <a:pt x="45" y="499"/>
                  </a:lnTo>
                  <a:lnTo>
                    <a:pt x="46" y="504"/>
                  </a:lnTo>
                  <a:lnTo>
                    <a:pt x="48" y="508"/>
                  </a:lnTo>
                  <a:lnTo>
                    <a:pt x="51" y="511"/>
                  </a:lnTo>
                  <a:lnTo>
                    <a:pt x="53" y="516"/>
                  </a:lnTo>
                  <a:lnTo>
                    <a:pt x="56" y="521"/>
                  </a:lnTo>
                  <a:lnTo>
                    <a:pt x="59" y="525"/>
                  </a:lnTo>
                  <a:lnTo>
                    <a:pt x="62" y="528"/>
                  </a:lnTo>
                  <a:lnTo>
                    <a:pt x="67" y="527"/>
                  </a:lnTo>
                  <a:lnTo>
                    <a:pt x="71" y="524"/>
                  </a:lnTo>
                  <a:lnTo>
                    <a:pt x="76" y="522"/>
                  </a:lnTo>
                  <a:lnTo>
                    <a:pt x="82" y="519"/>
                  </a:lnTo>
                  <a:lnTo>
                    <a:pt x="87" y="516"/>
                  </a:lnTo>
                  <a:lnTo>
                    <a:pt x="91" y="514"/>
                  </a:lnTo>
                  <a:lnTo>
                    <a:pt x="94" y="511"/>
                  </a:lnTo>
                  <a:lnTo>
                    <a:pt x="101" y="510"/>
                  </a:lnTo>
                  <a:lnTo>
                    <a:pt x="105" y="507"/>
                  </a:lnTo>
                  <a:lnTo>
                    <a:pt x="108" y="505"/>
                  </a:lnTo>
                  <a:lnTo>
                    <a:pt x="113" y="502"/>
                  </a:lnTo>
                  <a:lnTo>
                    <a:pt x="118" y="500"/>
                  </a:lnTo>
                  <a:lnTo>
                    <a:pt x="122" y="497"/>
                  </a:lnTo>
                  <a:lnTo>
                    <a:pt x="127" y="496"/>
                  </a:lnTo>
                  <a:lnTo>
                    <a:pt x="132" y="493"/>
                  </a:lnTo>
                  <a:lnTo>
                    <a:pt x="138" y="491"/>
                  </a:lnTo>
                  <a:lnTo>
                    <a:pt x="139" y="482"/>
                  </a:lnTo>
                  <a:lnTo>
                    <a:pt x="143" y="474"/>
                  </a:lnTo>
                  <a:lnTo>
                    <a:pt x="144" y="466"/>
                  </a:lnTo>
                  <a:lnTo>
                    <a:pt x="146" y="457"/>
                  </a:lnTo>
                  <a:lnTo>
                    <a:pt x="147" y="449"/>
                  </a:lnTo>
                  <a:lnTo>
                    <a:pt x="149" y="440"/>
                  </a:lnTo>
                  <a:lnTo>
                    <a:pt x="150" y="432"/>
                  </a:lnTo>
                  <a:lnTo>
                    <a:pt x="153" y="424"/>
                  </a:lnTo>
                  <a:lnTo>
                    <a:pt x="153" y="417"/>
                  </a:lnTo>
                  <a:lnTo>
                    <a:pt x="155" y="409"/>
                  </a:lnTo>
                  <a:lnTo>
                    <a:pt x="156" y="400"/>
                  </a:lnTo>
                  <a:lnTo>
                    <a:pt x="158" y="393"/>
                  </a:lnTo>
                  <a:lnTo>
                    <a:pt x="158" y="384"/>
                  </a:lnTo>
                  <a:lnTo>
                    <a:pt x="160" y="376"/>
                  </a:lnTo>
                  <a:lnTo>
                    <a:pt x="160" y="369"/>
                  </a:lnTo>
                  <a:lnTo>
                    <a:pt x="161" y="361"/>
                  </a:lnTo>
                  <a:lnTo>
                    <a:pt x="161" y="353"/>
                  </a:lnTo>
                  <a:lnTo>
                    <a:pt x="161" y="345"/>
                  </a:lnTo>
                  <a:lnTo>
                    <a:pt x="161" y="338"/>
                  </a:lnTo>
                  <a:lnTo>
                    <a:pt x="161" y="330"/>
                  </a:lnTo>
                  <a:lnTo>
                    <a:pt x="160" y="322"/>
                  </a:lnTo>
                  <a:lnTo>
                    <a:pt x="160" y="314"/>
                  </a:lnTo>
                  <a:lnTo>
                    <a:pt x="158" y="307"/>
                  </a:lnTo>
                  <a:lnTo>
                    <a:pt x="158" y="299"/>
                  </a:lnTo>
                  <a:lnTo>
                    <a:pt x="156" y="291"/>
                  </a:lnTo>
                  <a:lnTo>
                    <a:pt x="156" y="283"/>
                  </a:lnTo>
                  <a:lnTo>
                    <a:pt x="155" y="276"/>
                  </a:lnTo>
                  <a:lnTo>
                    <a:pt x="153" y="268"/>
                  </a:lnTo>
                  <a:lnTo>
                    <a:pt x="152" y="260"/>
                  </a:lnTo>
                  <a:lnTo>
                    <a:pt x="152" y="254"/>
                  </a:lnTo>
                  <a:lnTo>
                    <a:pt x="150" y="245"/>
                  </a:lnTo>
                  <a:lnTo>
                    <a:pt x="149" y="238"/>
                  </a:lnTo>
                  <a:lnTo>
                    <a:pt x="147" y="231"/>
                  </a:lnTo>
                  <a:lnTo>
                    <a:pt x="146" y="223"/>
                  </a:lnTo>
                  <a:lnTo>
                    <a:pt x="144" y="215"/>
                  </a:lnTo>
                  <a:lnTo>
                    <a:pt x="143" y="207"/>
                  </a:lnTo>
                  <a:lnTo>
                    <a:pt x="139" y="200"/>
                  </a:lnTo>
                  <a:lnTo>
                    <a:pt x="138" y="194"/>
                  </a:lnTo>
                  <a:lnTo>
                    <a:pt x="135" y="184"/>
                  </a:lnTo>
                  <a:lnTo>
                    <a:pt x="133" y="178"/>
                  </a:lnTo>
                  <a:lnTo>
                    <a:pt x="130" y="170"/>
                  </a:lnTo>
                  <a:lnTo>
                    <a:pt x="129" y="163"/>
                  </a:lnTo>
                  <a:lnTo>
                    <a:pt x="125" y="155"/>
                  </a:lnTo>
                  <a:lnTo>
                    <a:pt x="124" y="147"/>
                  </a:lnTo>
                  <a:lnTo>
                    <a:pt x="121" y="141"/>
                  </a:lnTo>
                  <a:lnTo>
                    <a:pt x="118" y="133"/>
                  </a:lnTo>
                  <a:lnTo>
                    <a:pt x="115" y="125"/>
                  </a:lnTo>
                  <a:lnTo>
                    <a:pt x="113" y="119"/>
                  </a:lnTo>
                  <a:lnTo>
                    <a:pt x="108" y="110"/>
                  </a:lnTo>
                  <a:lnTo>
                    <a:pt x="107" y="102"/>
                  </a:lnTo>
                  <a:lnTo>
                    <a:pt x="104" y="96"/>
                  </a:lnTo>
                  <a:lnTo>
                    <a:pt x="101" y="88"/>
                  </a:lnTo>
                  <a:lnTo>
                    <a:pt x="96" y="80"/>
                  </a:lnTo>
                  <a:lnTo>
                    <a:pt x="93" y="73"/>
                  </a:lnTo>
                  <a:lnTo>
                    <a:pt x="90" y="65"/>
                  </a:lnTo>
                  <a:lnTo>
                    <a:pt x="87" y="59"/>
                  </a:lnTo>
                  <a:lnTo>
                    <a:pt x="84" y="51"/>
                  </a:lnTo>
                  <a:lnTo>
                    <a:pt x="79" y="45"/>
                  </a:lnTo>
                  <a:lnTo>
                    <a:pt x="76" y="35"/>
                  </a:lnTo>
                  <a:lnTo>
                    <a:pt x="73" y="29"/>
                  </a:lnTo>
                  <a:lnTo>
                    <a:pt x="70" y="21"/>
                  </a:lnTo>
                  <a:lnTo>
                    <a:pt x="65" y="14"/>
                  </a:lnTo>
                  <a:lnTo>
                    <a:pt x="62" y="8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1" name="Freeform 273"/>
            <p:cNvSpPr>
              <a:spLocks/>
            </p:cNvSpPr>
            <p:nvPr/>
          </p:nvSpPr>
          <p:spPr bwMode="auto">
            <a:xfrm>
              <a:off x="5008" y="866"/>
              <a:ext cx="69" cy="223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16" y="20"/>
                </a:cxn>
                <a:cxn ang="0">
                  <a:pos x="8" y="34"/>
                </a:cxn>
                <a:cxn ang="0">
                  <a:pos x="2" y="48"/>
                </a:cxn>
                <a:cxn ang="0">
                  <a:pos x="0" y="65"/>
                </a:cxn>
                <a:cxn ang="0">
                  <a:pos x="0" y="81"/>
                </a:cxn>
                <a:cxn ang="0">
                  <a:pos x="2" y="98"/>
                </a:cxn>
                <a:cxn ang="0">
                  <a:pos x="6" y="116"/>
                </a:cxn>
                <a:cxn ang="0">
                  <a:pos x="13" y="135"/>
                </a:cxn>
                <a:cxn ang="0">
                  <a:pos x="19" y="153"/>
                </a:cxn>
                <a:cxn ang="0">
                  <a:pos x="27" y="174"/>
                </a:cxn>
                <a:cxn ang="0">
                  <a:pos x="33" y="192"/>
                </a:cxn>
                <a:cxn ang="0">
                  <a:pos x="39" y="212"/>
                </a:cxn>
                <a:cxn ang="0">
                  <a:pos x="47" y="231"/>
                </a:cxn>
                <a:cxn ang="0">
                  <a:pos x="53" y="251"/>
                </a:cxn>
                <a:cxn ang="0">
                  <a:pos x="58" y="271"/>
                </a:cxn>
                <a:cxn ang="0">
                  <a:pos x="61" y="290"/>
                </a:cxn>
                <a:cxn ang="0">
                  <a:pos x="62" y="308"/>
                </a:cxn>
                <a:cxn ang="0">
                  <a:pos x="62" y="329"/>
                </a:cxn>
                <a:cxn ang="0">
                  <a:pos x="58" y="347"/>
                </a:cxn>
                <a:cxn ang="0">
                  <a:pos x="53" y="366"/>
                </a:cxn>
                <a:cxn ang="0">
                  <a:pos x="47" y="383"/>
                </a:cxn>
                <a:cxn ang="0">
                  <a:pos x="56" y="404"/>
                </a:cxn>
                <a:cxn ang="0">
                  <a:pos x="67" y="426"/>
                </a:cxn>
                <a:cxn ang="0">
                  <a:pos x="75" y="434"/>
                </a:cxn>
                <a:cxn ang="0">
                  <a:pos x="82" y="440"/>
                </a:cxn>
                <a:cxn ang="0">
                  <a:pos x="93" y="445"/>
                </a:cxn>
                <a:cxn ang="0">
                  <a:pos x="104" y="425"/>
                </a:cxn>
                <a:cxn ang="0">
                  <a:pos x="112" y="406"/>
                </a:cxn>
                <a:cxn ang="0">
                  <a:pos x="121" y="386"/>
                </a:cxn>
                <a:cxn ang="0">
                  <a:pos x="127" y="364"/>
                </a:cxn>
                <a:cxn ang="0">
                  <a:pos x="132" y="342"/>
                </a:cxn>
                <a:cxn ang="0">
                  <a:pos x="137" y="321"/>
                </a:cxn>
                <a:cxn ang="0">
                  <a:pos x="138" y="298"/>
                </a:cxn>
                <a:cxn ang="0">
                  <a:pos x="140" y="276"/>
                </a:cxn>
                <a:cxn ang="0">
                  <a:pos x="140" y="254"/>
                </a:cxn>
                <a:cxn ang="0">
                  <a:pos x="138" y="231"/>
                </a:cxn>
                <a:cxn ang="0">
                  <a:pos x="135" y="209"/>
                </a:cxn>
                <a:cxn ang="0">
                  <a:pos x="132" y="186"/>
                </a:cxn>
                <a:cxn ang="0">
                  <a:pos x="126" y="163"/>
                </a:cxn>
                <a:cxn ang="0">
                  <a:pos x="120" y="141"/>
                </a:cxn>
                <a:cxn ang="0">
                  <a:pos x="112" y="119"/>
                </a:cxn>
                <a:cxn ang="0">
                  <a:pos x="104" y="99"/>
                </a:cxn>
                <a:cxn ang="0">
                  <a:pos x="93" y="77"/>
                </a:cxn>
                <a:cxn ang="0">
                  <a:pos x="82" y="59"/>
                </a:cxn>
                <a:cxn ang="0">
                  <a:pos x="70" y="40"/>
                </a:cxn>
                <a:cxn ang="0">
                  <a:pos x="58" y="22"/>
                </a:cxn>
                <a:cxn ang="0">
                  <a:pos x="44" y="5"/>
                </a:cxn>
              </a:cxnLst>
              <a:rect l="0" t="0" r="r" b="b"/>
              <a:pathLst>
                <a:path w="140" h="445">
                  <a:moveTo>
                    <a:pt x="39" y="0"/>
                  </a:moveTo>
                  <a:lnTo>
                    <a:pt x="34" y="3"/>
                  </a:lnTo>
                  <a:lnTo>
                    <a:pt x="28" y="8"/>
                  </a:lnTo>
                  <a:lnTo>
                    <a:pt x="23" y="12"/>
                  </a:lnTo>
                  <a:lnTo>
                    <a:pt x="20" y="17"/>
                  </a:lnTo>
                  <a:lnTo>
                    <a:pt x="16" y="20"/>
                  </a:lnTo>
                  <a:lnTo>
                    <a:pt x="13" y="25"/>
                  </a:lnTo>
                  <a:lnTo>
                    <a:pt x="11" y="29"/>
                  </a:lnTo>
                  <a:lnTo>
                    <a:pt x="8" y="34"/>
                  </a:lnTo>
                  <a:lnTo>
                    <a:pt x="6" y="39"/>
                  </a:lnTo>
                  <a:lnTo>
                    <a:pt x="3" y="43"/>
                  </a:lnTo>
                  <a:lnTo>
                    <a:pt x="2" y="48"/>
                  </a:lnTo>
                  <a:lnTo>
                    <a:pt x="2" y="54"/>
                  </a:lnTo>
                  <a:lnTo>
                    <a:pt x="0" y="59"/>
                  </a:lnTo>
                  <a:lnTo>
                    <a:pt x="0" y="65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0" y="81"/>
                  </a:lnTo>
                  <a:lnTo>
                    <a:pt x="0" y="87"/>
                  </a:lnTo>
                  <a:lnTo>
                    <a:pt x="2" y="91"/>
                  </a:lnTo>
                  <a:lnTo>
                    <a:pt x="2" y="98"/>
                  </a:lnTo>
                  <a:lnTo>
                    <a:pt x="3" y="104"/>
                  </a:lnTo>
                  <a:lnTo>
                    <a:pt x="5" y="110"/>
                  </a:lnTo>
                  <a:lnTo>
                    <a:pt x="6" y="116"/>
                  </a:lnTo>
                  <a:lnTo>
                    <a:pt x="10" y="122"/>
                  </a:lnTo>
                  <a:lnTo>
                    <a:pt x="11" y="129"/>
                  </a:lnTo>
                  <a:lnTo>
                    <a:pt x="13" y="135"/>
                  </a:lnTo>
                  <a:lnTo>
                    <a:pt x="14" y="139"/>
                  </a:lnTo>
                  <a:lnTo>
                    <a:pt x="17" y="147"/>
                  </a:lnTo>
                  <a:lnTo>
                    <a:pt x="19" y="153"/>
                  </a:lnTo>
                  <a:lnTo>
                    <a:pt x="20" y="160"/>
                  </a:lnTo>
                  <a:lnTo>
                    <a:pt x="23" y="166"/>
                  </a:lnTo>
                  <a:lnTo>
                    <a:pt x="27" y="174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3" y="192"/>
                  </a:lnTo>
                  <a:lnTo>
                    <a:pt x="34" y="198"/>
                  </a:lnTo>
                  <a:lnTo>
                    <a:pt x="37" y="205"/>
                  </a:lnTo>
                  <a:lnTo>
                    <a:pt x="39" y="212"/>
                  </a:lnTo>
                  <a:lnTo>
                    <a:pt x="42" y="218"/>
                  </a:lnTo>
                  <a:lnTo>
                    <a:pt x="45" y="225"/>
                  </a:lnTo>
                  <a:lnTo>
                    <a:pt x="47" y="231"/>
                  </a:lnTo>
                  <a:lnTo>
                    <a:pt x="48" y="237"/>
                  </a:lnTo>
                  <a:lnTo>
                    <a:pt x="51" y="245"/>
                  </a:lnTo>
                  <a:lnTo>
                    <a:pt x="53" y="251"/>
                  </a:lnTo>
                  <a:lnTo>
                    <a:pt x="54" y="257"/>
                  </a:lnTo>
                  <a:lnTo>
                    <a:pt x="56" y="263"/>
                  </a:lnTo>
                  <a:lnTo>
                    <a:pt x="58" y="271"/>
                  </a:lnTo>
                  <a:lnTo>
                    <a:pt x="59" y="277"/>
                  </a:lnTo>
                  <a:lnTo>
                    <a:pt x="61" y="284"/>
                  </a:lnTo>
                  <a:lnTo>
                    <a:pt x="61" y="290"/>
                  </a:lnTo>
                  <a:lnTo>
                    <a:pt x="62" y="296"/>
                  </a:lnTo>
                  <a:lnTo>
                    <a:pt x="62" y="302"/>
                  </a:lnTo>
                  <a:lnTo>
                    <a:pt x="62" y="308"/>
                  </a:lnTo>
                  <a:lnTo>
                    <a:pt x="62" y="315"/>
                  </a:lnTo>
                  <a:lnTo>
                    <a:pt x="62" y="322"/>
                  </a:lnTo>
                  <a:lnTo>
                    <a:pt x="62" y="329"/>
                  </a:lnTo>
                  <a:lnTo>
                    <a:pt x="61" y="335"/>
                  </a:lnTo>
                  <a:lnTo>
                    <a:pt x="59" y="341"/>
                  </a:lnTo>
                  <a:lnTo>
                    <a:pt x="58" y="347"/>
                  </a:lnTo>
                  <a:lnTo>
                    <a:pt x="56" y="353"/>
                  </a:lnTo>
                  <a:lnTo>
                    <a:pt x="54" y="360"/>
                  </a:lnTo>
                  <a:lnTo>
                    <a:pt x="53" y="366"/>
                  </a:lnTo>
                  <a:lnTo>
                    <a:pt x="50" y="370"/>
                  </a:lnTo>
                  <a:lnTo>
                    <a:pt x="47" y="378"/>
                  </a:lnTo>
                  <a:lnTo>
                    <a:pt x="47" y="383"/>
                  </a:lnTo>
                  <a:lnTo>
                    <a:pt x="48" y="389"/>
                  </a:lnTo>
                  <a:lnTo>
                    <a:pt x="53" y="397"/>
                  </a:lnTo>
                  <a:lnTo>
                    <a:pt x="56" y="404"/>
                  </a:lnTo>
                  <a:lnTo>
                    <a:pt x="61" y="411"/>
                  </a:lnTo>
                  <a:lnTo>
                    <a:pt x="64" y="418"/>
                  </a:lnTo>
                  <a:lnTo>
                    <a:pt x="67" y="426"/>
                  </a:lnTo>
                  <a:lnTo>
                    <a:pt x="67" y="432"/>
                  </a:lnTo>
                  <a:lnTo>
                    <a:pt x="72" y="432"/>
                  </a:lnTo>
                  <a:lnTo>
                    <a:pt x="75" y="434"/>
                  </a:lnTo>
                  <a:lnTo>
                    <a:pt x="78" y="435"/>
                  </a:lnTo>
                  <a:lnTo>
                    <a:pt x="79" y="439"/>
                  </a:lnTo>
                  <a:lnTo>
                    <a:pt x="82" y="440"/>
                  </a:lnTo>
                  <a:lnTo>
                    <a:pt x="84" y="442"/>
                  </a:lnTo>
                  <a:lnTo>
                    <a:pt x="89" y="443"/>
                  </a:lnTo>
                  <a:lnTo>
                    <a:pt x="93" y="445"/>
                  </a:lnTo>
                  <a:lnTo>
                    <a:pt x="96" y="439"/>
                  </a:lnTo>
                  <a:lnTo>
                    <a:pt x="101" y="431"/>
                  </a:lnTo>
                  <a:lnTo>
                    <a:pt x="104" y="425"/>
                  </a:lnTo>
                  <a:lnTo>
                    <a:pt x="107" y="418"/>
                  </a:lnTo>
                  <a:lnTo>
                    <a:pt x="110" y="412"/>
                  </a:lnTo>
                  <a:lnTo>
                    <a:pt x="112" y="406"/>
                  </a:lnTo>
                  <a:lnTo>
                    <a:pt x="115" y="398"/>
                  </a:lnTo>
                  <a:lnTo>
                    <a:pt x="118" y="392"/>
                  </a:lnTo>
                  <a:lnTo>
                    <a:pt x="121" y="386"/>
                  </a:lnTo>
                  <a:lnTo>
                    <a:pt x="123" y="378"/>
                  </a:lnTo>
                  <a:lnTo>
                    <a:pt x="126" y="370"/>
                  </a:lnTo>
                  <a:lnTo>
                    <a:pt x="127" y="364"/>
                  </a:lnTo>
                  <a:lnTo>
                    <a:pt x="129" y="356"/>
                  </a:lnTo>
                  <a:lnTo>
                    <a:pt x="130" y="350"/>
                  </a:lnTo>
                  <a:lnTo>
                    <a:pt x="132" y="342"/>
                  </a:lnTo>
                  <a:lnTo>
                    <a:pt x="135" y="336"/>
                  </a:lnTo>
                  <a:lnTo>
                    <a:pt x="135" y="329"/>
                  </a:lnTo>
                  <a:lnTo>
                    <a:pt x="137" y="321"/>
                  </a:lnTo>
                  <a:lnTo>
                    <a:pt x="137" y="313"/>
                  </a:lnTo>
                  <a:lnTo>
                    <a:pt x="138" y="307"/>
                  </a:lnTo>
                  <a:lnTo>
                    <a:pt x="138" y="298"/>
                  </a:lnTo>
                  <a:lnTo>
                    <a:pt x="140" y="291"/>
                  </a:lnTo>
                  <a:lnTo>
                    <a:pt x="140" y="284"/>
                  </a:lnTo>
                  <a:lnTo>
                    <a:pt x="140" y="276"/>
                  </a:lnTo>
                  <a:lnTo>
                    <a:pt x="140" y="268"/>
                  </a:lnTo>
                  <a:lnTo>
                    <a:pt x="140" y="262"/>
                  </a:lnTo>
                  <a:lnTo>
                    <a:pt x="140" y="254"/>
                  </a:lnTo>
                  <a:lnTo>
                    <a:pt x="140" y="246"/>
                  </a:lnTo>
                  <a:lnTo>
                    <a:pt x="138" y="239"/>
                  </a:lnTo>
                  <a:lnTo>
                    <a:pt x="138" y="231"/>
                  </a:lnTo>
                  <a:lnTo>
                    <a:pt x="137" y="223"/>
                  </a:lnTo>
                  <a:lnTo>
                    <a:pt x="137" y="217"/>
                  </a:lnTo>
                  <a:lnTo>
                    <a:pt x="135" y="209"/>
                  </a:lnTo>
                  <a:lnTo>
                    <a:pt x="133" y="201"/>
                  </a:lnTo>
                  <a:lnTo>
                    <a:pt x="132" y="194"/>
                  </a:lnTo>
                  <a:lnTo>
                    <a:pt x="132" y="186"/>
                  </a:lnTo>
                  <a:lnTo>
                    <a:pt x="130" y="178"/>
                  </a:lnTo>
                  <a:lnTo>
                    <a:pt x="129" y="170"/>
                  </a:lnTo>
                  <a:lnTo>
                    <a:pt x="126" y="163"/>
                  </a:lnTo>
                  <a:lnTo>
                    <a:pt x="124" y="156"/>
                  </a:lnTo>
                  <a:lnTo>
                    <a:pt x="121" y="149"/>
                  </a:lnTo>
                  <a:lnTo>
                    <a:pt x="120" y="141"/>
                  </a:lnTo>
                  <a:lnTo>
                    <a:pt x="116" y="133"/>
                  </a:lnTo>
                  <a:lnTo>
                    <a:pt x="115" y="127"/>
                  </a:lnTo>
                  <a:lnTo>
                    <a:pt x="112" y="119"/>
                  </a:lnTo>
                  <a:lnTo>
                    <a:pt x="109" y="113"/>
                  </a:lnTo>
                  <a:lnTo>
                    <a:pt x="106" y="105"/>
                  </a:lnTo>
                  <a:lnTo>
                    <a:pt x="104" y="99"/>
                  </a:lnTo>
                  <a:lnTo>
                    <a:pt x="99" y="91"/>
                  </a:lnTo>
                  <a:lnTo>
                    <a:pt x="96" y="85"/>
                  </a:lnTo>
                  <a:lnTo>
                    <a:pt x="93" y="77"/>
                  </a:lnTo>
                  <a:lnTo>
                    <a:pt x="90" y="71"/>
                  </a:lnTo>
                  <a:lnTo>
                    <a:pt x="85" y="65"/>
                  </a:lnTo>
                  <a:lnTo>
                    <a:pt x="82" y="59"/>
                  </a:lnTo>
                  <a:lnTo>
                    <a:pt x="78" y="53"/>
                  </a:lnTo>
                  <a:lnTo>
                    <a:pt x="75" y="46"/>
                  </a:lnTo>
                  <a:lnTo>
                    <a:pt x="70" y="40"/>
                  </a:lnTo>
                  <a:lnTo>
                    <a:pt x="65" y="34"/>
                  </a:lnTo>
                  <a:lnTo>
                    <a:pt x="61" y="28"/>
                  </a:lnTo>
                  <a:lnTo>
                    <a:pt x="58" y="22"/>
                  </a:lnTo>
                  <a:lnTo>
                    <a:pt x="53" y="17"/>
                  </a:lnTo>
                  <a:lnTo>
                    <a:pt x="48" y="11"/>
                  </a:lnTo>
                  <a:lnTo>
                    <a:pt x="44" y="5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E69C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2" name="Freeform 274"/>
            <p:cNvSpPr>
              <a:spLocks/>
            </p:cNvSpPr>
            <p:nvPr/>
          </p:nvSpPr>
          <p:spPr bwMode="auto">
            <a:xfrm>
              <a:off x="4976" y="687"/>
              <a:ext cx="95" cy="84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37" y="1"/>
                </a:cxn>
                <a:cxn ang="0">
                  <a:pos x="26" y="6"/>
                </a:cxn>
                <a:cxn ang="0">
                  <a:pos x="17" y="12"/>
                </a:cxn>
                <a:cxn ang="0">
                  <a:pos x="9" y="18"/>
                </a:cxn>
                <a:cxn ang="0">
                  <a:pos x="4" y="26"/>
                </a:cxn>
                <a:cxn ang="0">
                  <a:pos x="1" y="34"/>
                </a:cxn>
                <a:cxn ang="0">
                  <a:pos x="0" y="43"/>
                </a:cxn>
                <a:cxn ang="0">
                  <a:pos x="1" y="51"/>
                </a:cxn>
                <a:cxn ang="0">
                  <a:pos x="4" y="62"/>
                </a:cxn>
                <a:cxn ang="0">
                  <a:pos x="9" y="71"/>
                </a:cxn>
                <a:cxn ang="0">
                  <a:pos x="15" y="80"/>
                </a:cxn>
                <a:cxn ang="0">
                  <a:pos x="25" y="90"/>
                </a:cxn>
                <a:cxn ang="0">
                  <a:pos x="32" y="101"/>
                </a:cxn>
                <a:cxn ang="0">
                  <a:pos x="43" y="110"/>
                </a:cxn>
                <a:cxn ang="0">
                  <a:pos x="52" y="119"/>
                </a:cxn>
                <a:cxn ang="0">
                  <a:pos x="63" y="129"/>
                </a:cxn>
                <a:cxn ang="0">
                  <a:pos x="77" y="136"/>
                </a:cxn>
                <a:cxn ang="0">
                  <a:pos x="88" y="144"/>
                </a:cxn>
                <a:cxn ang="0">
                  <a:pos x="100" y="150"/>
                </a:cxn>
                <a:cxn ang="0">
                  <a:pos x="114" y="156"/>
                </a:cxn>
                <a:cxn ang="0">
                  <a:pos x="125" y="161"/>
                </a:cxn>
                <a:cxn ang="0">
                  <a:pos x="138" y="164"/>
                </a:cxn>
                <a:cxn ang="0">
                  <a:pos x="148" y="166"/>
                </a:cxn>
                <a:cxn ang="0">
                  <a:pos x="159" y="167"/>
                </a:cxn>
                <a:cxn ang="0">
                  <a:pos x="169" y="166"/>
                </a:cxn>
                <a:cxn ang="0">
                  <a:pos x="175" y="164"/>
                </a:cxn>
                <a:cxn ang="0">
                  <a:pos x="184" y="158"/>
                </a:cxn>
                <a:cxn ang="0">
                  <a:pos x="190" y="146"/>
                </a:cxn>
                <a:cxn ang="0">
                  <a:pos x="190" y="136"/>
                </a:cxn>
                <a:cxn ang="0">
                  <a:pos x="189" y="124"/>
                </a:cxn>
                <a:cxn ang="0">
                  <a:pos x="186" y="108"/>
                </a:cxn>
                <a:cxn ang="0">
                  <a:pos x="178" y="96"/>
                </a:cxn>
                <a:cxn ang="0">
                  <a:pos x="169" y="87"/>
                </a:cxn>
                <a:cxn ang="0">
                  <a:pos x="159" y="80"/>
                </a:cxn>
                <a:cxn ang="0">
                  <a:pos x="152" y="73"/>
                </a:cxn>
                <a:cxn ang="0">
                  <a:pos x="141" y="65"/>
                </a:cxn>
                <a:cxn ang="0">
                  <a:pos x="131" y="57"/>
                </a:cxn>
                <a:cxn ang="0">
                  <a:pos x="121" y="49"/>
                </a:cxn>
                <a:cxn ang="0">
                  <a:pos x="111" y="42"/>
                </a:cxn>
                <a:cxn ang="0">
                  <a:pos x="100" y="34"/>
                </a:cxn>
                <a:cxn ang="0">
                  <a:pos x="90" y="26"/>
                </a:cxn>
                <a:cxn ang="0">
                  <a:pos x="80" y="18"/>
                </a:cxn>
                <a:cxn ang="0">
                  <a:pos x="71" y="12"/>
                </a:cxn>
                <a:cxn ang="0">
                  <a:pos x="62" y="8"/>
                </a:cxn>
                <a:cxn ang="0">
                  <a:pos x="52" y="1"/>
                </a:cxn>
                <a:cxn ang="0">
                  <a:pos x="49" y="0"/>
                </a:cxn>
              </a:cxnLst>
              <a:rect l="0" t="0" r="r" b="b"/>
              <a:pathLst>
                <a:path w="190" h="167">
                  <a:moveTo>
                    <a:pt x="49" y="0"/>
                  </a:moveTo>
                  <a:lnTo>
                    <a:pt x="45" y="0"/>
                  </a:lnTo>
                  <a:lnTo>
                    <a:pt x="40" y="1"/>
                  </a:lnTo>
                  <a:lnTo>
                    <a:pt x="37" y="1"/>
                  </a:lnTo>
                  <a:lnTo>
                    <a:pt x="34" y="3"/>
                  </a:lnTo>
                  <a:lnTo>
                    <a:pt x="26" y="6"/>
                  </a:lnTo>
                  <a:lnTo>
                    <a:pt x="21" y="9"/>
                  </a:lnTo>
                  <a:lnTo>
                    <a:pt x="17" y="12"/>
                  </a:lnTo>
                  <a:lnTo>
                    <a:pt x="12" y="15"/>
                  </a:lnTo>
                  <a:lnTo>
                    <a:pt x="9" y="18"/>
                  </a:lnTo>
                  <a:lnTo>
                    <a:pt x="6" y="23"/>
                  </a:lnTo>
                  <a:lnTo>
                    <a:pt x="4" y="26"/>
                  </a:lnTo>
                  <a:lnTo>
                    <a:pt x="3" y="29"/>
                  </a:lnTo>
                  <a:lnTo>
                    <a:pt x="1" y="34"/>
                  </a:lnTo>
                  <a:lnTo>
                    <a:pt x="1" y="39"/>
                  </a:lnTo>
                  <a:lnTo>
                    <a:pt x="0" y="43"/>
                  </a:lnTo>
                  <a:lnTo>
                    <a:pt x="1" y="48"/>
                  </a:lnTo>
                  <a:lnTo>
                    <a:pt x="1" y="51"/>
                  </a:lnTo>
                  <a:lnTo>
                    <a:pt x="4" y="57"/>
                  </a:lnTo>
                  <a:lnTo>
                    <a:pt x="4" y="62"/>
                  </a:lnTo>
                  <a:lnTo>
                    <a:pt x="7" y="67"/>
                  </a:lnTo>
                  <a:lnTo>
                    <a:pt x="9" y="71"/>
                  </a:lnTo>
                  <a:lnTo>
                    <a:pt x="14" y="76"/>
                  </a:lnTo>
                  <a:lnTo>
                    <a:pt x="15" y="80"/>
                  </a:lnTo>
                  <a:lnTo>
                    <a:pt x="20" y="85"/>
                  </a:lnTo>
                  <a:lnTo>
                    <a:pt x="25" y="90"/>
                  </a:lnTo>
                  <a:lnTo>
                    <a:pt x="28" y="96"/>
                  </a:lnTo>
                  <a:lnTo>
                    <a:pt x="32" y="101"/>
                  </a:lnTo>
                  <a:lnTo>
                    <a:pt x="37" y="105"/>
                  </a:lnTo>
                  <a:lnTo>
                    <a:pt x="43" y="110"/>
                  </a:lnTo>
                  <a:lnTo>
                    <a:pt x="48" y="115"/>
                  </a:lnTo>
                  <a:lnTo>
                    <a:pt x="52" y="119"/>
                  </a:lnTo>
                  <a:lnTo>
                    <a:pt x="59" y="124"/>
                  </a:lnTo>
                  <a:lnTo>
                    <a:pt x="63" y="129"/>
                  </a:lnTo>
                  <a:lnTo>
                    <a:pt x="71" y="133"/>
                  </a:lnTo>
                  <a:lnTo>
                    <a:pt x="77" y="136"/>
                  </a:lnTo>
                  <a:lnTo>
                    <a:pt x="82" y="141"/>
                  </a:lnTo>
                  <a:lnTo>
                    <a:pt x="88" y="144"/>
                  </a:lnTo>
                  <a:lnTo>
                    <a:pt x="96" y="147"/>
                  </a:lnTo>
                  <a:lnTo>
                    <a:pt x="100" y="150"/>
                  </a:lnTo>
                  <a:lnTo>
                    <a:pt x="108" y="153"/>
                  </a:lnTo>
                  <a:lnTo>
                    <a:pt x="114" y="156"/>
                  </a:lnTo>
                  <a:lnTo>
                    <a:pt x="121" y="160"/>
                  </a:lnTo>
                  <a:lnTo>
                    <a:pt x="125" y="161"/>
                  </a:lnTo>
                  <a:lnTo>
                    <a:pt x="131" y="163"/>
                  </a:lnTo>
                  <a:lnTo>
                    <a:pt x="138" y="164"/>
                  </a:lnTo>
                  <a:lnTo>
                    <a:pt x="144" y="166"/>
                  </a:lnTo>
                  <a:lnTo>
                    <a:pt x="148" y="166"/>
                  </a:lnTo>
                  <a:lnTo>
                    <a:pt x="155" y="167"/>
                  </a:lnTo>
                  <a:lnTo>
                    <a:pt x="159" y="167"/>
                  </a:lnTo>
                  <a:lnTo>
                    <a:pt x="164" y="167"/>
                  </a:lnTo>
                  <a:lnTo>
                    <a:pt x="169" y="166"/>
                  </a:lnTo>
                  <a:lnTo>
                    <a:pt x="173" y="166"/>
                  </a:lnTo>
                  <a:lnTo>
                    <a:pt x="175" y="164"/>
                  </a:lnTo>
                  <a:lnTo>
                    <a:pt x="179" y="163"/>
                  </a:lnTo>
                  <a:lnTo>
                    <a:pt x="184" y="158"/>
                  </a:lnTo>
                  <a:lnTo>
                    <a:pt x="189" y="150"/>
                  </a:lnTo>
                  <a:lnTo>
                    <a:pt x="190" y="146"/>
                  </a:lnTo>
                  <a:lnTo>
                    <a:pt x="190" y="141"/>
                  </a:lnTo>
                  <a:lnTo>
                    <a:pt x="190" y="136"/>
                  </a:lnTo>
                  <a:lnTo>
                    <a:pt x="190" y="130"/>
                  </a:lnTo>
                  <a:lnTo>
                    <a:pt x="189" y="124"/>
                  </a:lnTo>
                  <a:lnTo>
                    <a:pt x="187" y="116"/>
                  </a:lnTo>
                  <a:lnTo>
                    <a:pt x="186" y="108"/>
                  </a:lnTo>
                  <a:lnTo>
                    <a:pt x="183" y="101"/>
                  </a:lnTo>
                  <a:lnTo>
                    <a:pt x="178" y="96"/>
                  </a:lnTo>
                  <a:lnTo>
                    <a:pt x="172" y="90"/>
                  </a:lnTo>
                  <a:lnTo>
                    <a:pt x="169" y="87"/>
                  </a:lnTo>
                  <a:lnTo>
                    <a:pt x="164" y="84"/>
                  </a:lnTo>
                  <a:lnTo>
                    <a:pt x="159" y="80"/>
                  </a:lnTo>
                  <a:lnTo>
                    <a:pt x="156" y="77"/>
                  </a:lnTo>
                  <a:lnTo>
                    <a:pt x="152" y="73"/>
                  </a:lnTo>
                  <a:lnTo>
                    <a:pt x="147" y="70"/>
                  </a:lnTo>
                  <a:lnTo>
                    <a:pt x="141" y="65"/>
                  </a:lnTo>
                  <a:lnTo>
                    <a:pt x="136" y="62"/>
                  </a:lnTo>
                  <a:lnTo>
                    <a:pt x="131" y="57"/>
                  </a:lnTo>
                  <a:lnTo>
                    <a:pt x="127" y="54"/>
                  </a:lnTo>
                  <a:lnTo>
                    <a:pt x="121" y="49"/>
                  </a:lnTo>
                  <a:lnTo>
                    <a:pt x="117" y="46"/>
                  </a:lnTo>
                  <a:lnTo>
                    <a:pt x="111" y="42"/>
                  </a:lnTo>
                  <a:lnTo>
                    <a:pt x="105" y="37"/>
                  </a:lnTo>
                  <a:lnTo>
                    <a:pt x="100" y="34"/>
                  </a:lnTo>
                  <a:lnTo>
                    <a:pt x="96" y="29"/>
                  </a:lnTo>
                  <a:lnTo>
                    <a:pt x="90" y="26"/>
                  </a:lnTo>
                  <a:lnTo>
                    <a:pt x="85" y="23"/>
                  </a:lnTo>
                  <a:lnTo>
                    <a:pt x="80" y="18"/>
                  </a:lnTo>
                  <a:lnTo>
                    <a:pt x="76" y="17"/>
                  </a:lnTo>
                  <a:lnTo>
                    <a:pt x="71" y="12"/>
                  </a:lnTo>
                  <a:lnTo>
                    <a:pt x="66" y="9"/>
                  </a:lnTo>
                  <a:lnTo>
                    <a:pt x="62" y="8"/>
                  </a:lnTo>
                  <a:lnTo>
                    <a:pt x="60" y="6"/>
                  </a:lnTo>
                  <a:lnTo>
                    <a:pt x="52" y="1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3" name="Freeform 275"/>
            <p:cNvSpPr>
              <a:spLocks/>
            </p:cNvSpPr>
            <p:nvPr/>
          </p:nvSpPr>
          <p:spPr bwMode="auto">
            <a:xfrm>
              <a:off x="4816" y="636"/>
              <a:ext cx="168" cy="63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111" y="0"/>
                </a:cxn>
                <a:cxn ang="0">
                  <a:pos x="97" y="3"/>
                </a:cxn>
                <a:cxn ang="0">
                  <a:pos x="80" y="6"/>
                </a:cxn>
                <a:cxn ang="0">
                  <a:pos x="65" y="9"/>
                </a:cxn>
                <a:cxn ang="0">
                  <a:pos x="48" y="12"/>
                </a:cxn>
                <a:cxn ang="0">
                  <a:pos x="34" y="15"/>
                </a:cxn>
                <a:cxn ang="0">
                  <a:pos x="18" y="18"/>
                </a:cxn>
                <a:cxn ang="0">
                  <a:pos x="0" y="24"/>
                </a:cxn>
                <a:cxn ang="0">
                  <a:pos x="10" y="46"/>
                </a:cxn>
                <a:cxn ang="0">
                  <a:pos x="21" y="66"/>
                </a:cxn>
                <a:cxn ang="0">
                  <a:pos x="34" y="82"/>
                </a:cxn>
                <a:cxn ang="0">
                  <a:pos x="48" y="82"/>
                </a:cxn>
                <a:cxn ang="0">
                  <a:pos x="68" y="85"/>
                </a:cxn>
                <a:cxn ang="0">
                  <a:pos x="89" y="88"/>
                </a:cxn>
                <a:cxn ang="0">
                  <a:pos x="102" y="91"/>
                </a:cxn>
                <a:cxn ang="0">
                  <a:pos x="116" y="94"/>
                </a:cxn>
                <a:cxn ang="0">
                  <a:pos x="130" y="96"/>
                </a:cxn>
                <a:cxn ang="0">
                  <a:pos x="144" y="99"/>
                </a:cxn>
                <a:cxn ang="0">
                  <a:pos x="156" y="102"/>
                </a:cxn>
                <a:cxn ang="0">
                  <a:pos x="170" y="105"/>
                </a:cxn>
                <a:cxn ang="0">
                  <a:pos x="182" y="107"/>
                </a:cxn>
                <a:cxn ang="0">
                  <a:pos x="195" y="111"/>
                </a:cxn>
                <a:cxn ang="0">
                  <a:pos x="209" y="113"/>
                </a:cxn>
                <a:cxn ang="0">
                  <a:pos x="227" y="117"/>
                </a:cxn>
                <a:cxn ang="0">
                  <a:pos x="246" y="120"/>
                </a:cxn>
                <a:cxn ang="0">
                  <a:pos x="261" y="125"/>
                </a:cxn>
                <a:cxn ang="0">
                  <a:pos x="277" y="117"/>
                </a:cxn>
                <a:cxn ang="0">
                  <a:pos x="291" y="113"/>
                </a:cxn>
                <a:cxn ang="0">
                  <a:pos x="306" y="108"/>
                </a:cxn>
                <a:cxn ang="0">
                  <a:pos x="319" y="103"/>
                </a:cxn>
                <a:cxn ang="0">
                  <a:pos x="331" y="96"/>
                </a:cxn>
                <a:cxn ang="0">
                  <a:pos x="326" y="80"/>
                </a:cxn>
                <a:cxn ang="0">
                  <a:pos x="314" y="62"/>
                </a:cxn>
                <a:cxn ang="0">
                  <a:pos x="299" y="49"/>
                </a:cxn>
                <a:cxn ang="0">
                  <a:pos x="280" y="38"/>
                </a:cxn>
                <a:cxn ang="0">
                  <a:pos x="260" y="32"/>
                </a:cxn>
                <a:cxn ang="0">
                  <a:pos x="240" y="27"/>
                </a:cxn>
                <a:cxn ang="0">
                  <a:pos x="218" y="23"/>
                </a:cxn>
                <a:cxn ang="0">
                  <a:pos x="198" y="18"/>
                </a:cxn>
                <a:cxn ang="0">
                  <a:pos x="178" y="14"/>
                </a:cxn>
                <a:cxn ang="0">
                  <a:pos x="158" y="7"/>
                </a:cxn>
                <a:cxn ang="0">
                  <a:pos x="141" y="0"/>
                </a:cxn>
              </a:cxnLst>
              <a:rect l="0" t="0" r="r" b="b"/>
              <a:pathLst>
                <a:path w="336" h="125">
                  <a:moveTo>
                    <a:pt x="141" y="0"/>
                  </a:moveTo>
                  <a:lnTo>
                    <a:pt x="136" y="0"/>
                  </a:lnTo>
                  <a:lnTo>
                    <a:pt x="130" y="0"/>
                  </a:lnTo>
                  <a:lnTo>
                    <a:pt x="124" y="0"/>
                  </a:lnTo>
                  <a:lnTo>
                    <a:pt x="116" y="0"/>
                  </a:lnTo>
                  <a:lnTo>
                    <a:pt x="111" y="0"/>
                  </a:lnTo>
                  <a:lnTo>
                    <a:pt x="106" y="1"/>
                  </a:lnTo>
                  <a:lnTo>
                    <a:pt x="102" y="1"/>
                  </a:lnTo>
                  <a:lnTo>
                    <a:pt x="97" y="3"/>
                  </a:lnTo>
                  <a:lnTo>
                    <a:pt x="91" y="3"/>
                  </a:lnTo>
                  <a:lnTo>
                    <a:pt x="86" y="4"/>
                  </a:lnTo>
                  <a:lnTo>
                    <a:pt x="80" y="6"/>
                  </a:lnTo>
                  <a:lnTo>
                    <a:pt x="77" y="7"/>
                  </a:lnTo>
                  <a:lnTo>
                    <a:pt x="71" y="7"/>
                  </a:lnTo>
                  <a:lnTo>
                    <a:pt x="65" y="9"/>
                  </a:lnTo>
                  <a:lnTo>
                    <a:pt x="60" y="9"/>
                  </a:lnTo>
                  <a:lnTo>
                    <a:pt x="54" y="10"/>
                  </a:lnTo>
                  <a:lnTo>
                    <a:pt x="48" y="12"/>
                  </a:lnTo>
                  <a:lnTo>
                    <a:pt x="43" y="14"/>
                  </a:lnTo>
                  <a:lnTo>
                    <a:pt x="38" y="14"/>
                  </a:lnTo>
                  <a:lnTo>
                    <a:pt x="34" y="15"/>
                  </a:lnTo>
                  <a:lnTo>
                    <a:pt x="27" y="17"/>
                  </a:lnTo>
                  <a:lnTo>
                    <a:pt x="23" y="17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6" y="21"/>
                  </a:lnTo>
                  <a:lnTo>
                    <a:pt x="0" y="24"/>
                  </a:lnTo>
                  <a:lnTo>
                    <a:pt x="3" y="31"/>
                  </a:lnTo>
                  <a:lnTo>
                    <a:pt x="7" y="38"/>
                  </a:lnTo>
                  <a:lnTo>
                    <a:pt x="10" y="46"/>
                  </a:lnTo>
                  <a:lnTo>
                    <a:pt x="15" y="54"/>
                  </a:lnTo>
                  <a:lnTo>
                    <a:pt x="18" y="60"/>
                  </a:lnTo>
                  <a:lnTo>
                    <a:pt x="21" y="66"/>
                  </a:lnTo>
                  <a:lnTo>
                    <a:pt x="26" y="74"/>
                  </a:lnTo>
                  <a:lnTo>
                    <a:pt x="31" y="82"/>
                  </a:lnTo>
                  <a:lnTo>
                    <a:pt x="34" y="82"/>
                  </a:lnTo>
                  <a:lnTo>
                    <a:pt x="38" y="82"/>
                  </a:lnTo>
                  <a:lnTo>
                    <a:pt x="43" y="82"/>
                  </a:lnTo>
                  <a:lnTo>
                    <a:pt x="48" y="82"/>
                  </a:lnTo>
                  <a:lnTo>
                    <a:pt x="54" y="82"/>
                  </a:lnTo>
                  <a:lnTo>
                    <a:pt x="60" y="83"/>
                  </a:lnTo>
                  <a:lnTo>
                    <a:pt x="68" y="85"/>
                  </a:lnTo>
                  <a:lnTo>
                    <a:pt x="75" y="86"/>
                  </a:lnTo>
                  <a:lnTo>
                    <a:pt x="82" y="86"/>
                  </a:lnTo>
                  <a:lnTo>
                    <a:pt x="89" y="88"/>
                  </a:lnTo>
                  <a:lnTo>
                    <a:pt x="94" y="89"/>
                  </a:lnTo>
                  <a:lnTo>
                    <a:pt x="99" y="89"/>
                  </a:lnTo>
                  <a:lnTo>
                    <a:pt x="102" y="91"/>
                  </a:lnTo>
                  <a:lnTo>
                    <a:pt x="106" y="93"/>
                  </a:lnTo>
                  <a:lnTo>
                    <a:pt x="111" y="93"/>
                  </a:lnTo>
                  <a:lnTo>
                    <a:pt x="116" y="94"/>
                  </a:lnTo>
                  <a:lnTo>
                    <a:pt x="120" y="94"/>
                  </a:lnTo>
                  <a:lnTo>
                    <a:pt x="125" y="94"/>
                  </a:lnTo>
                  <a:lnTo>
                    <a:pt x="130" y="96"/>
                  </a:lnTo>
                  <a:lnTo>
                    <a:pt x="134" y="97"/>
                  </a:lnTo>
                  <a:lnTo>
                    <a:pt x="137" y="97"/>
                  </a:lnTo>
                  <a:lnTo>
                    <a:pt x="144" y="99"/>
                  </a:lnTo>
                  <a:lnTo>
                    <a:pt x="148" y="99"/>
                  </a:lnTo>
                  <a:lnTo>
                    <a:pt x="153" y="100"/>
                  </a:lnTo>
                  <a:lnTo>
                    <a:pt x="156" y="102"/>
                  </a:lnTo>
                  <a:lnTo>
                    <a:pt x="161" y="103"/>
                  </a:lnTo>
                  <a:lnTo>
                    <a:pt x="165" y="103"/>
                  </a:lnTo>
                  <a:lnTo>
                    <a:pt x="170" y="105"/>
                  </a:lnTo>
                  <a:lnTo>
                    <a:pt x="175" y="105"/>
                  </a:lnTo>
                  <a:lnTo>
                    <a:pt x="179" y="107"/>
                  </a:lnTo>
                  <a:lnTo>
                    <a:pt x="182" y="107"/>
                  </a:lnTo>
                  <a:lnTo>
                    <a:pt x="187" y="108"/>
                  </a:lnTo>
                  <a:lnTo>
                    <a:pt x="192" y="110"/>
                  </a:lnTo>
                  <a:lnTo>
                    <a:pt x="195" y="111"/>
                  </a:lnTo>
                  <a:lnTo>
                    <a:pt x="199" y="111"/>
                  </a:lnTo>
                  <a:lnTo>
                    <a:pt x="204" y="111"/>
                  </a:lnTo>
                  <a:lnTo>
                    <a:pt x="209" y="113"/>
                  </a:lnTo>
                  <a:lnTo>
                    <a:pt x="212" y="114"/>
                  </a:lnTo>
                  <a:lnTo>
                    <a:pt x="220" y="114"/>
                  </a:lnTo>
                  <a:lnTo>
                    <a:pt x="227" y="117"/>
                  </a:lnTo>
                  <a:lnTo>
                    <a:pt x="234" y="117"/>
                  </a:lnTo>
                  <a:lnTo>
                    <a:pt x="241" y="120"/>
                  </a:lnTo>
                  <a:lnTo>
                    <a:pt x="246" y="120"/>
                  </a:lnTo>
                  <a:lnTo>
                    <a:pt x="252" y="122"/>
                  </a:lnTo>
                  <a:lnTo>
                    <a:pt x="257" y="124"/>
                  </a:lnTo>
                  <a:lnTo>
                    <a:pt x="261" y="125"/>
                  </a:lnTo>
                  <a:lnTo>
                    <a:pt x="266" y="122"/>
                  </a:lnTo>
                  <a:lnTo>
                    <a:pt x="271" y="120"/>
                  </a:lnTo>
                  <a:lnTo>
                    <a:pt x="277" y="117"/>
                  </a:lnTo>
                  <a:lnTo>
                    <a:pt x="282" y="116"/>
                  </a:lnTo>
                  <a:lnTo>
                    <a:pt x="286" y="114"/>
                  </a:lnTo>
                  <a:lnTo>
                    <a:pt x="291" y="113"/>
                  </a:lnTo>
                  <a:lnTo>
                    <a:pt x="297" y="111"/>
                  </a:lnTo>
                  <a:lnTo>
                    <a:pt x="302" y="110"/>
                  </a:lnTo>
                  <a:lnTo>
                    <a:pt x="306" y="108"/>
                  </a:lnTo>
                  <a:lnTo>
                    <a:pt x="309" y="107"/>
                  </a:lnTo>
                  <a:lnTo>
                    <a:pt x="314" y="105"/>
                  </a:lnTo>
                  <a:lnTo>
                    <a:pt x="319" y="103"/>
                  </a:lnTo>
                  <a:lnTo>
                    <a:pt x="323" y="100"/>
                  </a:lnTo>
                  <a:lnTo>
                    <a:pt x="326" y="99"/>
                  </a:lnTo>
                  <a:lnTo>
                    <a:pt x="331" y="96"/>
                  </a:lnTo>
                  <a:lnTo>
                    <a:pt x="336" y="94"/>
                  </a:lnTo>
                  <a:lnTo>
                    <a:pt x="331" y="86"/>
                  </a:lnTo>
                  <a:lnTo>
                    <a:pt x="326" y="80"/>
                  </a:lnTo>
                  <a:lnTo>
                    <a:pt x="323" y="74"/>
                  </a:lnTo>
                  <a:lnTo>
                    <a:pt x="319" y="68"/>
                  </a:lnTo>
                  <a:lnTo>
                    <a:pt x="314" y="62"/>
                  </a:lnTo>
                  <a:lnTo>
                    <a:pt x="308" y="57"/>
                  </a:lnTo>
                  <a:lnTo>
                    <a:pt x="303" y="54"/>
                  </a:lnTo>
                  <a:lnTo>
                    <a:pt x="299" y="49"/>
                  </a:lnTo>
                  <a:lnTo>
                    <a:pt x="291" y="45"/>
                  </a:lnTo>
                  <a:lnTo>
                    <a:pt x="286" y="41"/>
                  </a:lnTo>
                  <a:lnTo>
                    <a:pt x="280" y="38"/>
                  </a:lnTo>
                  <a:lnTo>
                    <a:pt x="274" y="37"/>
                  </a:lnTo>
                  <a:lnTo>
                    <a:pt x="268" y="35"/>
                  </a:lnTo>
                  <a:lnTo>
                    <a:pt x="260" y="32"/>
                  </a:lnTo>
                  <a:lnTo>
                    <a:pt x="254" y="31"/>
                  </a:lnTo>
                  <a:lnTo>
                    <a:pt x="247" y="29"/>
                  </a:lnTo>
                  <a:lnTo>
                    <a:pt x="240" y="27"/>
                  </a:lnTo>
                  <a:lnTo>
                    <a:pt x="232" y="26"/>
                  </a:lnTo>
                  <a:lnTo>
                    <a:pt x="226" y="24"/>
                  </a:lnTo>
                  <a:lnTo>
                    <a:pt x="218" y="23"/>
                  </a:lnTo>
                  <a:lnTo>
                    <a:pt x="210" y="21"/>
                  </a:lnTo>
                  <a:lnTo>
                    <a:pt x="204" y="20"/>
                  </a:lnTo>
                  <a:lnTo>
                    <a:pt x="198" y="18"/>
                  </a:lnTo>
                  <a:lnTo>
                    <a:pt x="192" y="17"/>
                  </a:lnTo>
                  <a:lnTo>
                    <a:pt x="184" y="15"/>
                  </a:lnTo>
                  <a:lnTo>
                    <a:pt x="178" y="14"/>
                  </a:lnTo>
                  <a:lnTo>
                    <a:pt x="172" y="12"/>
                  </a:lnTo>
                  <a:lnTo>
                    <a:pt x="164" y="10"/>
                  </a:lnTo>
                  <a:lnTo>
                    <a:pt x="158" y="7"/>
                  </a:lnTo>
                  <a:lnTo>
                    <a:pt x="151" y="4"/>
                  </a:lnTo>
                  <a:lnTo>
                    <a:pt x="145" y="1"/>
                  </a:lnTo>
                  <a:lnTo>
                    <a:pt x="141" y="0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C47A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4" name="Freeform 276"/>
            <p:cNvSpPr>
              <a:spLocks/>
            </p:cNvSpPr>
            <p:nvPr/>
          </p:nvSpPr>
          <p:spPr bwMode="auto">
            <a:xfrm>
              <a:off x="4647" y="636"/>
              <a:ext cx="195" cy="104"/>
            </a:xfrm>
            <a:custGeom>
              <a:avLst/>
              <a:gdLst/>
              <a:ahLst/>
              <a:cxnLst>
                <a:cxn ang="0">
                  <a:pos x="374" y="0"/>
                </a:cxn>
                <a:cxn ang="0">
                  <a:pos x="354" y="3"/>
                </a:cxn>
                <a:cxn ang="0">
                  <a:pos x="335" y="6"/>
                </a:cxn>
                <a:cxn ang="0">
                  <a:pos x="315" y="7"/>
                </a:cxn>
                <a:cxn ang="0">
                  <a:pos x="295" y="10"/>
                </a:cxn>
                <a:cxn ang="0">
                  <a:pos x="274" y="14"/>
                </a:cxn>
                <a:cxn ang="0">
                  <a:pos x="254" y="17"/>
                </a:cxn>
                <a:cxn ang="0">
                  <a:pos x="234" y="20"/>
                </a:cxn>
                <a:cxn ang="0">
                  <a:pos x="214" y="24"/>
                </a:cxn>
                <a:cxn ang="0">
                  <a:pos x="194" y="31"/>
                </a:cxn>
                <a:cxn ang="0">
                  <a:pos x="175" y="37"/>
                </a:cxn>
                <a:cxn ang="0">
                  <a:pos x="155" y="43"/>
                </a:cxn>
                <a:cxn ang="0">
                  <a:pos x="135" y="49"/>
                </a:cxn>
                <a:cxn ang="0">
                  <a:pos x="116" y="57"/>
                </a:cxn>
                <a:cxn ang="0">
                  <a:pos x="99" y="66"/>
                </a:cxn>
                <a:cxn ang="0">
                  <a:pos x="81" y="76"/>
                </a:cxn>
                <a:cxn ang="0">
                  <a:pos x="64" y="88"/>
                </a:cxn>
                <a:cxn ang="0">
                  <a:pos x="48" y="100"/>
                </a:cxn>
                <a:cxn ang="0">
                  <a:pos x="34" y="114"/>
                </a:cxn>
                <a:cxn ang="0">
                  <a:pos x="20" y="128"/>
                </a:cxn>
                <a:cxn ang="0">
                  <a:pos x="6" y="145"/>
                </a:cxn>
                <a:cxn ang="0">
                  <a:pos x="3" y="164"/>
                </a:cxn>
                <a:cxn ang="0">
                  <a:pos x="16" y="182"/>
                </a:cxn>
                <a:cxn ang="0">
                  <a:pos x="27" y="200"/>
                </a:cxn>
                <a:cxn ang="0">
                  <a:pos x="44" y="198"/>
                </a:cxn>
                <a:cxn ang="0">
                  <a:pos x="61" y="187"/>
                </a:cxn>
                <a:cxn ang="0">
                  <a:pos x="78" y="178"/>
                </a:cxn>
                <a:cxn ang="0">
                  <a:pos x="93" y="167"/>
                </a:cxn>
                <a:cxn ang="0">
                  <a:pos x="110" y="159"/>
                </a:cxn>
                <a:cxn ang="0">
                  <a:pos x="127" y="151"/>
                </a:cxn>
                <a:cxn ang="0">
                  <a:pos x="144" y="144"/>
                </a:cxn>
                <a:cxn ang="0">
                  <a:pos x="160" y="138"/>
                </a:cxn>
                <a:cxn ang="0">
                  <a:pos x="177" y="131"/>
                </a:cxn>
                <a:cxn ang="0">
                  <a:pos x="194" y="127"/>
                </a:cxn>
                <a:cxn ang="0">
                  <a:pos x="211" y="122"/>
                </a:cxn>
                <a:cxn ang="0">
                  <a:pos x="228" y="116"/>
                </a:cxn>
                <a:cxn ang="0">
                  <a:pos x="245" y="111"/>
                </a:cxn>
                <a:cxn ang="0">
                  <a:pos x="261" y="107"/>
                </a:cxn>
                <a:cxn ang="0">
                  <a:pos x="278" y="102"/>
                </a:cxn>
                <a:cxn ang="0">
                  <a:pos x="295" y="97"/>
                </a:cxn>
                <a:cxn ang="0">
                  <a:pos x="312" y="93"/>
                </a:cxn>
                <a:cxn ang="0">
                  <a:pos x="329" y="88"/>
                </a:cxn>
                <a:cxn ang="0">
                  <a:pos x="346" y="83"/>
                </a:cxn>
                <a:cxn ang="0">
                  <a:pos x="363" y="77"/>
                </a:cxn>
                <a:cxn ang="0">
                  <a:pos x="380" y="72"/>
                </a:cxn>
                <a:cxn ang="0">
                  <a:pos x="391" y="63"/>
                </a:cxn>
                <a:cxn ang="0">
                  <a:pos x="391" y="51"/>
                </a:cxn>
                <a:cxn ang="0">
                  <a:pos x="389" y="32"/>
                </a:cxn>
                <a:cxn ang="0">
                  <a:pos x="388" y="17"/>
                </a:cxn>
                <a:cxn ang="0">
                  <a:pos x="386" y="1"/>
                </a:cxn>
              </a:cxnLst>
              <a:rect l="0" t="0" r="r" b="b"/>
              <a:pathLst>
                <a:path w="391" h="207">
                  <a:moveTo>
                    <a:pt x="386" y="0"/>
                  </a:moveTo>
                  <a:lnTo>
                    <a:pt x="380" y="0"/>
                  </a:lnTo>
                  <a:lnTo>
                    <a:pt x="374" y="0"/>
                  </a:lnTo>
                  <a:lnTo>
                    <a:pt x="366" y="1"/>
                  </a:lnTo>
                  <a:lnTo>
                    <a:pt x="361" y="3"/>
                  </a:lnTo>
                  <a:lnTo>
                    <a:pt x="354" y="3"/>
                  </a:lnTo>
                  <a:lnTo>
                    <a:pt x="347" y="3"/>
                  </a:lnTo>
                  <a:lnTo>
                    <a:pt x="341" y="4"/>
                  </a:lnTo>
                  <a:lnTo>
                    <a:pt x="335" y="6"/>
                  </a:lnTo>
                  <a:lnTo>
                    <a:pt x="327" y="6"/>
                  </a:lnTo>
                  <a:lnTo>
                    <a:pt x="321" y="7"/>
                  </a:lnTo>
                  <a:lnTo>
                    <a:pt x="315" y="7"/>
                  </a:lnTo>
                  <a:lnTo>
                    <a:pt x="307" y="9"/>
                  </a:lnTo>
                  <a:lnTo>
                    <a:pt x="301" y="9"/>
                  </a:lnTo>
                  <a:lnTo>
                    <a:pt x="295" y="10"/>
                  </a:lnTo>
                  <a:lnTo>
                    <a:pt x="288" y="12"/>
                  </a:lnTo>
                  <a:lnTo>
                    <a:pt x="282" y="14"/>
                  </a:lnTo>
                  <a:lnTo>
                    <a:pt x="274" y="14"/>
                  </a:lnTo>
                  <a:lnTo>
                    <a:pt x="268" y="15"/>
                  </a:lnTo>
                  <a:lnTo>
                    <a:pt x="261" y="17"/>
                  </a:lnTo>
                  <a:lnTo>
                    <a:pt x="254" y="17"/>
                  </a:lnTo>
                  <a:lnTo>
                    <a:pt x="248" y="18"/>
                  </a:lnTo>
                  <a:lnTo>
                    <a:pt x="240" y="20"/>
                  </a:lnTo>
                  <a:lnTo>
                    <a:pt x="234" y="20"/>
                  </a:lnTo>
                  <a:lnTo>
                    <a:pt x="228" y="23"/>
                  </a:lnTo>
                  <a:lnTo>
                    <a:pt x="220" y="23"/>
                  </a:lnTo>
                  <a:lnTo>
                    <a:pt x="214" y="24"/>
                  </a:lnTo>
                  <a:lnTo>
                    <a:pt x="208" y="26"/>
                  </a:lnTo>
                  <a:lnTo>
                    <a:pt x="200" y="29"/>
                  </a:lnTo>
                  <a:lnTo>
                    <a:pt x="194" y="31"/>
                  </a:lnTo>
                  <a:lnTo>
                    <a:pt x="188" y="32"/>
                  </a:lnTo>
                  <a:lnTo>
                    <a:pt x="180" y="35"/>
                  </a:lnTo>
                  <a:lnTo>
                    <a:pt x="175" y="37"/>
                  </a:lnTo>
                  <a:lnTo>
                    <a:pt x="168" y="38"/>
                  </a:lnTo>
                  <a:lnTo>
                    <a:pt x="161" y="40"/>
                  </a:lnTo>
                  <a:lnTo>
                    <a:pt x="155" y="43"/>
                  </a:lnTo>
                  <a:lnTo>
                    <a:pt x="147" y="45"/>
                  </a:lnTo>
                  <a:lnTo>
                    <a:pt x="141" y="48"/>
                  </a:lnTo>
                  <a:lnTo>
                    <a:pt x="135" y="49"/>
                  </a:lnTo>
                  <a:lnTo>
                    <a:pt x="129" y="52"/>
                  </a:lnTo>
                  <a:lnTo>
                    <a:pt x="123" y="55"/>
                  </a:lnTo>
                  <a:lnTo>
                    <a:pt x="116" y="57"/>
                  </a:lnTo>
                  <a:lnTo>
                    <a:pt x="110" y="60"/>
                  </a:lnTo>
                  <a:lnTo>
                    <a:pt x="104" y="63"/>
                  </a:lnTo>
                  <a:lnTo>
                    <a:pt x="99" y="66"/>
                  </a:lnTo>
                  <a:lnTo>
                    <a:pt x="92" y="69"/>
                  </a:lnTo>
                  <a:lnTo>
                    <a:pt x="87" y="74"/>
                  </a:lnTo>
                  <a:lnTo>
                    <a:pt x="81" y="76"/>
                  </a:lnTo>
                  <a:lnTo>
                    <a:pt x="76" y="80"/>
                  </a:lnTo>
                  <a:lnTo>
                    <a:pt x="70" y="83"/>
                  </a:lnTo>
                  <a:lnTo>
                    <a:pt x="64" y="88"/>
                  </a:lnTo>
                  <a:lnTo>
                    <a:pt x="59" y="93"/>
                  </a:lnTo>
                  <a:lnTo>
                    <a:pt x="53" y="96"/>
                  </a:lnTo>
                  <a:lnTo>
                    <a:pt x="48" y="100"/>
                  </a:lnTo>
                  <a:lnTo>
                    <a:pt x="44" y="105"/>
                  </a:lnTo>
                  <a:lnTo>
                    <a:pt x="39" y="110"/>
                  </a:lnTo>
                  <a:lnTo>
                    <a:pt x="34" y="114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20" y="128"/>
                  </a:lnTo>
                  <a:lnTo>
                    <a:pt x="16" y="134"/>
                  </a:lnTo>
                  <a:lnTo>
                    <a:pt x="11" y="139"/>
                  </a:lnTo>
                  <a:lnTo>
                    <a:pt x="6" y="145"/>
                  </a:lnTo>
                  <a:lnTo>
                    <a:pt x="3" y="151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8" y="172"/>
                  </a:lnTo>
                  <a:lnTo>
                    <a:pt x="11" y="176"/>
                  </a:lnTo>
                  <a:lnTo>
                    <a:pt x="16" y="182"/>
                  </a:lnTo>
                  <a:lnTo>
                    <a:pt x="19" y="189"/>
                  </a:lnTo>
                  <a:lnTo>
                    <a:pt x="23" y="193"/>
                  </a:lnTo>
                  <a:lnTo>
                    <a:pt x="27" y="200"/>
                  </a:lnTo>
                  <a:lnTo>
                    <a:pt x="33" y="207"/>
                  </a:lnTo>
                  <a:lnTo>
                    <a:pt x="37" y="203"/>
                  </a:lnTo>
                  <a:lnTo>
                    <a:pt x="44" y="198"/>
                  </a:lnTo>
                  <a:lnTo>
                    <a:pt x="48" y="195"/>
                  </a:lnTo>
                  <a:lnTo>
                    <a:pt x="54" y="190"/>
                  </a:lnTo>
                  <a:lnTo>
                    <a:pt x="61" y="187"/>
                  </a:lnTo>
                  <a:lnTo>
                    <a:pt x="67" y="184"/>
                  </a:lnTo>
                  <a:lnTo>
                    <a:pt x="72" y="179"/>
                  </a:lnTo>
                  <a:lnTo>
                    <a:pt x="78" y="178"/>
                  </a:lnTo>
                  <a:lnTo>
                    <a:pt x="82" y="173"/>
                  </a:lnTo>
                  <a:lnTo>
                    <a:pt x="89" y="172"/>
                  </a:lnTo>
                  <a:lnTo>
                    <a:pt x="93" y="167"/>
                  </a:lnTo>
                  <a:lnTo>
                    <a:pt x="99" y="165"/>
                  </a:lnTo>
                  <a:lnTo>
                    <a:pt x="104" y="162"/>
                  </a:lnTo>
                  <a:lnTo>
                    <a:pt x="110" y="159"/>
                  </a:lnTo>
                  <a:lnTo>
                    <a:pt x="116" y="156"/>
                  </a:lnTo>
                  <a:lnTo>
                    <a:pt x="123" y="155"/>
                  </a:lnTo>
                  <a:lnTo>
                    <a:pt x="127" y="151"/>
                  </a:lnTo>
                  <a:lnTo>
                    <a:pt x="134" y="148"/>
                  </a:lnTo>
                  <a:lnTo>
                    <a:pt x="138" y="147"/>
                  </a:lnTo>
                  <a:lnTo>
                    <a:pt x="144" y="144"/>
                  </a:lnTo>
                  <a:lnTo>
                    <a:pt x="149" y="142"/>
                  </a:lnTo>
                  <a:lnTo>
                    <a:pt x="155" y="139"/>
                  </a:lnTo>
                  <a:lnTo>
                    <a:pt x="160" y="138"/>
                  </a:lnTo>
                  <a:lnTo>
                    <a:pt x="166" y="136"/>
                  </a:lnTo>
                  <a:lnTo>
                    <a:pt x="172" y="133"/>
                  </a:lnTo>
                  <a:lnTo>
                    <a:pt x="177" y="131"/>
                  </a:lnTo>
                  <a:lnTo>
                    <a:pt x="183" y="130"/>
                  </a:lnTo>
                  <a:lnTo>
                    <a:pt x="189" y="128"/>
                  </a:lnTo>
                  <a:lnTo>
                    <a:pt x="194" y="127"/>
                  </a:lnTo>
                  <a:lnTo>
                    <a:pt x="200" y="125"/>
                  </a:lnTo>
                  <a:lnTo>
                    <a:pt x="205" y="124"/>
                  </a:lnTo>
                  <a:lnTo>
                    <a:pt x="211" y="122"/>
                  </a:lnTo>
                  <a:lnTo>
                    <a:pt x="216" y="119"/>
                  </a:lnTo>
                  <a:lnTo>
                    <a:pt x="222" y="117"/>
                  </a:lnTo>
                  <a:lnTo>
                    <a:pt x="228" y="116"/>
                  </a:lnTo>
                  <a:lnTo>
                    <a:pt x="234" y="114"/>
                  </a:lnTo>
                  <a:lnTo>
                    <a:pt x="239" y="113"/>
                  </a:lnTo>
                  <a:lnTo>
                    <a:pt x="245" y="111"/>
                  </a:lnTo>
                  <a:lnTo>
                    <a:pt x="250" y="110"/>
                  </a:lnTo>
                  <a:lnTo>
                    <a:pt x="256" y="108"/>
                  </a:lnTo>
                  <a:lnTo>
                    <a:pt x="261" y="107"/>
                  </a:lnTo>
                  <a:lnTo>
                    <a:pt x="267" y="105"/>
                  </a:lnTo>
                  <a:lnTo>
                    <a:pt x="273" y="103"/>
                  </a:lnTo>
                  <a:lnTo>
                    <a:pt x="278" y="102"/>
                  </a:lnTo>
                  <a:lnTo>
                    <a:pt x="284" y="100"/>
                  </a:lnTo>
                  <a:lnTo>
                    <a:pt x="290" y="99"/>
                  </a:lnTo>
                  <a:lnTo>
                    <a:pt x="295" y="97"/>
                  </a:lnTo>
                  <a:lnTo>
                    <a:pt x="301" y="96"/>
                  </a:lnTo>
                  <a:lnTo>
                    <a:pt x="307" y="94"/>
                  </a:lnTo>
                  <a:lnTo>
                    <a:pt x="312" y="93"/>
                  </a:lnTo>
                  <a:lnTo>
                    <a:pt x="318" y="91"/>
                  </a:lnTo>
                  <a:lnTo>
                    <a:pt x="324" y="89"/>
                  </a:lnTo>
                  <a:lnTo>
                    <a:pt x="329" y="88"/>
                  </a:lnTo>
                  <a:lnTo>
                    <a:pt x="335" y="86"/>
                  </a:lnTo>
                  <a:lnTo>
                    <a:pt x="340" y="85"/>
                  </a:lnTo>
                  <a:lnTo>
                    <a:pt x="346" y="83"/>
                  </a:lnTo>
                  <a:lnTo>
                    <a:pt x="350" y="80"/>
                  </a:lnTo>
                  <a:lnTo>
                    <a:pt x="357" y="79"/>
                  </a:lnTo>
                  <a:lnTo>
                    <a:pt x="363" y="77"/>
                  </a:lnTo>
                  <a:lnTo>
                    <a:pt x="367" y="76"/>
                  </a:lnTo>
                  <a:lnTo>
                    <a:pt x="374" y="74"/>
                  </a:lnTo>
                  <a:lnTo>
                    <a:pt x="380" y="72"/>
                  </a:lnTo>
                  <a:lnTo>
                    <a:pt x="384" y="69"/>
                  </a:lnTo>
                  <a:lnTo>
                    <a:pt x="391" y="68"/>
                  </a:lnTo>
                  <a:lnTo>
                    <a:pt x="391" y="63"/>
                  </a:lnTo>
                  <a:lnTo>
                    <a:pt x="391" y="60"/>
                  </a:lnTo>
                  <a:lnTo>
                    <a:pt x="391" y="54"/>
                  </a:lnTo>
                  <a:lnTo>
                    <a:pt x="391" y="51"/>
                  </a:lnTo>
                  <a:lnTo>
                    <a:pt x="391" y="45"/>
                  </a:lnTo>
                  <a:lnTo>
                    <a:pt x="391" y="38"/>
                  </a:lnTo>
                  <a:lnTo>
                    <a:pt x="389" y="32"/>
                  </a:lnTo>
                  <a:lnTo>
                    <a:pt x="389" y="27"/>
                  </a:lnTo>
                  <a:lnTo>
                    <a:pt x="389" y="21"/>
                  </a:lnTo>
                  <a:lnTo>
                    <a:pt x="388" y="17"/>
                  </a:lnTo>
                  <a:lnTo>
                    <a:pt x="388" y="12"/>
                  </a:lnTo>
                  <a:lnTo>
                    <a:pt x="388" y="7"/>
                  </a:lnTo>
                  <a:lnTo>
                    <a:pt x="386" y="1"/>
                  </a:lnTo>
                  <a:lnTo>
                    <a:pt x="386" y="0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rgbClr val="E69C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5" name="Freeform 277"/>
            <p:cNvSpPr>
              <a:spLocks/>
            </p:cNvSpPr>
            <p:nvPr/>
          </p:nvSpPr>
          <p:spPr bwMode="auto">
            <a:xfrm>
              <a:off x="4991" y="653"/>
              <a:ext cx="103" cy="79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12" y="1"/>
                </a:cxn>
                <a:cxn ang="0">
                  <a:pos x="4" y="11"/>
                </a:cxn>
                <a:cxn ang="0">
                  <a:pos x="0" y="24"/>
                </a:cxn>
                <a:cxn ang="0">
                  <a:pos x="1" y="40"/>
                </a:cxn>
                <a:cxn ang="0">
                  <a:pos x="6" y="52"/>
                </a:cxn>
                <a:cxn ang="0">
                  <a:pos x="15" y="63"/>
                </a:cxn>
                <a:cxn ang="0">
                  <a:pos x="26" y="66"/>
                </a:cxn>
                <a:cxn ang="0">
                  <a:pos x="34" y="66"/>
                </a:cxn>
                <a:cxn ang="0">
                  <a:pos x="45" y="69"/>
                </a:cxn>
                <a:cxn ang="0">
                  <a:pos x="55" y="74"/>
                </a:cxn>
                <a:cxn ang="0">
                  <a:pos x="65" y="79"/>
                </a:cxn>
                <a:cxn ang="0">
                  <a:pos x="76" y="85"/>
                </a:cxn>
                <a:cxn ang="0">
                  <a:pos x="85" y="91"/>
                </a:cxn>
                <a:cxn ang="0">
                  <a:pos x="94" y="97"/>
                </a:cxn>
                <a:cxn ang="0">
                  <a:pos x="104" y="105"/>
                </a:cxn>
                <a:cxn ang="0">
                  <a:pos x="114" y="113"/>
                </a:cxn>
                <a:cxn ang="0">
                  <a:pos x="124" y="119"/>
                </a:cxn>
                <a:cxn ang="0">
                  <a:pos x="135" y="125"/>
                </a:cxn>
                <a:cxn ang="0">
                  <a:pos x="144" y="131"/>
                </a:cxn>
                <a:cxn ang="0">
                  <a:pos x="155" y="138"/>
                </a:cxn>
                <a:cxn ang="0">
                  <a:pos x="164" y="142"/>
                </a:cxn>
                <a:cxn ang="0">
                  <a:pos x="176" y="147"/>
                </a:cxn>
                <a:cxn ang="0">
                  <a:pos x="187" y="152"/>
                </a:cxn>
                <a:cxn ang="0">
                  <a:pos x="200" y="156"/>
                </a:cxn>
                <a:cxn ang="0">
                  <a:pos x="204" y="153"/>
                </a:cxn>
                <a:cxn ang="0">
                  <a:pos x="204" y="144"/>
                </a:cxn>
                <a:cxn ang="0">
                  <a:pos x="201" y="133"/>
                </a:cxn>
                <a:cxn ang="0">
                  <a:pos x="196" y="119"/>
                </a:cxn>
                <a:cxn ang="0">
                  <a:pos x="189" y="107"/>
                </a:cxn>
                <a:cxn ang="0">
                  <a:pos x="179" y="97"/>
                </a:cxn>
                <a:cxn ang="0">
                  <a:pos x="169" y="86"/>
                </a:cxn>
                <a:cxn ang="0">
                  <a:pos x="158" y="77"/>
                </a:cxn>
                <a:cxn ang="0">
                  <a:pos x="144" y="69"/>
                </a:cxn>
                <a:cxn ang="0">
                  <a:pos x="130" y="62"/>
                </a:cxn>
                <a:cxn ang="0">
                  <a:pos x="116" y="55"/>
                </a:cxn>
                <a:cxn ang="0">
                  <a:pos x="100" y="46"/>
                </a:cxn>
                <a:cxn ang="0">
                  <a:pos x="86" y="40"/>
                </a:cxn>
                <a:cxn ang="0">
                  <a:pos x="73" y="32"/>
                </a:cxn>
                <a:cxn ang="0">
                  <a:pos x="59" y="23"/>
                </a:cxn>
                <a:cxn ang="0">
                  <a:pos x="46" y="15"/>
                </a:cxn>
                <a:cxn ang="0">
                  <a:pos x="34" y="6"/>
                </a:cxn>
                <a:cxn ang="0">
                  <a:pos x="29" y="1"/>
                </a:cxn>
              </a:cxnLst>
              <a:rect l="0" t="0" r="r" b="b"/>
              <a:pathLst>
                <a:path w="206" h="156">
                  <a:moveTo>
                    <a:pt x="29" y="1"/>
                  </a:moveTo>
                  <a:lnTo>
                    <a:pt x="23" y="0"/>
                  </a:lnTo>
                  <a:lnTo>
                    <a:pt x="17" y="0"/>
                  </a:lnTo>
                  <a:lnTo>
                    <a:pt x="12" y="1"/>
                  </a:lnTo>
                  <a:lnTo>
                    <a:pt x="7" y="6"/>
                  </a:lnTo>
                  <a:lnTo>
                    <a:pt x="4" y="11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1" y="32"/>
                  </a:lnTo>
                  <a:lnTo>
                    <a:pt x="1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2" y="59"/>
                  </a:lnTo>
                  <a:lnTo>
                    <a:pt x="15" y="63"/>
                  </a:lnTo>
                  <a:lnTo>
                    <a:pt x="23" y="66"/>
                  </a:lnTo>
                  <a:lnTo>
                    <a:pt x="26" y="66"/>
                  </a:lnTo>
                  <a:lnTo>
                    <a:pt x="29" y="68"/>
                  </a:lnTo>
                  <a:lnTo>
                    <a:pt x="34" y="66"/>
                  </a:lnTo>
                  <a:lnTo>
                    <a:pt x="40" y="66"/>
                  </a:lnTo>
                  <a:lnTo>
                    <a:pt x="45" y="69"/>
                  </a:lnTo>
                  <a:lnTo>
                    <a:pt x="49" y="71"/>
                  </a:lnTo>
                  <a:lnTo>
                    <a:pt x="55" y="74"/>
                  </a:lnTo>
                  <a:lnTo>
                    <a:pt x="60" y="77"/>
                  </a:lnTo>
                  <a:lnTo>
                    <a:pt x="65" y="79"/>
                  </a:lnTo>
                  <a:lnTo>
                    <a:pt x="69" y="82"/>
                  </a:lnTo>
                  <a:lnTo>
                    <a:pt x="76" y="85"/>
                  </a:lnTo>
                  <a:lnTo>
                    <a:pt x="80" y="90"/>
                  </a:lnTo>
                  <a:lnTo>
                    <a:pt x="85" y="91"/>
                  </a:lnTo>
                  <a:lnTo>
                    <a:pt x="90" y="96"/>
                  </a:lnTo>
                  <a:lnTo>
                    <a:pt x="94" y="97"/>
                  </a:lnTo>
                  <a:lnTo>
                    <a:pt x="100" y="102"/>
                  </a:lnTo>
                  <a:lnTo>
                    <a:pt x="104" y="105"/>
                  </a:lnTo>
                  <a:lnTo>
                    <a:pt x="110" y="108"/>
                  </a:lnTo>
                  <a:lnTo>
                    <a:pt x="114" y="113"/>
                  </a:lnTo>
                  <a:lnTo>
                    <a:pt x="121" y="116"/>
                  </a:lnTo>
                  <a:lnTo>
                    <a:pt x="124" y="119"/>
                  </a:lnTo>
                  <a:lnTo>
                    <a:pt x="128" y="122"/>
                  </a:lnTo>
                  <a:lnTo>
                    <a:pt x="135" y="125"/>
                  </a:lnTo>
                  <a:lnTo>
                    <a:pt x="139" y="128"/>
                  </a:lnTo>
                  <a:lnTo>
                    <a:pt x="144" y="131"/>
                  </a:lnTo>
                  <a:lnTo>
                    <a:pt x="148" y="135"/>
                  </a:lnTo>
                  <a:lnTo>
                    <a:pt x="155" y="138"/>
                  </a:lnTo>
                  <a:lnTo>
                    <a:pt x="161" y="141"/>
                  </a:lnTo>
                  <a:lnTo>
                    <a:pt x="164" y="142"/>
                  </a:lnTo>
                  <a:lnTo>
                    <a:pt x="170" y="145"/>
                  </a:lnTo>
                  <a:lnTo>
                    <a:pt x="176" y="147"/>
                  </a:lnTo>
                  <a:lnTo>
                    <a:pt x="181" y="150"/>
                  </a:lnTo>
                  <a:lnTo>
                    <a:pt x="187" y="152"/>
                  </a:lnTo>
                  <a:lnTo>
                    <a:pt x="193" y="155"/>
                  </a:lnTo>
                  <a:lnTo>
                    <a:pt x="200" y="156"/>
                  </a:lnTo>
                  <a:lnTo>
                    <a:pt x="206" y="156"/>
                  </a:lnTo>
                  <a:lnTo>
                    <a:pt x="204" y="153"/>
                  </a:lnTo>
                  <a:lnTo>
                    <a:pt x="204" y="148"/>
                  </a:lnTo>
                  <a:lnTo>
                    <a:pt x="204" y="144"/>
                  </a:lnTo>
                  <a:lnTo>
                    <a:pt x="203" y="141"/>
                  </a:lnTo>
                  <a:lnTo>
                    <a:pt x="201" y="133"/>
                  </a:lnTo>
                  <a:lnTo>
                    <a:pt x="200" y="127"/>
                  </a:lnTo>
                  <a:lnTo>
                    <a:pt x="196" y="119"/>
                  </a:lnTo>
                  <a:lnTo>
                    <a:pt x="193" y="113"/>
                  </a:lnTo>
                  <a:lnTo>
                    <a:pt x="189" y="107"/>
                  </a:lnTo>
                  <a:lnTo>
                    <a:pt x="186" y="102"/>
                  </a:lnTo>
                  <a:lnTo>
                    <a:pt x="179" y="97"/>
                  </a:lnTo>
                  <a:lnTo>
                    <a:pt x="175" y="91"/>
                  </a:lnTo>
                  <a:lnTo>
                    <a:pt x="169" y="86"/>
                  </a:lnTo>
                  <a:lnTo>
                    <a:pt x="164" y="82"/>
                  </a:lnTo>
                  <a:lnTo>
                    <a:pt x="158" y="77"/>
                  </a:lnTo>
                  <a:lnTo>
                    <a:pt x="150" y="74"/>
                  </a:lnTo>
                  <a:lnTo>
                    <a:pt x="144" y="69"/>
                  </a:lnTo>
                  <a:lnTo>
                    <a:pt x="138" y="66"/>
                  </a:lnTo>
                  <a:lnTo>
                    <a:pt x="130" y="62"/>
                  </a:lnTo>
                  <a:lnTo>
                    <a:pt x="124" y="59"/>
                  </a:lnTo>
                  <a:lnTo>
                    <a:pt x="116" y="55"/>
                  </a:lnTo>
                  <a:lnTo>
                    <a:pt x="108" y="51"/>
                  </a:lnTo>
                  <a:lnTo>
                    <a:pt x="100" y="46"/>
                  </a:lnTo>
                  <a:lnTo>
                    <a:pt x="93" y="43"/>
                  </a:lnTo>
                  <a:lnTo>
                    <a:pt x="86" y="40"/>
                  </a:lnTo>
                  <a:lnTo>
                    <a:pt x="80" y="37"/>
                  </a:lnTo>
                  <a:lnTo>
                    <a:pt x="73" y="32"/>
                  </a:lnTo>
                  <a:lnTo>
                    <a:pt x="65" y="28"/>
                  </a:lnTo>
                  <a:lnTo>
                    <a:pt x="59" y="23"/>
                  </a:lnTo>
                  <a:lnTo>
                    <a:pt x="52" y="20"/>
                  </a:lnTo>
                  <a:lnTo>
                    <a:pt x="46" y="15"/>
                  </a:lnTo>
                  <a:lnTo>
                    <a:pt x="40" y="11"/>
                  </a:lnTo>
                  <a:lnTo>
                    <a:pt x="34" y="6"/>
                  </a:lnTo>
                  <a:lnTo>
                    <a:pt x="29" y="1"/>
                  </a:lnTo>
                  <a:lnTo>
                    <a:pt x="29" y="1"/>
                  </a:lnTo>
                  <a:close/>
                </a:path>
              </a:pathLst>
            </a:custGeom>
            <a:solidFill>
              <a:srgbClr val="FF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6" name="Freeform 278"/>
            <p:cNvSpPr>
              <a:spLocks/>
            </p:cNvSpPr>
            <p:nvPr/>
          </p:nvSpPr>
          <p:spPr bwMode="auto">
            <a:xfrm>
              <a:off x="4943" y="735"/>
              <a:ext cx="79" cy="71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7" y="11"/>
                </a:cxn>
                <a:cxn ang="0">
                  <a:pos x="7" y="24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5" y="48"/>
                </a:cxn>
                <a:cxn ang="0">
                  <a:pos x="24" y="53"/>
                </a:cxn>
                <a:cxn ang="0">
                  <a:pos x="34" y="61"/>
                </a:cxn>
                <a:cxn ang="0">
                  <a:pos x="43" y="69"/>
                </a:cxn>
                <a:cxn ang="0">
                  <a:pos x="52" y="76"/>
                </a:cxn>
                <a:cxn ang="0">
                  <a:pos x="62" y="86"/>
                </a:cxn>
                <a:cxn ang="0">
                  <a:pos x="69" y="93"/>
                </a:cxn>
                <a:cxn ang="0">
                  <a:pos x="79" y="103"/>
                </a:cxn>
                <a:cxn ang="0">
                  <a:pos x="88" y="109"/>
                </a:cxn>
                <a:cxn ang="0">
                  <a:pos x="96" y="117"/>
                </a:cxn>
                <a:cxn ang="0">
                  <a:pos x="105" y="124"/>
                </a:cxn>
                <a:cxn ang="0">
                  <a:pos x="114" y="131"/>
                </a:cxn>
                <a:cxn ang="0">
                  <a:pos x="125" y="135"/>
                </a:cxn>
                <a:cxn ang="0">
                  <a:pos x="136" y="138"/>
                </a:cxn>
                <a:cxn ang="0">
                  <a:pos x="148" y="141"/>
                </a:cxn>
                <a:cxn ang="0">
                  <a:pos x="155" y="137"/>
                </a:cxn>
                <a:cxn ang="0">
                  <a:pos x="153" y="128"/>
                </a:cxn>
                <a:cxn ang="0">
                  <a:pos x="150" y="118"/>
                </a:cxn>
                <a:cxn ang="0">
                  <a:pos x="147" y="109"/>
                </a:cxn>
                <a:cxn ang="0">
                  <a:pos x="142" y="100"/>
                </a:cxn>
                <a:cxn ang="0">
                  <a:pos x="136" y="90"/>
                </a:cxn>
                <a:cxn ang="0">
                  <a:pos x="128" y="81"/>
                </a:cxn>
                <a:cxn ang="0">
                  <a:pos x="122" y="73"/>
                </a:cxn>
                <a:cxn ang="0">
                  <a:pos x="111" y="64"/>
                </a:cxn>
                <a:cxn ang="0">
                  <a:pos x="96" y="53"/>
                </a:cxn>
                <a:cxn ang="0">
                  <a:pos x="85" y="45"/>
                </a:cxn>
                <a:cxn ang="0">
                  <a:pos x="76" y="41"/>
                </a:cxn>
                <a:cxn ang="0">
                  <a:pos x="63" y="33"/>
                </a:cxn>
                <a:cxn ang="0">
                  <a:pos x="48" y="22"/>
                </a:cxn>
                <a:cxn ang="0">
                  <a:pos x="37" y="13"/>
                </a:cxn>
                <a:cxn ang="0">
                  <a:pos x="31" y="5"/>
                </a:cxn>
                <a:cxn ang="0">
                  <a:pos x="28" y="0"/>
                </a:cxn>
              </a:cxnLst>
              <a:rect l="0" t="0" r="r" b="b"/>
              <a:pathLst>
                <a:path w="156" h="143">
                  <a:moveTo>
                    <a:pt x="28" y="0"/>
                  </a:moveTo>
                  <a:lnTo>
                    <a:pt x="24" y="2"/>
                  </a:lnTo>
                  <a:lnTo>
                    <a:pt x="21" y="7"/>
                  </a:lnTo>
                  <a:lnTo>
                    <a:pt x="17" y="11"/>
                  </a:lnTo>
                  <a:lnTo>
                    <a:pt x="14" y="17"/>
                  </a:lnTo>
                  <a:lnTo>
                    <a:pt x="7" y="24"/>
                  </a:lnTo>
                  <a:lnTo>
                    <a:pt x="4" y="30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4" y="44"/>
                  </a:lnTo>
                  <a:lnTo>
                    <a:pt x="11" y="45"/>
                  </a:lnTo>
                  <a:lnTo>
                    <a:pt x="15" y="48"/>
                  </a:lnTo>
                  <a:lnTo>
                    <a:pt x="20" y="52"/>
                  </a:lnTo>
                  <a:lnTo>
                    <a:pt x="24" y="53"/>
                  </a:lnTo>
                  <a:lnTo>
                    <a:pt x="29" y="58"/>
                  </a:lnTo>
                  <a:lnTo>
                    <a:pt x="34" y="61"/>
                  </a:lnTo>
                  <a:lnTo>
                    <a:pt x="38" y="66"/>
                  </a:lnTo>
                  <a:lnTo>
                    <a:pt x="43" y="69"/>
                  </a:lnTo>
                  <a:lnTo>
                    <a:pt x="48" y="72"/>
                  </a:lnTo>
                  <a:lnTo>
                    <a:pt x="52" y="76"/>
                  </a:lnTo>
                  <a:lnTo>
                    <a:pt x="57" y="81"/>
                  </a:lnTo>
                  <a:lnTo>
                    <a:pt x="62" y="86"/>
                  </a:lnTo>
                  <a:lnTo>
                    <a:pt x="66" y="90"/>
                  </a:lnTo>
                  <a:lnTo>
                    <a:pt x="69" y="93"/>
                  </a:lnTo>
                  <a:lnTo>
                    <a:pt x="74" y="98"/>
                  </a:lnTo>
                  <a:lnTo>
                    <a:pt x="79" y="103"/>
                  </a:lnTo>
                  <a:lnTo>
                    <a:pt x="83" y="106"/>
                  </a:lnTo>
                  <a:lnTo>
                    <a:pt x="88" y="109"/>
                  </a:lnTo>
                  <a:lnTo>
                    <a:pt x="91" y="114"/>
                  </a:lnTo>
                  <a:lnTo>
                    <a:pt x="96" y="117"/>
                  </a:lnTo>
                  <a:lnTo>
                    <a:pt x="100" y="121"/>
                  </a:lnTo>
                  <a:lnTo>
                    <a:pt x="105" y="124"/>
                  </a:lnTo>
                  <a:lnTo>
                    <a:pt x="110" y="129"/>
                  </a:lnTo>
                  <a:lnTo>
                    <a:pt x="114" y="131"/>
                  </a:lnTo>
                  <a:lnTo>
                    <a:pt x="121" y="132"/>
                  </a:lnTo>
                  <a:lnTo>
                    <a:pt x="125" y="135"/>
                  </a:lnTo>
                  <a:lnTo>
                    <a:pt x="131" y="137"/>
                  </a:lnTo>
                  <a:lnTo>
                    <a:pt x="136" y="138"/>
                  </a:lnTo>
                  <a:lnTo>
                    <a:pt x="142" y="140"/>
                  </a:lnTo>
                  <a:lnTo>
                    <a:pt x="148" y="141"/>
                  </a:lnTo>
                  <a:lnTo>
                    <a:pt x="156" y="143"/>
                  </a:lnTo>
                  <a:lnTo>
                    <a:pt x="155" y="137"/>
                  </a:lnTo>
                  <a:lnTo>
                    <a:pt x="153" y="132"/>
                  </a:lnTo>
                  <a:lnTo>
                    <a:pt x="153" y="128"/>
                  </a:lnTo>
                  <a:lnTo>
                    <a:pt x="151" y="123"/>
                  </a:lnTo>
                  <a:lnTo>
                    <a:pt x="150" y="118"/>
                  </a:lnTo>
                  <a:lnTo>
                    <a:pt x="148" y="114"/>
                  </a:lnTo>
                  <a:lnTo>
                    <a:pt x="147" y="109"/>
                  </a:lnTo>
                  <a:lnTo>
                    <a:pt x="145" y="107"/>
                  </a:lnTo>
                  <a:lnTo>
                    <a:pt x="142" y="100"/>
                  </a:lnTo>
                  <a:lnTo>
                    <a:pt x="139" y="95"/>
                  </a:lnTo>
                  <a:lnTo>
                    <a:pt x="136" y="90"/>
                  </a:lnTo>
                  <a:lnTo>
                    <a:pt x="133" y="86"/>
                  </a:lnTo>
                  <a:lnTo>
                    <a:pt x="128" y="81"/>
                  </a:lnTo>
                  <a:lnTo>
                    <a:pt x="125" y="78"/>
                  </a:lnTo>
                  <a:lnTo>
                    <a:pt x="122" y="73"/>
                  </a:lnTo>
                  <a:lnTo>
                    <a:pt x="119" y="72"/>
                  </a:lnTo>
                  <a:lnTo>
                    <a:pt x="111" y="64"/>
                  </a:lnTo>
                  <a:lnTo>
                    <a:pt x="103" y="58"/>
                  </a:lnTo>
                  <a:lnTo>
                    <a:pt x="96" y="53"/>
                  </a:lnTo>
                  <a:lnTo>
                    <a:pt x="90" y="48"/>
                  </a:lnTo>
                  <a:lnTo>
                    <a:pt x="85" y="45"/>
                  </a:lnTo>
                  <a:lnTo>
                    <a:pt x="80" y="44"/>
                  </a:lnTo>
                  <a:lnTo>
                    <a:pt x="76" y="41"/>
                  </a:lnTo>
                  <a:lnTo>
                    <a:pt x="71" y="38"/>
                  </a:lnTo>
                  <a:lnTo>
                    <a:pt x="63" y="33"/>
                  </a:lnTo>
                  <a:lnTo>
                    <a:pt x="55" y="28"/>
                  </a:lnTo>
                  <a:lnTo>
                    <a:pt x="48" y="22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4" y="8"/>
                  </a:lnTo>
                  <a:lnTo>
                    <a:pt x="31" y="5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B30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7" name="Freeform 279"/>
            <p:cNvSpPr>
              <a:spLocks/>
            </p:cNvSpPr>
            <p:nvPr/>
          </p:nvSpPr>
          <p:spPr bwMode="auto">
            <a:xfrm>
              <a:off x="4919" y="747"/>
              <a:ext cx="89" cy="106"/>
            </a:xfrm>
            <a:custGeom>
              <a:avLst/>
              <a:gdLst/>
              <a:ahLst/>
              <a:cxnLst>
                <a:cxn ang="0">
                  <a:pos x="42" y="2"/>
                </a:cxn>
                <a:cxn ang="0">
                  <a:pos x="31" y="6"/>
                </a:cxn>
                <a:cxn ang="0">
                  <a:pos x="19" y="13"/>
                </a:cxn>
                <a:cxn ang="0">
                  <a:pos x="8" y="25"/>
                </a:cxn>
                <a:cxn ang="0">
                  <a:pos x="2" y="37"/>
                </a:cxn>
                <a:cxn ang="0">
                  <a:pos x="0" y="50"/>
                </a:cxn>
                <a:cxn ang="0">
                  <a:pos x="3" y="64"/>
                </a:cxn>
                <a:cxn ang="0">
                  <a:pos x="9" y="79"/>
                </a:cxn>
                <a:cxn ang="0">
                  <a:pos x="19" y="95"/>
                </a:cxn>
                <a:cxn ang="0">
                  <a:pos x="30" y="109"/>
                </a:cxn>
                <a:cxn ang="0">
                  <a:pos x="43" y="124"/>
                </a:cxn>
                <a:cxn ang="0">
                  <a:pos x="57" y="140"/>
                </a:cxn>
                <a:cxn ang="0">
                  <a:pos x="71" y="155"/>
                </a:cxn>
                <a:cxn ang="0">
                  <a:pos x="87" y="168"/>
                </a:cxn>
                <a:cxn ang="0">
                  <a:pos x="99" y="182"/>
                </a:cxn>
                <a:cxn ang="0">
                  <a:pos x="113" y="194"/>
                </a:cxn>
                <a:cxn ang="0">
                  <a:pos x="124" y="205"/>
                </a:cxn>
                <a:cxn ang="0">
                  <a:pos x="135" y="208"/>
                </a:cxn>
                <a:cxn ang="0">
                  <a:pos x="144" y="203"/>
                </a:cxn>
                <a:cxn ang="0">
                  <a:pos x="153" y="200"/>
                </a:cxn>
                <a:cxn ang="0">
                  <a:pos x="160" y="196"/>
                </a:cxn>
                <a:cxn ang="0">
                  <a:pos x="169" y="188"/>
                </a:cxn>
                <a:cxn ang="0">
                  <a:pos x="175" y="178"/>
                </a:cxn>
                <a:cxn ang="0">
                  <a:pos x="180" y="168"/>
                </a:cxn>
                <a:cxn ang="0">
                  <a:pos x="178" y="157"/>
                </a:cxn>
                <a:cxn ang="0">
                  <a:pos x="175" y="144"/>
                </a:cxn>
                <a:cxn ang="0">
                  <a:pos x="167" y="132"/>
                </a:cxn>
                <a:cxn ang="0">
                  <a:pos x="160" y="123"/>
                </a:cxn>
                <a:cxn ang="0">
                  <a:pos x="153" y="113"/>
                </a:cxn>
                <a:cxn ang="0">
                  <a:pos x="146" y="104"/>
                </a:cxn>
                <a:cxn ang="0">
                  <a:pos x="138" y="95"/>
                </a:cxn>
                <a:cxn ang="0">
                  <a:pos x="129" y="87"/>
                </a:cxn>
                <a:cxn ang="0">
                  <a:pos x="119" y="78"/>
                </a:cxn>
                <a:cxn ang="0">
                  <a:pos x="112" y="68"/>
                </a:cxn>
                <a:cxn ang="0">
                  <a:pos x="102" y="61"/>
                </a:cxn>
                <a:cxn ang="0">
                  <a:pos x="95" y="53"/>
                </a:cxn>
                <a:cxn ang="0">
                  <a:pos x="85" y="45"/>
                </a:cxn>
                <a:cxn ang="0">
                  <a:pos x="78" y="36"/>
                </a:cxn>
                <a:cxn ang="0">
                  <a:pos x="70" y="28"/>
                </a:cxn>
                <a:cxn ang="0">
                  <a:pos x="61" y="19"/>
                </a:cxn>
                <a:cxn ang="0">
                  <a:pos x="51" y="5"/>
                </a:cxn>
                <a:cxn ang="0">
                  <a:pos x="48" y="0"/>
                </a:cxn>
              </a:cxnLst>
              <a:rect l="0" t="0" r="r" b="b"/>
              <a:pathLst>
                <a:path w="180" h="211">
                  <a:moveTo>
                    <a:pt x="48" y="0"/>
                  </a:moveTo>
                  <a:lnTo>
                    <a:pt x="42" y="2"/>
                  </a:lnTo>
                  <a:lnTo>
                    <a:pt x="37" y="3"/>
                  </a:lnTo>
                  <a:lnTo>
                    <a:pt x="31" y="6"/>
                  </a:lnTo>
                  <a:lnTo>
                    <a:pt x="26" y="8"/>
                  </a:lnTo>
                  <a:lnTo>
                    <a:pt x="19" y="13"/>
                  </a:lnTo>
                  <a:lnTo>
                    <a:pt x="12" y="19"/>
                  </a:lnTo>
                  <a:lnTo>
                    <a:pt x="8" y="25"/>
                  </a:lnTo>
                  <a:lnTo>
                    <a:pt x="5" y="30"/>
                  </a:lnTo>
                  <a:lnTo>
                    <a:pt x="2" y="37"/>
                  </a:lnTo>
                  <a:lnTo>
                    <a:pt x="2" y="44"/>
                  </a:lnTo>
                  <a:lnTo>
                    <a:pt x="0" y="50"/>
                  </a:lnTo>
                  <a:lnTo>
                    <a:pt x="2" y="58"/>
                  </a:lnTo>
                  <a:lnTo>
                    <a:pt x="3" y="64"/>
                  </a:lnTo>
                  <a:lnTo>
                    <a:pt x="6" y="72"/>
                  </a:lnTo>
                  <a:lnTo>
                    <a:pt x="9" y="79"/>
                  </a:lnTo>
                  <a:lnTo>
                    <a:pt x="14" y="87"/>
                  </a:lnTo>
                  <a:lnTo>
                    <a:pt x="19" y="95"/>
                  </a:lnTo>
                  <a:lnTo>
                    <a:pt x="25" y="103"/>
                  </a:lnTo>
                  <a:lnTo>
                    <a:pt x="30" y="109"/>
                  </a:lnTo>
                  <a:lnTo>
                    <a:pt x="37" y="118"/>
                  </a:lnTo>
                  <a:lnTo>
                    <a:pt x="43" y="124"/>
                  </a:lnTo>
                  <a:lnTo>
                    <a:pt x="50" y="132"/>
                  </a:lnTo>
                  <a:lnTo>
                    <a:pt x="57" y="140"/>
                  </a:lnTo>
                  <a:lnTo>
                    <a:pt x="65" y="147"/>
                  </a:lnTo>
                  <a:lnTo>
                    <a:pt x="71" y="155"/>
                  </a:lnTo>
                  <a:lnTo>
                    <a:pt x="81" y="161"/>
                  </a:lnTo>
                  <a:lnTo>
                    <a:pt x="87" y="168"/>
                  </a:lnTo>
                  <a:lnTo>
                    <a:pt x="93" y="175"/>
                  </a:lnTo>
                  <a:lnTo>
                    <a:pt x="99" y="182"/>
                  </a:lnTo>
                  <a:lnTo>
                    <a:pt x="107" y="188"/>
                  </a:lnTo>
                  <a:lnTo>
                    <a:pt x="113" y="194"/>
                  </a:lnTo>
                  <a:lnTo>
                    <a:pt x="119" y="200"/>
                  </a:lnTo>
                  <a:lnTo>
                    <a:pt x="124" y="205"/>
                  </a:lnTo>
                  <a:lnTo>
                    <a:pt x="129" y="211"/>
                  </a:lnTo>
                  <a:lnTo>
                    <a:pt x="135" y="208"/>
                  </a:lnTo>
                  <a:lnTo>
                    <a:pt x="140" y="206"/>
                  </a:lnTo>
                  <a:lnTo>
                    <a:pt x="144" y="203"/>
                  </a:lnTo>
                  <a:lnTo>
                    <a:pt x="149" y="202"/>
                  </a:lnTo>
                  <a:lnTo>
                    <a:pt x="153" y="200"/>
                  </a:lnTo>
                  <a:lnTo>
                    <a:pt x="157" y="199"/>
                  </a:lnTo>
                  <a:lnTo>
                    <a:pt x="160" y="196"/>
                  </a:lnTo>
                  <a:lnTo>
                    <a:pt x="164" y="194"/>
                  </a:lnTo>
                  <a:lnTo>
                    <a:pt x="169" y="188"/>
                  </a:lnTo>
                  <a:lnTo>
                    <a:pt x="174" y="183"/>
                  </a:lnTo>
                  <a:lnTo>
                    <a:pt x="175" y="178"/>
                  </a:lnTo>
                  <a:lnTo>
                    <a:pt x="178" y="174"/>
                  </a:lnTo>
                  <a:lnTo>
                    <a:pt x="180" y="168"/>
                  </a:lnTo>
                  <a:lnTo>
                    <a:pt x="180" y="161"/>
                  </a:lnTo>
                  <a:lnTo>
                    <a:pt x="178" y="157"/>
                  </a:lnTo>
                  <a:lnTo>
                    <a:pt x="177" y="151"/>
                  </a:lnTo>
                  <a:lnTo>
                    <a:pt x="175" y="144"/>
                  </a:lnTo>
                  <a:lnTo>
                    <a:pt x="172" y="138"/>
                  </a:lnTo>
                  <a:lnTo>
                    <a:pt x="167" y="132"/>
                  </a:lnTo>
                  <a:lnTo>
                    <a:pt x="164" y="126"/>
                  </a:lnTo>
                  <a:lnTo>
                    <a:pt x="160" y="123"/>
                  </a:lnTo>
                  <a:lnTo>
                    <a:pt x="157" y="118"/>
                  </a:lnTo>
                  <a:lnTo>
                    <a:pt x="153" y="113"/>
                  </a:lnTo>
                  <a:lnTo>
                    <a:pt x="150" y="109"/>
                  </a:lnTo>
                  <a:lnTo>
                    <a:pt x="146" y="104"/>
                  </a:lnTo>
                  <a:lnTo>
                    <a:pt x="141" y="99"/>
                  </a:lnTo>
                  <a:lnTo>
                    <a:pt x="138" y="95"/>
                  </a:lnTo>
                  <a:lnTo>
                    <a:pt x="133" y="92"/>
                  </a:lnTo>
                  <a:lnTo>
                    <a:pt x="129" y="87"/>
                  </a:lnTo>
                  <a:lnTo>
                    <a:pt x="124" y="82"/>
                  </a:lnTo>
                  <a:lnTo>
                    <a:pt x="119" y="78"/>
                  </a:lnTo>
                  <a:lnTo>
                    <a:pt x="116" y="73"/>
                  </a:lnTo>
                  <a:lnTo>
                    <a:pt x="112" y="68"/>
                  </a:lnTo>
                  <a:lnTo>
                    <a:pt x="107" y="65"/>
                  </a:lnTo>
                  <a:lnTo>
                    <a:pt x="102" y="61"/>
                  </a:lnTo>
                  <a:lnTo>
                    <a:pt x="99" y="58"/>
                  </a:lnTo>
                  <a:lnTo>
                    <a:pt x="95" y="53"/>
                  </a:lnTo>
                  <a:lnTo>
                    <a:pt x="90" y="48"/>
                  </a:lnTo>
                  <a:lnTo>
                    <a:pt x="85" y="45"/>
                  </a:lnTo>
                  <a:lnTo>
                    <a:pt x="82" y="41"/>
                  </a:lnTo>
                  <a:lnTo>
                    <a:pt x="78" y="36"/>
                  </a:lnTo>
                  <a:lnTo>
                    <a:pt x="73" y="33"/>
                  </a:lnTo>
                  <a:lnTo>
                    <a:pt x="70" y="28"/>
                  </a:lnTo>
                  <a:lnTo>
                    <a:pt x="67" y="27"/>
                  </a:lnTo>
                  <a:lnTo>
                    <a:pt x="61" y="19"/>
                  </a:lnTo>
                  <a:lnTo>
                    <a:pt x="56" y="11"/>
                  </a:lnTo>
                  <a:lnTo>
                    <a:pt x="51" y="5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C0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8" name="Freeform 280"/>
            <p:cNvSpPr>
              <a:spLocks/>
            </p:cNvSpPr>
            <p:nvPr/>
          </p:nvSpPr>
          <p:spPr bwMode="auto">
            <a:xfrm>
              <a:off x="4888" y="785"/>
              <a:ext cx="96" cy="101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48" y="3"/>
                </a:cxn>
                <a:cxn ang="0">
                  <a:pos x="37" y="8"/>
                </a:cxn>
                <a:cxn ang="0">
                  <a:pos x="23" y="14"/>
                </a:cxn>
                <a:cxn ang="0">
                  <a:pos x="14" y="22"/>
                </a:cxn>
                <a:cxn ang="0">
                  <a:pos x="5" y="33"/>
                </a:cxn>
                <a:cxn ang="0">
                  <a:pos x="0" y="45"/>
                </a:cxn>
                <a:cxn ang="0">
                  <a:pos x="0" y="53"/>
                </a:cxn>
                <a:cxn ang="0">
                  <a:pos x="2" y="61"/>
                </a:cxn>
                <a:cxn ang="0">
                  <a:pos x="6" y="68"/>
                </a:cxn>
                <a:cxn ang="0">
                  <a:pos x="11" y="78"/>
                </a:cxn>
                <a:cxn ang="0">
                  <a:pos x="17" y="87"/>
                </a:cxn>
                <a:cxn ang="0">
                  <a:pos x="26" y="96"/>
                </a:cxn>
                <a:cxn ang="0">
                  <a:pos x="34" y="106"/>
                </a:cxn>
                <a:cxn ang="0">
                  <a:pos x="43" y="113"/>
                </a:cxn>
                <a:cxn ang="0">
                  <a:pos x="54" y="123"/>
                </a:cxn>
                <a:cxn ang="0">
                  <a:pos x="65" y="132"/>
                </a:cxn>
                <a:cxn ang="0">
                  <a:pos x="74" y="141"/>
                </a:cxn>
                <a:cxn ang="0">
                  <a:pos x="87" y="151"/>
                </a:cxn>
                <a:cxn ang="0">
                  <a:pos x="96" y="160"/>
                </a:cxn>
                <a:cxn ang="0">
                  <a:pos x="107" y="169"/>
                </a:cxn>
                <a:cxn ang="0">
                  <a:pos x="116" y="178"/>
                </a:cxn>
                <a:cxn ang="0">
                  <a:pos x="126" y="186"/>
                </a:cxn>
                <a:cxn ang="0">
                  <a:pos x="132" y="195"/>
                </a:cxn>
                <a:cxn ang="0">
                  <a:pos x="143" y="199"/>
                </a:cxn>
                <a:cxn ang="0">
                  <a:pos x="153" y="195"/>
                </a:cxn>
                <a:cxn ang="0">
                  <a:pos x="164" y="191"/>
                </a:cxn>
                <a:cxn ang="0">
                  <a:pos x="172" y="186"/>
                </a:cxn>
                <a:cxn ang="0">
                  <a:pos x="181" y="178"/>
                </a:cxn>
                <a:cxn ang="0">
                  <a:pos x="191" y="168"/>
                </a:cxn>
                <a:cxn ang="0">
                  <a:pos x="192" y="155"/>
                </a:cxn>
                <a:cxn ang="0">
                  <a:pos x="189" y="143"/>
                </a:cxn>
                <a:cxn ang="0">
                  <a:pos x="183" y="127"/>
                </a:cxn>
                <a:cxn ang="0">
                  <a:pos x="174" y="113"/>
                </a:cxn>
                <a:cxn ang="0">
                  <a:pos x="161" y="98"/>
                </a:cxn>
                <a:cxn ang="0">
                  <a:pos x="147" y="82"/>
                </a:cxn>
                <a:cxn ang="0">
                  <a:pos x="132" y="68"/>
                </a:cxn>
                <a:cxn ang="0">
                  <a:pos x="116" y="53"/>
                </a:cxn>
                <a:cxn ang="0">
                  <a:pos x="101" y="39"/>
                </a:cxn>
                <a:cxn ang="0">
                  <a:pos x="87" y="27"/>
                </a:cxn>
                <a:cxn ang="0">
                  <a:pos x="74" y="14"/>
                </a:cxn>
                <a:cxn ang="0">
                  <a:pos x="65" y="5"/>
                </a:cxn>
                <a:cxn ang="0">
                  <a:pos x="62" y="0"/>
                </a:cxn>
              </a:cxnLst>
              <a:rect l="0" t="0" r="r" b="b"/>
              <a:pathLst>
                <a:path w="192" h="202">
                  <a:moveTo>
                    <a:pt x="62" y="0"/>
                  </a:moveTo>
                  <a:lnTo>
                    <a:pt x="57" y="0"/>
                  </a:lnTo>
                  <a:lnTo>
                    <a:pt x="53" y="2"/>
                  </a:lnTo>
                  <a:lnTo>
                    <a:pt x="48" y="3"/>
                  </a:lnTo>
                  <a:lnTo>
                    <a:pt x="45" y="5"/>
                  </a:lnTo>
                  <a:lnTo>
                    <a:pt x="37" y="8"/>
                  </a:lnTo>
                  <a:lnTo>
                    <a:pt x="31" y="11"/>
                  </a:lnTo>
                  <a:lnTo>
                    <a:pt x="23" y="14"/>
                  </a:lnTo>
                  <a:lnTo>
                    <a:pt x="19" y="19"/>
                  </a:lnTo>
                  <a:lnTo>
                    <a:pt x="14" y="22"/>
                  </a:lnTo>
                  <a:lnTo>
                    <a:pt x="11" y="27"/>
                  </a:lnTo>
                  <a:lnTo>
                    <a:pt x="5" y="33"/>
                  </a:lnTo>
                  <a:lnTo>
                    <a:pt x="2" y="40"/>
                  </a:lnTo>
                  <a:lnTo>
                    <a:pt x="0" y="45"/>
                  </a:lnTo>
                  <a:lnTo>
                    <a:pt x="0" y="48"/>
                  </a:lnTo>
                  <a:lnTo>
                    <a:pt x="0" y="53"/>
                  </a:lnTo>
                  <a:lnTo>
                    <a:pt x="2" y="58"/>
                  </a:lnTo>
                  <a:lnTo>
                    <a:pt x="2" y="61"/>
                  </a:lnTo>
                  <a:lnTo>
                    <a:pt x="5" y="65"/>
                  </a:lnTo>
                  <a:lnTo>
                    <a:pt x="6" y="68"/>
                  </a:lnTo>
                  <a:lnTo>
                    <a:pt x="9" y="73"/>
                  </a:lnTo>
                  <a:lnTo>
                    <a:pt x="11" y="78"/>
                  </a:lnTo>
                  <a:lnTo>
                    <a:pt x="14" y="82"/>
                  </a:lnTo>
                  <a:lnTo>
                    <a:pt x="17" y="87"/>
                  </a:lnTo>
                  <a:lnTo>
                    <a:pt x="22" y="92"/>
                  </a:lnTo>
                  <a:lnTo>
                    <a:pt x="26" y="96"/>
                  </a:lnTo>
                  <a:lnTo>
                    <a:pt x="31" y="101"/>
                  </a:lnTo>
                  <a:lnTo>
                    <a:pt x="34" y="106"/>
                  </a:lnTo>
                  <a:lnTo>
                    <a:pt x="39" y="109"/>
                  </a:lnTo>
                  <a:lnTo>
                    <a:pt x="43" y="113"/>
                  </a:lnTo>
                  <a:lnTo>
                    <a:pt x="50" y="118"/>
                  </a:lnTo>
                  <a:lnTo>
                    <a:pt x="54" y="123"/>
                  </a:lnTo>
                  <a:lnTo>
                    <a:pt x="61" y="127"/>
                  </a:lnTo>
                  <a:lnTo>
                    <a:pt x="65" y="132"/>
                  </a:lnTo>
                  <a:lnTo>
                    <a:pt x="70" y="137"/>
                  </a:lnTo>
                  <a:lnTo>
                    <a:pt x="74" y="141"/>
                  </a:lnTo>
                  <a:lnTo>
                    <a:pt x="81" y="146"/>
                  </a:lnTo>
                  <a:lnTo>
                    <a:pt x="87" y="151"/>
                  </a:lnTo>
                  <a:lnTo>
                    <a:pt x="92" y="155"/>
                  </a:lnTo>
                  <a:lnTo>
                    <a:pt x="96" y="160"/>
                  </a:lnTo>
                  <a:lnTo>
                    <a:pt x="102" y="164"/>
                  </a:lnTo>
                  <a:lnTo>
                    <a:pt x="107" y="169"/>
                  </a:lnTo>
                  <a:lnTo>
                    <a:pt x="112" y="174"/>
                  </a:lnTo>
                  <a:lnTo>
                    <a:pt x="116" y="178"/>
                  </a:lnTo>
                  <a:lnTo>
                    <a:pt x="121" y="183"/>
                  </a:lnTo>
                  <a:lnTo>
                    <a:pt x="126" y="186"/>
                  </a:lnTo>
                  <a:lnTo>
                    <a:pt x="129" y="191"/>
                  </a:lnTo>
                  <a:lnTo>
                    <a:pt x="132" y="195"/>
                  </a:lnTo>
                  <a:lnTo>
                    <a:pt x="136" y="202"/>
                  </a:lnTo>
                  <a:lnTo>
                    <a:pt x="143" y="199"/>
                  </a:lnTo>
                  <a:lnTo>
                    <a:pt x="149" y="197"/>
                  </a:lnTo>
                  <a:lnTo>
                    <a:pt x="153" y="195"/>
                  </a:lnTo>
                  <a:lnTo>
                    <a:pt x="160" y="194"/>
                  </a:lnTo>
                  <a:lnTo>
                    <a:pt x="164" y="191"/>
                  </a:lnTo>
                  <a:lnTo>
                    <a:pt x="169" y="189"/>
                  </a:lnTo>
                  <a:lnTo>
                    <a:pt x="172" y="186"/>
                  </a:lnTo>
                  <a:lnTo>
                    <a:pt x="177" y="185"/>
                  </a:lnTo>
                  <a:lnTo>
                    <a:pt x="181" y="178"/>
                  </a:lnTo>
                  <a:lnTo>
                    <a:pt x="188" y="174"/>
                  </a:lnTo>
                  <a:lnTo>
                    <a:pt x="191" y="168"/>
                  </a:lnTo>
                  <a:lnTo>
                    <a:pt x="192" y="163"/>
                  </a:lnTo>
                  <a:lnTo>
                    <a:pt x="192" y="155"/>
                  </a:lnTo>
                  <a:lnTo>
                    <a:pt x="192" y="149"/>
                  </a:lnTo>
                  <a:lnTo>
                    <a:pt x="189" y="143"/>
                  </a:lnTo>
                  <a:lnTo>
                    <a:pt x="188" y="135"/>
                  </a:lnTo>
                  <a:lnTo>
                    <a:pt x="183" y="127"/>
                  </a:lnTo>
                  <a:lnTo>
                    <a:pt x="178" y="121"/>
                  </a:lnTo>
                  <a:lnTo>
                    <a:pt x="174" y="113"/>
                  </a:lnTo>
                  <a:lnTo>
                    <a:pt x="167" y="106"/>
                  </a:lnTo>
                  <a:lnTo>
                    <a:pt x="161" y="98"/>
                  </a:lnTo>
                  <a:lnTo>
                    <a:pt x="155" y="90"/>
                  </a:lnTo>
                  <a:lnTo>
                    <a:pt x="147" y="82"/>
                  </a:lnTo>
                  <a:lnTo>
                    <a:pt x="140" y="76"/>
                  </a:lnTo>
                  <a:lnTo>
                    <a:pt x="132" y="68"/>
                  </a:lnTo>
                  <a:lnTo>
                    <a:pt x="124" y="61"/>
                  </a:lnTo>
                  <a:lnTo>
                    <a:pt x="116" y="53"/>
                  </a:lnTo>
                  <a:lnTo>
                    <a:pt x="109" y="47"/>
                  </a:lnTo>
                  <a:lnTo>
                    <a:pt x="101" y="39"/>
                  </a:lnTo>
                  <a:lnTo>
                    <a:pt x="93" y="33"/>
                  </a:lnTo>
                  <a:lnTo>
                    <a:pt x="87" y="27"/>
                  </a:lnTo>
                  <a:lnTo>
                    <a:pt x="81" y="20"/>
                  </a:lnTo>
                  <a:lnTo>
                    <a:pt x="74" y="14"/>
                  </a:lnTo>
                  <a:lnTo>
                    <a:pt x="70" y="8"/>
                  </a:lnTo>
                  <a:lnTo>
                    <a:pt x="65" y="5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CC33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29" name="Freeform 281"/>
            <p:cNvSpPr>
              <a:spLocks/>
            </p:cNvSpPr>
            <p:nvPr/>
          </p:nvSpPr>
          <p:spPr bwMode="auto">
            <a:xfrm>
              <a:off x="4877" y="840"/>
              <a:ext cx="78" cy="60"/>
            </a:xfrm>
            <a:custGeom>
              <a:avLst/>
              <a:gdLst/>
              <a:ahLst/>
              <a:cxnLst>
                <a:cxn ang="0">
                  <a:pos x="61" y="5"/>
                </a:cxn>
                <a:cxn ang="0">
                  <a:pos x="50" y="2"/>
                </a:cxn>
                <a:cxn ang="0">
                  <a:pos x="36" y="2"/>
                </a:cxn>
                <a:cxn ang="0">
                  <a:pos x="24" y="0"/>
                </a:cxn>
                <a:cxn ang="0">
                  <a:pos x="13" y="3"/>
                </a:cxn>
                <a:cxn ang="0">
                  <a:pos x="5" y="8"/>
                </a:cxn>
                <a:cxn ang="0">
                  <a:pos x="0" y="16"/>
                </a:cxn>
                <a:cxn ang="0">
                  <a:pos x="0" y="25"/>
                </a:cxn>
                <a:cxn ang="0">
                  <a:pos x="4" y="33"/>
                </a:cxn>
                <a:cxn ang="0">
                  <a:pos x="13" y="36"/>
                </a:cxn>
                <a:cxn ang="0">
                  <a:pos x="24" y="37"/>
                </a:cxn>
                <a:cxn ang="0">
                  <a:pos x="34" y="39"/>
                </a:cxn>
                <a:cxn ang="0">
                  <a:pos x="45" y="44"/>
                </a:cxn>
                <a:cxn ang="0">
                  <a:pos x="55" y="50"/>
                </a:cxn>
                <a:cxn ang="0">
                  <a:pos x="64" y="54"/>
                </a:cxn>
                <a:cxn ang="0">
                  <a:pos x="72" y="62"/>
                </a:cxn>
                <a:cxn ang="0">
                  <a:pos x="81" y="70"/>
                </a:cxn>
                <a:cxn ang="0">
                  <a:pos x="92" y="81"/>
                </a:cxn>
                <a:cxn ang="0">
                  <a:pos x="104" y="93"/>
                </a:cxn>
                <a:cxn ang="0">
                  <a:pos x="114" y="99"/>
                </a:cxn>
                <a:cxn ang="0">
                  <a:pos x="121" y="106"/>
                </a:cxn>
                <a:cxn ang="0">
                  <a:pos x="131" y="112"/>
                </a:cxn>
                <a:cxn ang="0">
                  <a:pos x="140" y="115"/>
                </a:cxn>
                <a:cxn ang="0">
                  <a:pos x="151" y="118"/>
                </a:cxn>
                <a:cxn ang="0">
                  <a:pos x="157" y="113"/>
                </a:cxn>
                <a:cxn ang="0">
                  <a:pos x="157" y="104"/>
                </a:cxn>
                <a:cxn ang="0">
                  <a:pos x="155" y="93"/>
                </a:cxn>
                <a:cxn ang="0">
                  <a:pos x="152" y="85"/>
                </a:cxn>
                <a:cxn ang="0">
                  <a:pos x="149" y="76"/>
                </a:cxn>
                <a:cxn ang="0">
                  <a:pos x="145" y="68"/>
                </a:cxn>
                <a:cxn ang="0">
                  <a:pos x="135" y="58"/>
                </a:cxn>
                <a:cxn ang="0">
                  <a:pos x="121" y="45"/>
                </a:cxn>
                <a:cxn ang="0">
                  <a:pos x="110" y="36"/>
                </a:cxn>
                <a:cxn ang="0">
                  <a:pos x="101" y="30"/>
                </a:cxn>
                <a:cxn ang="0">
                  <a:pos x="93" y="25"/>
                </a:cxn>
                <a:cxn ang="0">
                  <a:pos x="86" y="19"/>
                </a:cxn>
                <a:cxn ang="0">
                  <a:pos x="73" y="11"/>
                </a:cxn>
                <a:cxn ang="0">
                  <a:pos x="67" y="6"/>
                </a:cxn>
              </a:cxnLst>
              <a:rect l="0" t="0" r="r" b="b"/>
              <a:pathLst>
                <a:path w="157" h="120">
                  <a:moveTo>
                    <a:pt x="67" y="6"/>
                  </a:moveTo>
                  <a:lnTo>
                    <a:pt x="61" y="5"/>
                  </a:lnTo>
                  <a:lnTo>
                    <a:pt x="56" y="3"/>
                  </a:lnTo>
                  <a:lnTo>
                    <a:pt x="50" y="2"/>
                  </a:lnTo>
                  <a:lnTo>
                    <a:pt x="44" y="2"/>
                  </a:lnTo>
                  <a:lnTo>
                    <a:pt x="36" y="2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19" y="2"/>
                  </a:lnTo>
                  <a:lnTo>
                    <a:pt x="13" y="3"/>
                  </a:lnTo>
                  <a:lnTo>
                    <a:pt x="8" y="5"/>
                  </a:lnTo>
                  <a:lnTo>
                    <a:pt x="5" y="8"/>
                  </a:lnTo>
                  <a:lnTo>
                    <a:pt x="4" y="13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2" y="28"/>
                  </a:lnTo>
                  <a:lnTo>
                    <a:pt x="4" y="33"/>
                  </a:lnTo>
                  <a:lnTo>
                    <a:pt x="7" y="37"/>
                  </a:lnTo>
                  <a:lnTo>
                    <a:pt x="13" y="36"/>
                  </a:lnTo>
                  <a:lnTo>
                    <a:pt x="17" y="36"/>
                  </a:lnTo>
                  <a:lnTo>
                    <a:pt x="24" y="37"/>
                  </a:lnTo>
                  <a:lnTo>
                    <a:pt x="30" y="39"/>
                  </a:lnTo>
                  <a:lnTo>
                    <a:pt x="34" y="39"/>
                  </a:lnTo>
                  <a:lnTo>
                    <a:pt x="39" y="42"/>
                  </a:lnTo>
                  <a:lnTo>
                    <a:pt x="45" y="44"/>
                  </a:lnTo>
                  <a:lnTo>
                    <a:pt x="50" y="47"/>
                  </a:lnTo>
                  <a:lnTo>
                    <a:pt x="55" y="50"/>
                  </a:lnTo>
                  <a:lnTo>
                    <a:pt x="59" y="53"/>
                  </a:lnTo>
                  <a:lnTo>
                    <a:pt x="64" y="54"/>
                  </a:lnTo>
                  <a:lnTo>
                    <a:pt x="69" y="59"/>
                  </a:lnTo>
                  <a:lnTo>
                    <a:pt x="72" y="62"/>
                  </a:lnTo>
                  <a:lnTo>
                    <a:pt x="76" y="67"/>
                  </a:lnTo>
                  <a:lnTo>
                    <a:pt x="81" y="70"/>
                  </a:lnTo>
                  <a:lnTo>
                    <a:pt x="86" y="75"/>
                  </a:lnTo>
                  <a:lnTo>
                    <a:pt x="92" y="81"/>
                  </a:lnTo>
                  <a:lnTo>
                    <a:pt x="101" y="89"/>
                  </a:lnTo>
                  <a:lnTo>
                    <a:pt x="104" y="93"/>
                  </a:lnTo>
                  <a:lnTo>
                    <a:pt x="109" y="96"/>
                  </a:lnTo>
                  <a:lnTo>
                    <a:pt x="114" y="99"/>
                  </a:lnTo>
                  <a:lnTo>
                    <a:pt x="118" y="104"/>
                  </a:lnTo>
                  <a:lnTo>
                    <a:pt x="121" y="106"/>
                  </a:lnTo>
                  <a:lnTo>
                    <a:pt x="126" y="109"/>
                  </a:lnTo>
                  <a:lnTo>
                    <a:pt x="131" y="112"/>
                  </a:lnTo>
                  <a:lnTo>
                    <a:pt x="135" y="113"/>
                  </a:lnTo>
                  <a:lnTo>
                    <a:pt x="140" y="115"/>
                  </a:lnTo>
                  <a:lnTo>
                    <a:pt x="146" y="118"/>
                  </a:lnTo>
                  <a:lnTo>
                    <a:pt x="151" y="118"/>
                  </a:lnTo>
                  <a:lnTo>
                    <a:pt x="157" y="120"/>
                  </a:lnTo>
                  <a:lnTo>
                    <a:pt x="157" y="113"/>
                  </a:lnTo>
                  <a:lnTo>
                    <a:pt x="157" y="109"/>
                  </a:lnTo>
                  <a:lnTo>
                    <a:pt x="157" y="104"/>
                  </a:lnTo>
                  <a:lnTo>
                    <a:pt x="157" y="99"/>
                  </a:lnTo>
                  <a:lnTo>
                    <a:pt x="155" y="93"/>
                  </a:lnTo>
                  <a:lnTo>
                    <a:pt x="154" y="90"/>
                  </a:lnTo>
                  <a:lnTo>
                    <a:pt x="152" y="85"/>
                  </a:lnTo>
                  <a:lnTo>
                    <a:pt x="152" y="81"/>
                  </a:lnTo>
                  <a:lnTo>
                    <a:pt x="149" y="76"/>
                  </a:lnTo>
                  <a:lnTo>
                    <a:pt x="148" y="73"/>
                  </a:lnTo>
                  <a:lnTo>
                    <a:pt x="145" y="68"/>
                  </a:lnTo>
                  <a:lnTo>
                    <a:pt x="143" y="65"/>
                  </a:lnTo>
                  <a:lnTo>
                    <a:pt x="135" y="58"/>
                  </a:lnTo>
                  <a:lnTo>
                    <a:pt x="129" y="51"/>
                  </a:lnTo>
                  <a:lnTo>
                    <a:pt x="121" y="45"/>
                  </a:lnTo>
                  <a:lnTo>
                    <a:pt x="114" y="39"/>
                  </a:lnTo>
                  <a:lnTo>
                    <a:pt x="110" y="36"/>
                  </a:lnTo>
                  <a:lnTo>
                    <a:pt x="106" y="33"/>
                  </a:lnTo>
                  <a:lnTo>
                    <a:pt x="101" y="30"/>
                  </a:lnTo>
                  <a:lnTo>
                    <a:pt x="98" y="28"/>
                  </a:lnTo>
                  <a:lnTo>
                    <a:pt x="93" y="25"/>
                  </a:lnTo>
                  <a:lnTo>
                    <a:pt x="90" y="22"/>
                  </a:lnTo>
                  <a:lnTo>
                    <a:pt x="86" y="19"/>
                  </a:lnTo>
                  <a:lnTo>
                    <a:pt x="81" y="16"/>
                  </a:lnTo>
                  <a:lnTo>
                    <a:pt x="73" y="11"/>
                  </a:lnTo>
                  <a:lnTo>
                    <a:pt x="67" y="6"/>
                  </a:lnTo>
                  <a:lnTo>
                    <a:pt x="67" y="6"/>
                  </a:lnTo>
                  <a:close/>
                </a:path>
              </a:pathLst>
            </a:custGeom>
            <a:solidFill>
              <a:srgbClr val="FF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0" name="Freeform 282"/>
            <p:cNvSpPr>
              <a:spLocks/>
            </p:cNvSpPr>
            <p:nvPr/>
          </p:nvSpPr>
          <p:spPr bwMode="auto">
            <a:xfrm>
              <a:off x="4640" y="834"/>
              <a:ext cx="70" cy="100"/>
            </a:xfrm>
            <a:custGeom>
              <a:avLst/>
              <a:gdLst/>
              <a:ahLst/>
              <a:cxnLst>
                <a:cxn ang="0">
                  <a:pos x="134" y="1"/>
                </a:cxn>
                <a:cxn ang="0">
                  <a:pos x="120" y="6"/>
                </a:cxn>
                <a:cxn ang="0">
                  <a:pos x="107" y="12"/>
                </a:cxn>
                <a:cxn ang="0">
                  <a:pos x="95" y="18"/>
                </a:cxn>
                <a:cxn ang="0">
                  <a:pos x="82" y="28"/>
                </a:cxn>
                <a:cxn ang="0">
                  <a:pos x="70" y="35"/>
                </a:cxn>
                <a:cxn ang="0">
                  <a:pos x="61" y="45"/>
                </a:cxn>
                <a:cxn ang="0">
                  <a:pos x="51" y="54"/>
                </a:cxn>
                <a:cxn ang="0">
                  <a:pos x="41" y="65"/>
                </a:cxn>
                <a:cxn ang="0">
                  <a:pos x="33" y="74"/>
                </a:cxn>
                <a:cxn ang="0">
                  <a:pos x="24" y="87"/>
                </a:cxn>
                <a:cxn ang="0">
                  <a:pos x="17" y="99"/>
                </a:cxn>
                <a:cxn ang="0">
                  <a:pos x="13" y="111"/>
                </a:cxn>
                <a:cxn ang="0">
                  <a:pos x="7" y="124"/>
                </a:cxn>
                <a:cxn ang="0">
                  <a:pos x="3" y="138"/>
                </a:cxn>
                <a:cxn ang="0">
                  <a:pos x="0" y="150"/>
                </a:cxn>
                <a:cxn ang="0">
                  <a:pos x="3" y="163"/>
                </a:cxn>
                <a:cxn ang="0">
                  <a:pos x="10" y="172"/>
                </a:cxn>
                <a:cxn ang="0">
                  <a:pos x="16" y="183"/>
                </a:cxn>
                <a:cxn ang="0">
                  <a:pos x="20" y="194"/>
                </a:cxn>
                <a:cxn ang="0">
                  <a:pos x="28" y="195"/>
                </a:cxn>
                <a:cxn ang="0">
                  <a:pos x="37" y="187"/>
                </a:cxn>
                <a:cxn ang="0">
                  <a:pos x="45" y="178"/>
                </a:cxn>
                <a:cxn ang="0">
                  <a:pos x="53" y="169"/>
                </a:cxn>
                <a:cxn ang="0">
                  <a:pos x="59" y="158"/>
                </a:cxn>
                <a:cxn ang="0">
                  <a:pos x="64" y="147"/>
                </a:cxn>
                <a:cxn ang="0">
                  <a:pos x="70" y="136"/>
                </a:cxn>
                <a:cxn ang="0">
                  <a:pos x="75" y="125"/>
                </a:cxn>
                <a:cxn ang="0">
                  <a:pos x="78" y="116"/>
                </a:cxn>
                <a:cxn ang="0">
                  <a:pos x="82" y="105"/>
                </a:cxn>
                <a:cxn ang="0">
                  <a:pos x="87" y="94"/>
                </a:cxn>
                <a:cxn ang="0">
                  <a:pos x="93" y="85"/>
                </a:cxn>
                <a:cxn ang="0">
                  <a:pos x="99" y="76"/>
                </a:cxn>
                <a:cxn ang="0">
                  <a:pos x="109" y="66"/>
                </a:cxn>
                <a:cxn ang="0">
                  <a:pos x="117" y="59"/>
                </a:cxn>
                <a:cxn ang="0">
                  <a:pos x="129" y="53"/>
                </a:cxn>
                <a:cxn ang="0">
                  <a:pos x="137" y="45"/>
                </a:cxn>
                <a:cxn ang="0">
                  <a:pos x="140" y="29"/>
                </a:cxn>
                <a:cxn ang="0">
                  <a:pos x="141" y="14"/>
                </a:cxn>
                <a:cxn ang="0">
                  <a:pos x="140" y="3"/>
                </a:cxn>
                <a:cxn ang="0">
                  <a:pos x="140" y="0"/>
                </a:cxn>
              </a:cxnLst>
              <a:rect l="0" t="0" r="r" b="b"/>
              <a:pathLst>
                <a:path w="141" h="200">
                  <a:moveTo>
                    <a:pt x="140" y="0"/>
                  </a:moveTo>
                  <a:lnTo>
                    <a:pt x="134" y="1"/>
                  </a:lnTo>
                  <a:lnTo>
                    <a:pt x="126" y="4"/>
                  </a:lnTo>
                  <a:lnTo>
                    <a:pt x="120" y="6"/>
                  </a:lnTo>
                  <a:lnTo>
                    <a:pt x="113" y="9"/>
                  </a:lnTo>
                  <a:lnTo>
                    <a:pt x="107" y="12"/>
                  </a:lnTo>
                  <a:lnTo>
                    <a:pt x="99" y="15"/>
                  </a:lnTo>
                  <a:lnTo>
                    <a:pt x="95" y="18"/>
                  </a:lnTo>
                  <a:lnTo>
                    <a:pt x="89" y="23"/>
                  </a:lnTo>
                  <a:lnTo>
                    <a:pt x="82" y="28"/>
                  </a:lnTo>
                  <a:lnTo>
                    <a:pt x="76" y="31"/>
                  </a:lnTo>
                  <a:lnTo>
                    <a:pt x="70" y="35"/>
                  </a:lnTo>
                  <a:lnTo>
                    <a:pt x="65" y="40"/>
                  </a:lnTo>
                  <a:lnTo>
                    <a:pt x="61" y="45"/>
                  </a:lnTo>
                  <a:lnTo>
                    <a:pt x="56" y="48"/>
                  </a:lnTo>
                  <a:lnTo>
                    <a:pt x="51" y="54"/>
                  </a:lnTo>
                  <a:lnTo>
                    <a:pt x="47" y="60"/>
                  </a:lnTo>
                  <a:lnTo>
                    <a:pt x="41" y="65"/>
                  </a:lnTo>
                  <a:lnTo>
                    <a:pt x="37" y="70"/>
                  </a:lnTo>
                  <a:lnTo>
                    <a:pt x="33" y="74"/>
                  </a:lnTo>
                  <a:lnTo>
                    <a:pt x="28" y="82"/>
                  </a:lnTo>
                  <a:lnTo>
                    <a:pt x="24" y="87"/>
                  </a:lnTo>
                  <a:lnTo>
                    <a:pt x="22" y="93"/>
                  </a:lnTo>
                  <a:lnTo>
                    <a:pt x="17" y="99"/>
                  </a:lnTo>
                  <a:lnTo>
                    <a:pt x="16" y="105"/>
                  </a:lnTo>
                  <a:lnTo>
                    <a:pt x="13" y="111"/>
                  </a:lnTo>
                  <a:lnTo>
                    <a:pt x="10" y="118"/>
                  </a:lnTo>
                  <a:lnTo>
                    <a:pt x="7" y="124"/>
                  </a:lnTo>
                  <a:lnTo>
                    <a:pt x="5" y="130"/>
                  </a:lnTo>
                  <a:lnTo>
                    <a:pt x="3" y="138"/>
                  </a:lnTo>
                  <a:lnTo>
                    <a:pt x="2" y="144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3"/>
                  </a:lnTo>
                  <a:lnTo>
                    <a:pt x="7" y="167"/>
                  </a:lnTo>
                  <a:lnTo>
                    <a:pt x="10" y="172"/>
                  </a:lnTo>
                  <a:lnTo>
                    <a:pt x="13" y="178"/>
                  </a:lnTo>
                  <a:lnTo>
                    <a:pt x="16" y="183"/>
                  </a:lnTo>
                  <a:lnTo>
                    <a:pt x="17" y="189"/>
                  </a:lnTo>
                  <a:lnTo>
                    <a:pt x="20" y="194"/>
                  </a:lnTo>
                  <a:lnTo>
                    <a:pt x="24" y="200"/>
                  </a:lnTo>
                  <a:lnTo>
                    <a:pt x="28" y="195"/>
                  </a:lnTo>
                  <a:lnTo>
                    <a:pt x="33" y="192"/>
                  </a:lnTo>
                  <a:lnTo>
                    <a:pt x="37" y="187"/>
                  </a:lnTo>
                  <a:lnTo>
                    <a:pt x="42" y="183"/>
                  </a:lnTo>
                  <a:lnTo>
                    <a:pt x="45" y="178"/>
                  </a:lnTo>
                  <a:lnTo>
                    <a:pt x="50" y="173"/>
                  </a:lnTo>
                  <a:lnTo>
                    <a:pt x="53" y="169"/>
                  </a:lnTo>
                  <a:lnTo>
                    <a:pt x="58" y="164"/>
                  </a:lnTo>
                  <a:lnTo>
                    <a:pt x="59" y="158"/>
                  </a:lnTo>
                  <a:lnTo>
                    <a:pt x="62" y="153"/>
                  </a:lnTo>
                  <a:lnTo>
                    <a:pt x="64" y="147"/>
                  </a:lnTo>
                  <a:lnTo>
                    <a:pt x="67" y="142"/>
                  </a:lnTo>
                  <a:lnTo>
                    <a:pt x="70" y="136"/>
                  </a:lnTo>
                  <a:lnTo>
                    <a:pt x="72" y="132"/>
                  </a:lnTo>
                  <a:lnTo>
                    <a:pt x="75" y="125"/>
                  </a:lnTo>
                  <a:lnTo>
                    <a:pt x="76" y="122"/>
                  </a:lnTo>
                  <a:lnTo>
                    <a:pt x="78" y="116"/>
                  </a:lnTo>
                  <a:lnTo>
                    <a:pt x="81" y="110"/>
                  </a:lnTo>
                  <a:lnTo>
                    <a:pt x="82" y="105"/>
                  </a:lnTo>
                  <a:lnTo>
                    <a:pt x="86" y="101"/>
                  </a:lnTo>
                  <a:lnTo>
                    <a:pt x="87" y="94"/>
                  </a:lnTo>
                  <a:lnTo>
                    <a:pt x="90" y="90"/>
                  </a:lnTo>
                  <a:lnTo>
                    <a:pt x="93" y="85"/>
                  </a:lnTo>
                  <a:lnTo>
                    <a:pt x="98" y="80"/>
                  </a:lnTo>
                  <a:lnTo>
                    <a:pt x="99" y="76"/>
                  </a:lnTo>
                  <a:lnTo>
                    <a:pt x="104" y="71"/>
                  </a:lnTo>
                  <a:lnTo>
                    <a:pt x="109" y="66"/>
                  </a:lnTo>
                  <a:lnTo>
                    <a:pt x="113" y="63"/>
                  </a:lnTo>
                  <a:lnTo>
                    <a:pt x="117" y="59"/>
                  </a:lnTo>
                  <a:lnTo>
                    <a:pt x="123" y="56"/>
                  </a:lnTo>
                  <a:lnTo>
                    <a:pt x="129" y="53"/>
                  </a:lnTo>
                  <a:lnTo>
                    <a:pt x="137" y="51"/>
                  </a:lnTo>
                  <a:lnTo>
                    <a:pt x="137" y="45"/>
                  </a:lnTo>
                  <a:lnTo>
                    <a:pt x="140" y="39"/>
                  </a:lnTo>
                  <a:lnTo>
                    <a:pt x="140" y="29"/>
                  </a:lnTo>
                  <a:lnTo>
                    <a:pt x="141" y="23"/>
                  </a:lnTo>
                  <a:lnTo>
                    <a:pt x="141" y="14"/>
                  </a:lnTo>
                  <a:lnTo>
                    <a:pt x="141" y="8"/>
                  </a:lnTo>
                  <a:lnTo>
                    <a:pt x="140" y="3"/>
                  </a:lnTo>
                  <a:lnTo>
                    <a:pt x="140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B30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1" name="Freeform 283"/>
            <p:cNvSpPr>
              <a:spLocks/>
            </p:cNvSpPr>
            <p:nvPr/>
          </p:nvSpPr>
          <p:spPr bwMode="auto">
            <a:xfrm>
              <a:off x="5037" y="1093"/>
              <a:ext cx="111" cy="90"/>
            </a:xfrm>
            <a:custGeom>
              <a:avLst/>
              <a:gdLst/>
              <a:ahLst/>
              <a:cxnLst>
                <a:cxn ang="0">
                  <a:pos x="19" y="3"/>
                </a:cxn>
                <a:cxn ang="0">
                  <a:pos x="9" y="7"/>
                </a:cxn>
                <a:cxn ang="0">
                  <a:pos x="2" y="15"/>
                </a:cxn>
                <a:cxn ang="0">
                  <a:pos x="0" y="29"/>
                </a:cxn>
                <a:cxn ang="0">
                  <a:pos x="9" y="44"/>
                </a:cxn>
                <a:cxn ang="0">
                  <a:pos x="22" y="58"/>
                </a:cxn>
                <a:cxn ang="0">
                  <a:pos x="34" y="69"/>
                </a:cxn>
                <a:cxn ang="0">
                  <a:pos x="44" y="75"/>
                </a:cxn>
                <a:cxn ang="0">
                  <a:pos x="54" y="86"/>
                </a:cxn>
                <a:cxn ang="0">
                  <a:pos x="68" y="97"/>
                </a:cxn>
                <a:cxn ang="0">
                  <a:pos x="82" y="106"/>
                </a:cxn>
                <a:cxn ang="0">
                  <a:pos x="96" y="116"/>
                </a:cxn>
                <a:cxn ang="0">
                  <a:pos x="110" y="128"/>
                </a:cxn>
                <a:cxn ang="0">
                  <a:pos x="126" y="141"/>
                </a:cxn>
                <a:cxn ang="0">
                  <a:pos x="140" y="151"/>
                </a:cxn>
                <a:cxn ang="0">
                  <a:pos x="154" y="162"/>
                </a:cxn>
                <a:cxn ang="0">
                  <a:pos x="169" y="170"/>
                </a:cxn>
                <a:cxn ang="0">
                  <a:pos x="181" y="175"/>
                </a:cxn>
                <a:cxn ang="0">
                  <a:pos x="191" y="178"/>
                </a:cxn>
                <a:cxn ang="0">
                  <a:pos x="203" y="173"/>
                </a:cxn>
                <a:cxn ang="0">
                  <a:pos x="217" y="161"/>
                </a:cxn>
                <a:cxn ang="0">
                  <a:pos x="219" y="150"/>
                </a:cxn>
                <a:cxn ang="0">
                  <a:pos x="215" y="142"/>
                </a:cxn>
                <a:cxn ang="0">
                  <a:pos x="208" y="131"/>
                </a:cxn>
                <a:cxn ang="0">
                  <a:pos x="197" y="117"/>
                </a:cxn>
                <a:cxn ang="0">
                  <a:pos x="186" y="105"/>
                </a:cxn>
                <a:cxn ang="0">
                  <a:pos x="175" y="94"/>
                </a:cxn>
                <a:cxn ang="0">
                  <a:pos x="164" y="83"/>
                </a:cxn>
                <a:cxn ang="0">
                  <a:pos x="150" y="74"/>
                </a:cxn>
                <a:cxn ang="0">
                  <a:pos x="140" y="65"/>
                </a:cxn>
                <a:cxn ang="0">
                  <a:pos x="126" y="57"/>
                </a:cxn>
                <a:cxn ang="0">
                  <a:pos x="113" y="48"/>
                </a:cxn>
                <a:cxn ang="0">
                  <a:pos x="99" y="40"/>
                </a:cxn>
                <a:cxn ang="0">
                  <a:pos x="87" y="32"/>
                </a:cxn>
                <a:cxn ang="0">
                  <a:pos x="71" y="24"/>
                </a:cxn>
                <a:cxn ang="0">
                  <a:pos x="59" y="17"/>
                </a:cxn>
                <a:cxn ang="0">
                  <a:pos x="45" y="10"/>
                </a:cxn>
                <a:cxn ang="0">
                  <a:pos x="33" y="3"/>
                </a:cxn>
                <a:cxn ang="0">
                  <a:pos x="25" y="0"/>
                </a:cxn>
              </a:cxnLst>
              <a:rect l="0" t="0" r="r" b="b"/>
              <a:pathLst>
                <a:path w="222" h="179">
                  <a:moveTo>
                    <a:pt x="25" y="0"/>
                  </a:moveTo>
                  <a:lnTo>
                    <a:pt x="19" y="3"/>
                  </a:lnTo>
                  <a:lnTo>
                    <a:pt x="13" y="4"/>
                  </a:lnTo>
                  <a:lnTo>
                    <a:pt x="9" y="7"/>
                  </a:lnTo>
                  <a:lnTo>
                    <a:pt x="6" y="10"/>
                  </a:lnTo>
                  <a:lnTo>
                    <a:pt x="2" y="15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5" y="37"/>
                  </a:lnTo>
                  <a:lnTo>
                    <a:pt x="9" y="44"/>
                  </a:lnTo>
                  <a:lnTo>
                    <a:pt x="16" y="52"/>
                  </a:lnTo>
                  <a:lnTo>
                    <a:pt x="22" y="58"/>
                  </a:lnTo>
                  <a:lnTo>
                    <a:pt x="31" y="66"/>
                  </a:lnTo>
                  <a:lnTo>
                    <a:pt x="34" y="69"/>
                  </a:lnTo>
                  <a:lnTo>
                    <a:pt x="39" y="72"/>
                  </a:lnTo>
                  <a:lnTo>
                    <a:pt x="44" y="75"/>
                  </a:lnTo>
                  <a:lnTo>
                    <a:pt x="48" y="80"/>
                  </a:lnTo>
                  <a:lnTo>
                    <a:pt x="54" y="86"/>
                  </a:lnTo>
                  <a:lnTo>
                    <a:pt x="62" y="91"/>
                  </a:lnTo>
                  <a:lnTo>
                    <a:pt x="68" y="97"/>
                  </a:lnTo>
                  <a:lnTo>
                    <a:pt x="74" y="102"/>
                  </a:lnTo>
                  <a:lnTo>
                    <a:pt x="82" y="106"/>
                  </a:lnTo>
                  <a:lnTo>
                    <a:pt x="88" y="111"/>
                  </a:lnTo>
                  <a:lnTo>
                    <a:pt x="96" y="116"/>
                  </a:lnTo>
                  <a:lnTo>
                    <a:pt x="104" y="124"/>
                  </a:lnTo>
                  <a:lnTo>
                    <a:pt x="110" y="128"/>
                  </a:lnTo>
                  <a:lnTo>
                    <a:pt x="118" y="134"/>
                  </a:lnTo>
                  <a:lnTo>
                    <a:pt x="126" y="141"/>
                  </a:lnTo>
                  <a:lnTo>
                    <a:pt x="132" y="147"/>
                  </a:lnTo>
                  <a:lnTo>
                    <a:pt x="140" y="151"/>
                  </a:lnTo>
                  <a:lnTo>
                    <a:pt x="146" y="156"/>
                  </a:lnTo>
                  <a:lnTo>
                    <a:pt x="154" y="162"/>
                  </a:lnTo>
                  <a:lnTo>
                    <a:pt x="163" y="167"/>
                  </a:lnTo>
                  <a:lnTo>
                    <a:pt x="169" y="170"/>
                  </a:lnTo>
                  <a:lnTo>
                    <a:pt x="178" y="175"/>
                  </a:lnTo>
                  <a:lnTo>
                    <a:pt x="181" y="175"/>
                  </a:lnTo>
                  <a:lnTo>
                    <a:pt x="186" y="176"/>
                  </a:lnTo>
                  <a:lnTo>
                    <a:pt x="191" y="178"/>
                  </a:lnTo>
                  <a:lnTo>
                    <a:pt x="197" y="179"/>
                  </a:lnTo>
                  <a:lnTo>
                    <a:pt x="203" y="173"/>
                  </a:lnTo>
                  <a:lnTo>
                    <a:pt x="211" y="167"/>
                  </a:lnTo>
                  <a:lnTo>
                    <a:pt x="217" y="161"/>
                  </a:lnTo>
                  <a:lnTo>
                    <a:pt x="222" y="155"/>
                  </a:lnTo>
                  <a:lnTo>
                    <a:pt x="219" y="150"/>
                  </a:lnTo>
                  <a:lnTo>
                    <a:pt x="217" y="147"/>
                  </a:lnTo>
                  <a:lnTo>
                    <a:pt x="215" y="142"/>
                  </a:lnTo>
                  <a:lnTo>
                    <a:pt x="212" y="139"/>
                  </a:lnTo>
                  <a:lnTo>
                    <a:pt x="208" y="131"/>
                  </a:lnTo>
                  <a:lnTo>
                    <a:pt x="203" y="125"/>
                  </a:lnTo>
                  <a:lnTo>
                    <a:pt x="197" y="117"/>
                  </a:lnTo>
                  <a:lnTo>
                    <a:pt x="192" y="111"/>
                  </a:lnTo>
                  <a:lnTo>
                    <a:pt x="186" y="105"/>
                  </a:lnTo>
                  <a:lnTo>
                    <a:pt x="181" y="100"/>
                  </a:lnTo>
                  <a:lnTo>
                    <a:pt x="175" y="94"/>
                  </a:lnTo>
                  <a:lnTo>
                    <a:pt x="169" y="89"/>
                  </a:lnTo>
                  <a:lnTo>
                    <a:pt x="164" y="83"/>
                  </a:lnTo>
                  <a:lnTo>
                    <a:pt x="158" y="79"/>
                  </a:lnTo>
                  <a:lnTo>
                    <a:pt x="150" y="74"/>
                  </a:lnTo>
                  <a:lnTo>
                    <a:pt x="146" y="69"/>
                  </a:lnTo>
                  <a:lnTo>
                    <a:pt x="140" y="65"/>
                  </a:lnTo>
                  <a:lnTo>
                    <a:pt x="133" y="62"/>
                  </a:lnTo>
                  <a:lnTo>
                    <a:pt x="126" y="57"/>
                  </a:lnTo>
                  <a:lnTo>
                    <a:pt x="119" y="52"/>
                  </a:lnTo>
                  <a:lnTo>
                    <a:pt x="113" y="48"/>
                  </a:lnTo>
                  <a:lnTo>
                    <a:pt x="105" y="44"/>
                  </a:lnTo>
                  <a:lnTo>
                    <a:pt x="99" y="40"/>
                  </a:lnTo>
                  <a:lnTo>
                    <a:pt x="93" y="37"/>
                  </a:lnTo>
                  <a:lnTo>
                    <a:pt x="87" y="32"/>
                  </a:lnTo>
                  <a:lnTo>
                    <a:pt x="79" y="29"/>
                  </a:lnTo>
                  <a:lnTo>
                    <a:pt x="71" y="24"/>
                  </a:lnTo>
                  <a:lnTo>
                    <a:pt x="65" y="21"/>
                  </a:lnTo>
                  <a:lnTo>
                    <a:pt x="59" y="17"/>
                  </a:lnTo>
                  <a:lnTo>
                    <a:pt x="51" y="13"/>
                  </a:lnTo>
                  <a:lnTo>
                    <a:pt x="45" y="10"/>
                  </a:lnTo>
                  <a:lnTo>
                    <a:pt x="39" y="7"/>
                  </a:lnTo>
                  <a:lnTo>
                    <a:pt x="33" y="3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30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2" name="Freeform 284"/>
            <p:cNvSpPr>
              <a:spLocks/>
            </p:cNvSpPr>
            <p:nvPr/>
          </p:nvSpPr>
          <p:spPr bwMode="auto">
            <a:xfrm>
              <a:off x="5008" y="1101"/>
              <a:ext cx="117" cy="93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6" y="7"/>
                </a:cxn>
                <a:cxn ang="0">
                  <a:pos x="0" y="17"/>
                </a:cxn>
                <a:cxn ang="0">
                  <a:pos x="2" y="31"/>
                </a:cxn>
                <a:cxn ang="0">
                  <a:pos x="13" y="45"/>
                </a:cxn>
                <a:cxn ang="0">
                  <a:pos x="23" y="55"/>
                </a:cxn>
                <a:cxn ang="0">
                  <a:pos x="31" y="63"/>
                </a:cxn>
                <a:cxn ang="0">
                  <a:pos x="41" y="71"/>
                </a:cxn>
                <a:cxn ang="0">
                  <a:pos x="50" y="77"/>
                </a:cxn>
                <a:cxn ang="0">
                  <a:pos x="61" y="88"/>
                </a:cxn>
                <a:cxn ang="0">
                  <a:pos x="75" y="99"/>
                </a:cxn>
                <a:cxn ang="0">
                  <a:pos x="85" y="110"/>
                </a:cxn>
                <a:cxn ang="0">
                  <a:pos x="101" y="122"/>
                </a:cxn>
                <a:cxn ang="0">
                  <a:pos x="116" y="131"/>
                </a:cxn>
                <a:cxn ang="0">
                  <a:pos x="132" y="142"/>
                </a:cxn>
                <a:cxn ang="0">
                  <a:pos x="147" y="151"/>
                </a:cxn>
                <a:cxn ang="0">
                  <a:pos x="160" y="158"/>
                </a:cxn>
                <a:cxn ang="0">
                  <a:pos x="168" y="162"/>
                </a:cxn>
                <a:cxn ang="0">
                  <a:pos x="177" y="167"/>
                </a:cxn>
                <a:cxn ang="0">
                  <a:pos x="185" y="172"/>
                </a:cxn>
                <a:cxn ang="0">
                  <a:pos x="192" y="176"/>
                </a:cxn>
                <a:cxn ang="0">
                  <a:pos x="202" y="181"/>
                </a:cxn>
                <a:cxn ang="0">
                  <a:pos x="213" y="178"/>
                </a:cxn>
                <a:cxn ang="0">
                  <a:pos x="225" y="169"/>
                </a:cxn>
                <a:cxn ang="0">
                  <a:pos x="226" y="161"/>
                </a:cxn>
                <a:cxn ang="0">
                  <a:pos x="214" y="150"/>
                </a:cxn>
                <a:cxn ang="0">
                  <a:pos x="200" y="141"/>
                </a:cxn>
                <a:cxn ang="0">
                  <a:pos x="186" y="130"/>
                </a:cxn>
                <a:cxn ang="0">
                  <a:pos x="174" y="120"/>
                </a:cxn>
                <a:cxn ang="0">
                  <a:pos x="160" y="110"/>
                </a:cxn>
                <a:cxn ang="0">
                  <a:pos x="147" y="100"/>
                </a:cxn>
                <a:cxn ang="0">
                  <a:pos x="133" y="89"/>
                </a:cxn>
                <a:cxn ang="0">
                  <a:pos x="120" y="79"/>
                </a:cxn>
                <a:cxn ang="0">
                  <a:pos x="107" y="69"/>
                </a:cxn>
                <a:cxn ang="0">
                  <a:pos x="93" y="58"/>
                </a:cxn>
                <a:cxn ang="0">
                  <a:pos x="79" y="48"/>
                </a:cxn>
                <a:cxn ang="0">
                  <a:pos x="67" y="37"/>
                </a:cxn>
                <a:cxn ang="0">
                  <a:pos x="53" y="27"/>
                </a:cxn>
                <a:cxn ang="0">
                  <a:pos x="41" y="15"/>
                </a:cxn>
                <a:cxn ang="0">
                  <a:pos x="27" y="6"/>
                </a:cxn>
                <a:cxn ang="0">
                  <a:pos x="20" y="0"/>
                </a:cxn>
              </a:cxnLst>
              <a:rect l="0" t="0" r="r" b="b"/>
              <a:pathLst>
                <a:path w="234" h="184">
                  <a:moveTo>
                    <a:pt x="20" y="0"/>
                  </a:moveTo>
                  <a:lnTo>
                    <a:pt x="14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3" y="10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2" y="31"/>
                  </a:lnTo>
                  <a:lnTo>
                    <a:pt x="6" y="38"/>
                  </a:lnTo>
                  <a:lnTo>
                    <a:pt x="13" y="45"/>
                  </a:lnTo>
                  <a:lnTo>
                    <a:pt x="19" y="52"/>
                  </a:lnTo>
                  <a:lnTo>
                    <a:pt x="23" y="55"/>
                  </a:lnTo>
                  <a:lnTo>
                    <a:pt x="27" y="60"/>
                  </a:lnTo>
                  <a:lnTo>
                    <a:pt x="31" y="63"/>
                  </a:lnTo>
                  <a:lnTo>
                    <a:pt x="36" y="68"/>
                  </a:lnTo>
                  <a:lnTo>
                    <a:pt x="41" y="71"/>
                  </a:lnTo>
                  <a:lnTo>
                    <a:pt x="45" y="74"/>
                  </a:lnTo>
                  <a:lnTo>
                    <a:pt x="50" y="77"/>
                  </a:lnTo>
                  <a:lnTo>
                    <a:pt x="54" y="82"/>
                  </a:lnTo>
                  <a:lnTo>
                    <a:pt x="61" y="88"/>
                  </a:lnTo>
                  <a:lnTo>
                    <a:pt x="68" y="94"/>
                  </a:lnTo>
                  <a:lnTo>
                    <a:pt x="75" y="99"/>
                  </a:lnTo>
                  <a:lnTo>
                    <a:pt x="79" y="105"/>
                  </a:lnTo>
                  <a:lnTo>
                    <a:pt x="85" y="110"/>
                  </a:lnTo>
                  <a:lnTo>
                    <a:pt x="93" y="116"/>
                  </a:lnTo>
                  <a:lnTo>
                    <a:pt x="101" y="122"/>
                  </a:lnTo>
                  <a:lnTo>
                    <a:pt x="110" y="127"/>
                  </a:lnTo>
                  <a:lnTo>
                    <a:pt x="116" y="131"/>
                  </a:lnTo>
                  <a:lnTo>
                    <a:pt x="126" y="136"/>
                  </a:lnTo>
                  <a:lnTo>
                    <a:pt x="132" y="142"/>
                  </a:lnTo>
                  <a:lnTo>
                    <a:pt x="141" y="147"/>
                  </a:lnTo>
                  <a:lnTo>
                    <a:pt x="147" y="151"/>
                  </a:lnTo>
                  <a:lnTo>
                    <a:pt x="157" y="156"/>
                  </a:lnTo>
                  <a:lnTo>
                    <a:pt x="160" y="158"/>
                  </a:lnTo>
                  <a:lnTo>
                    <a:pt x="164" y="161"/>
                  </a:lnTo>
                  <a:lnTo>
                    <a:pt x="168" y="162"/>
                  </a:lnTo>
                  <a:lnTo>
                    <a:pt x="172" y="165"/>
                  </a:lnTo>
                  <a:lnTo>
                    <a:pt x="177" y="167"/>
                  </a:lnTo>
                  <a:lnTo>
                    <a:pt x="180" y="169"/>
                  </a:lnTo>
                  <a:lnTo>
                    <a:pt x="185" y="172"/>
                  </a:lnTo>
                  <a:lnTo>
                    <a:pt x="189" y="173"/>
                  </a:lnTo>
                  <a:lnTo>
                    <a:pt x="192" y="176"/>
                  </a:lnTo>
                  <a:lnTo>
                    <a:pt x="197" y="178"/>
                  </a:lnTo>
                  <a:lnTo>
                    <a:pt x="202" y="181"/>
                  </a:lnTo>
                  <a:lnTo>
                    <a:pt x="205" y="184"/>
                  </a:lnTo>
                  <a:lnTo>
                    <a:pt x="213" y="178"/>
                  </a:lnTo>
                  <a:lnTo>
                    <a:pt x="219" y="173"/>
                  </a:lnTo>
                  <a:lnTo>
                    <a:pt x="225" y="169"/>
                  </a:lnTo>
                  <a:lnTo>
                    <a:pt x="234" y="167"/>
                  </a:lnTo>
                  <a:lnTo>
                    <a:pt x="226" y="161"/>
                  </a:lnTo>
                  <a:lnTo>
                    <a:pt x="220" y="156"/>
                  </a:lnTo>
                  <a:lnTo>
                    <a:pt x="214" y="150"/>
                  </a:lnTo>
                  <a:lnTo>
                    <a:pt x="206" y="145"/>
                  </a:lnTo>
                  <a:lnTo>
                    <a:pt x="200" y="141"/>
                  </a:lnTo>
                  <a:lnTo>
                    <a:pt x="194" y="134"/>
                  </a:lnTo>
                  <a:lnTo>
                    <a:pt x="186" y="130"/>
                  </a:lnTo>
                  <a:lnTo>
                    <a:pt x="180" y="125"/>
                  </a:lnTo>
                  <a:lnTo>
                    <a:pt x="174" y="120"/>
                  </a:lnTo>
                  <a:lnTo>
                    <a:pt x="168" y="114"/>
                  </a:lnTo>
                  <a:lnTo>
                    <a:pt x="160" y="110"/>
                  </a:lnTo>
                  <a:lnTo>
                    <a:pt x="154" y="105"/>
                  </a:lnTo>
                  <a:lnTo>
                    <a:pt x="147" y="100"/>
                  </a:lnTo>
                  <a:lnTo>
                    <a:pt x="140" y="94"/>
                  </a:lnTo>
                  <a:lnTo>
                    <a:pt x="133" y="89"/>
                  </a:lnTo>
                  <a:lnTo>
                    <a:pt x="127" y="85"/>
                  </a:lnTo>
                  <a:lnTo>
                    <a:pt x="120" y="79"/>
                  </a:lnTo>
                  <a:lnTo>
                    <a:pt x="113" y="74"/>
                  </a:lnTo>
                  <a:lnTo>
                    <a:pt x="107" y="69"/>
                  </a:lnTo>
                  <a:lnTo>
                    <a:pt x="99" y="65"/>
                  </a:lnTo>
                  <a:lnTo>
                    <a:pt x="93" y="58"/>
                  </a:lnTo>
                  <a:lnTo>
                    <a:pt x="87" y="52"/>
                  </a:lnTo>
                  <a:lnTo>
                    <a:pt x="79" y="48"/>
                  </a:lnTo>
                  <a:lnTo>
                    <a:pt x="73" y="43"/>
                  </a:lnTo>
                  <a:lnTo>
                    <a:pt x="67" y="37"/>
                  </a:lnTo>
                  <a:lnTo>
                    <a:pt x="59" y="32"/>
                  </a:lnTo>
                  <a:lnTo>
                    <a:pt x="53" y="27"/>
                  </a:lnTo>
                  <a:lnTo>
                    <a:pt x="47" y="21"/>
                  </a:lnTo>
                  <a:lnTo>
                    <a:pt x="41" y="15"/>
                  </a:lnTo>
                  <a:lnTo>
                    <a:pt x="34" y="10"/>
                  </a:lnTo>
                  <a:lnTo>
                    <a:pt x="27" y="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CC0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3" name="Freeform 285"/>
            <p:cNvSpPr>
              <a:spLocks/>
            </p:cNvSpPr>
            <p:nvPr/>
          </p:nvSpPr>
          <p:spPr bwMode="auto">
            <a:xfrm>
              <a:off x="5060" y="1156"/>
              <a:ext cx="75" cy="99"/>
            </a:xfrm>
            <a:custGeom>
              <a:avLst/>
              <a:gdLst/>
              <a:ahLst/>
              <a:cxnLst>
                <a:cxn ang="0">
                  <a:pos x="134" y="3"/>
                </a:cxn>
                <a:cxn ang="0">
                  <a:pos x="122" y="7"/>
                </a:cxn>
                <a:cxn ang="0">
                  <a:pos x="113" y="15"/>
                </a:cxn>
                <a:cxn ang="0">
                  <a:pos x="103" y="24"/>
                </a:cxn>
                <a:cxn ang="0">
                  <a:pos x="96" y="34"/>
                </a:cxn>
                <a:cxn ang="0">
                  <a:pos x="86" y="41"/>
                </a:cxn>
                <a:cxn ang="0">
                  <a:pos x="79" y="52"/>
                </a:cxn>
                <a:cxn ang="0">
                  <a:pos x="72" y="63"/>
                </a:cxn>
                <a:cxn ang="0">
                  <a:pos x="65" y="74"/>
                </a:cxn>
                <a:cxn ang="0">
                  <a:pos x="58" y="85"/>
                </a:cxn>
                <a:cxn ang="0">
                  <a:pos x="51" y="96"/>
                </a:cxn>
                <a:cxn ang="0">
                  <a:pos x="43" y="107"/>
                </a:cxn>
                <a:cxn ang="0">
                  <a:pos x="35" y="116"/>
                </a:cxn>
                <a:cxn ang="0">
                  <a:pos x="26" y="127"/>
                </a:cxn>
                <a:cxn ang="0">
                  <a:pos x="17" y="134"/>
                </a:cxn>
                <a:cxn ang="0">
                  <a:pos x="4" y="144"/>
                </a:cxn>
                <a:cxn ang="0">
                  <a:pos x="1" y="153"/>
                </a:cxn>
                <a:cxn ang="0">
                  <a:pos x="6" y="164"/>
                </a:cxn>
                <a:cxn ang="0">
                  <a:pos x="9" y="175"/>
                </a:cxn>
                <a:cxn ang="0">
                  <a:pos x="12" y="184"/>
                </a:cxn>
                <a:cxn ang="0">
                  <a:pos x="18" y="190"/>
                </a:cxn>
                <a:cxn ang="0">
                  <a:pos x="26" y="192"/>
                </a:cxn>
                <a:cxn ang="0">
                  <a:pos x="37" y="193"/>
                </a:cxn>
                <a:cxn ang="0">
                  <a:pos x="45" y="195"/>
                </a:cxn>
                <a:cxn ang="0">
                  <a:pos x="54" y="192"/>
                </a:cxn>
                <a:cxn ang="0">
                  <a:pos x="62" y="181"/>
                </a:cxn>
                <a:cxn ang="0">
                  <a:pos x="68" y="170"/>
                </a:cxn>
                <a:cxn ang="0">
                  <a:pos x="76" y="159"/>
                </a:cxn>
                <a:cxn ang="0">
                  <a:pos x="80" y="150"/>
                </a:cxn>
                <a:cxn ang="0">
                  <a:pos x="86" y="138"/>
                </a:cxn>
                <a:cxn ang="0">
                  <a:pos x="93" y="128"/>
                </a:cxn>
                <a:cxn ang="0">
                  <a:pos x="99" y="116"/>
                </a:cxn>
                <a:cxn ang="0">
                  <a:pos x="105" y="107"/>
                </a:cxn>
                <a:cxn ang="0">
                  <a:pos x="110" y="96"/>
                </a:cxn>
                <a:cxn ang="0">
                  <a:pos x="116" y="85"/>
                </a:cxn>
                <a:cxn ang="0">
                  <a:pos x="120" y="74"/>
                </a:cxn>
                <a:cxn ang="0">
                  <a:pos x="127" y="65"/>
                </a:cxn>
                <a:cxn ang="0">
                  <a:pos x="133" y="54"/>
                </a:cxn>
                <a:cxn ang="0">
                  <a:pos x="139" y="45"/>
                </a:cxn>
                <a:cxn ang="0">
                  <a:pos x="145" y="35"/>
                </a:cxn>
                <a:cxn ang="0">
                  <a:pos x="148" y="26"/>
                </a:cxn>
                <a:cxn ang="0">
                  <a:pos x="147" y="17"/>
                </a:cxn>
                <a:cxn ang="0">
                  <a:pos x="144" y="6"/>
                </a:cxn>
                <a:cxn ang="0">
                  <a:pos x="142" y="0"/>
                </a:cxn>
              </a:cxnLst>
              <a:rect l="0" t="0" r="r" b="b"/>
              <a:pathLst>
                <a:path w="150" h="196">
                  <a:moveTo>
                    <a:pt x="142" y="0"/>
                  </a:moveTo>
                  <a:lnTo>
                    <a:pt x="134" y="3"/>
                  </a:lnTo>
                  <a:lnTo>
                    <a:pt x="128" y="4"/>
                  </a:lnTo>
                  <a:lnTo>
                    <a:pt x="122" y="7"/>
                  </a:lnTo>
                  <a:lnTo>
                    <a:pt x="117" y="12"/>
                  </a:lnTo>
                  <a:lnTo>
                    <a:pt x="113" y="15"/>
                  </a:lnTo>
                  <a:lnTo>
                    <a:pt x="108" y="20"/>
                  </a:lnTo>
                  <a:lnTo>
                    <a:pt x="103" y="24"/>
                  </a:lnTo>
                  <a:lnTo>
                    <a:pt x="99" y="29"/>
                  </a:lnTo>
                  <a:lnTo>
                    <a:pt x="96" y="34"/>
                  </a:lnTo>
                  <a:lnTo>
                    <a:pt x="91" y="37"/>
                  </a:lnTo>
                  <a:lnTo>
                    <a:pt x="86" y="41"/>
                  </a:lnTo>
                  <a:lnTo>
                    <a:pt x="83" y="48"/>
                  </a:lnTo>
                  <a:lnTo>
                    <a:pt x="79" y="52"/>
                  </a:lnTo>
                  <a:lnTo>
                    <a:pt x="77" y="57"/>
                  </a:lnTo>
                  <a:lnTo>
                    <a:pt x="72" y="63"/>
                  </a:lnTo>
                  <a:lnTo>
                    <a:pt x="69" y="69"/>
                  </a:lnTo>
                  <a:lnTo>
                    <a:pt x="65" y="74"/>
                  </a:lnTo>
                  <a:lnTo>
                    <a:pt x="62" y="79"/>
                  </a:lnTo>
                  <a:lnTo>
                    <a:pt x="58" y="85"/>
                  </a:lnTo>
                  <a:lnTo>
                    <a:pt x="55" y="91"/>
                  </a:lnTo>
                  <a:lnTo>
                    <a:pt x="51" y="96"/>
                  </a:lnTo>
                  <a:lnTo>
                    <a:pt x="48" y="100"/>
                  </a:lnTo>
                  <a:lnTo>
                    <a:pt x="43" y="107"/>
                  </a:lnTo>
                  <a:lnTo>
                    <a:pt x="40" y="113"/>
                  </a:lnTo>
                  <a:lnTo>
                    <a:pt x="35" y="116"/>
                  </a:lnTo>
                  <a:lnTo>
                    <a:pt x="31" y="122"/>
                  </a:lnTo>
                  <a:lnTo>
                    <a:pt x="26" y="127"/>
                  </a:lnTo>
                  <a:lnTo>
                    <a:pt x="21" y="131"/>
                  </a:lnTo>
                  <a:lnTo>
                    <a:pt x="17" y="134"/>
                  </a:lnTo>
                  <a:lnTo>
                    <a:pt x="10" y="139"/>
                  </a:lnTo>
                  <a:lnTo>
                    <a:pt x="4" y="144"/>
                  </a:lnTo>
                  <a:lnTo>
                    <a:pt x="0" y="148"/>
                  </a:lnTo>
                  <a:lnTo>
                    <a:pt x="1" y="153"/>
                  </a:lnTo>
                  <a:lnTo>
                    <a:pt x="4" y="159"/>
                  </a:lnTo>
                  <a:lnTo>
                    <a:pt x="6" y="164"/>
                  </a:lnTo>
                  <a:lnTo>
                    <a:pt x="7" y="170"/>
                  </a:lnTo>
                  <a:lnTo>
                    <a:pt x="9" y="175"/>
                  </a:lnTo>
                  <a:lnTo>
                    <a:pt x="10" y="179"/>
                  </a:lnTo>
                  <a:lnTo>
                    <a:pt x="12" y="184"/>
                  </a:lnTo>
                  <a:lnTo>
                    <a:pt x="14" y="190"/>
                  </a:lnTo>
                  <a:lnTo>
                    <a:pt x="18" y="190"/>
                  </a:lnTo>
                  <a:lnTo>
                    <a:pt x="23" y="192"/>
                  </a:lnTo>
                  <a:lnTo>
                    <a:pt x="26" y="192"/>
                  </a:lnTo>
                  <a:lnTo>
                    <a:pt x="32" y="193"/>
                  </a:lnTo>
                  <a:lnTo>
                    <a:pt x="37" y="193"/>
                  </a:lnTo>
                  <a:lnTo>
                    <a:pt x="41" y="195"/>
                  </a:lnTo>
                  <a:lnTo>
                    <a:pt x="45" y="195"/>
                  </a:lnTo>
                  <a:lnTo>
                    <a:pt x="51" y="196"/>
                  </a:lnTo>
                  <a:lnTo>
                    <a:pt x="54" y="192"/>
                  </a:lnTo>
                  <a:lnTo>
                    <a:pt x="58" y="187"/>
                  </a:lnTo>
                  <a:lnTo>
                    <a:pt x="62" y="181"/>
                  </a:lnTo>
                  <a:lnTo>
                    <a:pt x="65" y="176"/>
                  </a:lnTo>
                  <a:lnTo>
                    <a:pt x="68" y="170"/>
                  </a:lnTo>
                  <a:lnTo>
                    <a:pt x="72" y="165"/>
                  </a:lnTo>
                  <a:lnTo>
                    <a:pt x="76" y="159"/>
                  </a:lnTo>
                  <a:lnTo>
                    <a:pt x="79" y="155"/>
                  </a:lnTo>
                  <a:lnTo>
                    <a:pt x="80" y="150"/>
                  </a:lnTo>
                  <a:lnTo>
                    <a:pt x="85" y="144"/>
                  </a:lnTo>
                  <a:lnTo>
                    <a:pt x="86" y="138"/>
                  </a:lnTo>
                  <a:lnTo>
                    <a:pt x="91" y="134"/>
                  </a:lnTo>
                  <a:lnTo>
                    <a:pt x="93" y="128"/>
                  </a:lnTo>
                  <a:lnTo>
                    <a:pt x="97" y="122"/>
                  </a:lnTo>
                  <a:lnTo>
                    <a:pt x="99" y="116"/>
                  </a:lnTo>
                  <a:lnTo>
                    <a:pt x="102" y="113"/>
                  </a:lnTo>
                  <a:lnTo>
                    <a:pt x="105" y="107"/>
                  </a:lnTo>
                  <a:lnTo>
                    <a:pt x="108" y="100"/>
                  </a:lnTo>
                  <a:lnTo>
                    <a:pt x="110" y="96"/>
                  </a:lnTo>
                  <a:lnTo>
                    <a:pt x="113" y="91"/>
                  </a:lnTo>
                  <a:lnTo>
                    <a:pt x="116" y="85"/>
                  </a:lnTo>
                  <a:lnTo>
                    <a:pt x="117" y="80"/>
                  </a:lnTo>
                  <a:lnTo>
                    <a:pt x="120" y="74"/>
                  </a:lnTo>
                  <a:lnTo>
                    <a:pt x="125" y="69"/>
                  </a:lnTo>
                  <a:lnTo>
                    <a:pt x="127" y="65"/>
                  </a:lnTo>
                  <a:lnTo>
                    <a:pt x="130" y="59"/>
                  </a:lnTo>
                  <a:lnTo>
                    <a:pt x="133" y="54"/>
                  </a:lnTo>
                  <a:lnTo>
                    <a:pt x="136" y="49"/>
                  </a:lnTo>
                  <a:lnTo>
                    <a:pt x="139" y="45"/>
                  </a:lnTo>
                  <a:lnTo>
                    <a:pt x="142" y="40"/>
                  </a:lnTo>
                  <a:lnTo>
                    <a:pt x="145" y="35"/>
                  </a:lnTo>
                  <a:lnTo>
                    <a:pt x="150" y="31"/>
                  </a:lnTo>
                  <a:lnTo>
                    <a:pt x="148" y="26"/>
                  </a:lnTo>
                  <a:lnTo>
                    <a:pt x="147" y="21"/>
                  </a:lnTo>
                  <a:lnTo>
                    <a:pt x="147" y="17"/>
                  </a:lnTo>
                  <a:lnTo>
                    <a:pt x="145" y="14"/>
                  </a:lnTo>
                  <a:lnTo>
                    <a:pt x="144" y="6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9E21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4" name="Freeform 286"/>
            <p:cNvSpPr>
              <a:spLocks/>
            </p:cNvSpPr>
            <p:nvPr/>
          </p:nvSpPr>
          <p:spPr bwMode="auto">
            <a:xfrm>
              <a:off x="5003" y="1116"/>
              <a:ext cx="101" cy="8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6" y="6"/>
                </a:cxn>
                <a:cxn ang="0">
                  <a:pos x="2" y="17"/>
                </a:cxn>
                <a:cxn ang="0">
                  <a:pos x="0" y="26"/>
                </a:cxn>
                <a:cxn ang="0">
                  <a:pos x="0" y="36"/>
                </a:cxn>
                <a:cxn ang="0">
                  <a:pos x="3" y="47"/>
                </a:cxn>
                <a:cxn ang="0">
                  <a:pos x="9" y="60"/>
                </a:cxn>
                <a:cxn ang="0">
                  <a:pos x="20" y="73"/>
                </a:cxn>
                <a:cxn ang="0">
                  <a:pos x="32" y="78"/>
                </a:cxn>
                <a:cxn ang="0">
                  <a:pos x="46" y="79"/>
                </a:cxn>
                <a:cxn ang="0">
                  <a:pos x="56" y="84"/>
                </a:cxn>
                <a:cxn ang="0">
                  <a:pos x="65" y="91"/>
                </a:cxn>
                <a:cxn ang="0">
                  <a:pos x="76" y="99"/>
                </a:cxn>
                <a:cxn ang="0">
                  <a:pos x="85" y="107"/>
                </a:cxn>
                <a:cxn ang="0">
                  <a:pos x="94" y="115"/>
                </a:cxn>
                <a:cxn ang="0">
                  <a:pos x="104" y="121"/>
                </a:cxn>
                <a:cxn ang="0">
                  <a:pos x="113" y="129"/>
                </a:cxn>
                <a:cxn ang="0">
                  <a:pos x="122" y="136"/>
                </a:cxn>
                <a:cxn ang="0">
                  <a:pos x="132" y="144"/>
                </a:cxn>
                <a:cxn ang="0">
                  <a:pos x="139" y="150"/>
                </a:cxn>
                <a:cxn ang="0">
                  <a:pos x="150" y="157"/>
                </a:cxn>
                <a:cxn ang="0">
                  <a:pos x="160" y="163"/>
                </a:cxn>
                <a:cxn ang="0">
                  <a:pos x="170" y="167"/>
                </a:cxn>
                <a:cxn ang="0">
                  <a:pos x="181" y="172"/>
                </a:cxn>
                <a:cxn ang="0">
                  <a:pos x="194" y="177"/>
                </a:cxn>
                <a:cxn ang="0">
                  <a:pos x="200" y="172"/>
                </a:cxn>
                <a:cxn ang="0">
                  <a:pos x="200" y="163"/>
                </a:cxn>
                <a:cxn ang="0">
                  <a:pos x="200" y="153"/>
                </a:cxn>
                <a:cxn ang="0">
                  <a:pos x="200" y="144"/>
                </a:cxn>
                <a:cxn ang="0">
                  <a:pos x="194" y="135"/>
                </a:cxn>
                <a:cxn ang="0">
                  <a:pos x="181" y="127"/>
                </a:cxn>
                <a:cxn ang="0">
                  <a:pos x="170" y="118"/>
                </a:cxn>
                <a:cxn ang="0">
                  <a:pos x="158" y="112"/>
                </a:cxn>
                <a:cxn ang="0">
                  <a:pos x="147" y="102"/>
                </a:cxn>
                <a:cxn ang="0">
                  <a:pos x="136" y="95"/>
                </a:cxn>
                <a:cxn ang="0">
                  <a:pos x="125" y="87"/>
                </a:cxn>
                <a:cxn ang="0">
                  <a:pos x="115" y="79"/>
                </a:cxn>
                <a:cxn ang="0">
                  <a:pos x="102" y="71"/>
                </a:cxn>
                <a:cxn ang="0">
                  <a:pos x="91" y="62"/>
                </a:cxn>
                <a:cxn ang="0">
                  <a:pos x="81" y="53"/>
                </a:cxn>
                <a:cxn ang="0">
                  <a:pos x="70" y="43"/>
                </a:cxn>
                <a:cxn ang="0">
                  <a:pos x="59" y="36"/>
                </a:cxn>
                <a:cxn ang="0">
                  <a:pos x="48" y="25"/>
                </a:cxn>
                <a:cxn ang="0">
                  <a:pos x="39" y="16"/>
                </a:cxn>
                <a:cxn ang="0">
                  <a:pos x="29" y="6"/>
                </a:cxn>
                <a:cxn ang="0">
                  <a:pos x="25" y="2"/>
                </a:cxn>
              </a:cxnLst>
              <a:rect l="0" t="0" r="r" b="b"/>
              <a:pathLst>
                <a:path w="201" h="178">
                  <a:moveTo>
                    <a:pt x="25" y="2"/>
                  </a:moveTo>
                  <a:lnTo>
                    <a:pt x="17" y="0"/>
                  </a:lnTo>
                  <a:lnTo>
                    <a:pt x="11" y="2"/>
                  </a:lnTo>
                  <a:lnTo>
                    <a:pt x="6" y="6"/>
                  </a:lnTo>
                  <a:lnTo>
                    <a:pt x="5" y="11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3" y="47"/>
                  </a:lnTo>
                  <a:lnTo>
                    <a:pt x="6" y="54"/>
                  </a:lnTo>
                  <a:lnTo>
                    <a:pt x="9" y="60"/>
                  </a:lnTo>
                  <a:lnTo>
                    <a:pt x="15" y="68"/>
                  </a:lnTo>
                  <a:lnTo>
                    <a:pt x="20" y="73"/>
                  </a:lnTo>
                  <a:lnTo>
                    <a:pt x="26" y="76"/>
                  </a:lnTo>
                  <a:lnTo>
                    <a:pt x="32" y="78"/>
                  </a:lnTo>
                  <a:lnTo>
                    <a:pt x="42" y="76"/>
                  </a:lnTo>
                  <a:lnTo>
                    <a:pt x="46" y="79"/>
                  </a:lnTo>
                  <a:lnTo>
                    <a:pt x="51" y="81"/>
                  </a:lnTo>
                  <a:lnTo>
                    <a:pt x="56" y="84"/>
                  </a:lnTo>
                  <a:lnTo>
                    <a:pt x="62" y="88"/>
                  </a:lnTo>
                  <a:lnTo>
                    <a:pt x="65" y="91"/>
                  </a:lnTo>
                  <a:lnTo>
                    <a:pt x="71" y="96"/>
                  </a:lnTo>
                  <a:lnTo>
                    <a:pt x="76" y="99"/>
                  </a:lnTo>
                  <a:lnTo>
                    <a:pt x="81" y="102"/>
                  </a:lnTo>
                  <a:lnTo>
                    <a:pt x="85" y="107"/>
                  </a:lnTo>
                  <a:lnTo>
                    <a:pt x="90" y="110"/>
                  </a:lnTo>
                  <a:lnTo>
                    <a:pt x="94" y="115"/>
                  </a:lnTo>
                  <a:lnTo>
                    <a:pt x="99" y="118"/>
                  </a:lnTo>
                  <a:lnTo>
                    <a:pt x="104" y="121"/>
                  </a:lnTo>
                  <a:lnTo>
                    <a:pt x="108" y="126"/>
                  </a:lnTo>
                  <a:lnTo>
                    <a:pt x="113" y="129"/>
                  </a:lnTo>
                  <a:lnTo>
                    <a:pt x="118" y="133"/>
                  </a:lnTo>
                  <a:lnTo>
                    <a:pt x="122" y="136"/>
                  </a:lnTo>
                  <a:lnTo>
                    <a:pt x="127" y="140"/>
                  </a:lnTo>
                  <a:lnTo>
                    <a:pt x="132" y="144"/>
                  </a:lnTo>
                  <a:lnTo>
                    <a:pt x="136" y="147"/>
                  </a:lnTo>
                  <a:lnTo>
                    <a:pt x="139" y="150"/>
                  </a:lnTo>
                  <a:lnTo>
                    <a:pt x="146" y="153"/>
                  </a:lnTo>
                  <a:lnTo>
                    <a:pt x="150" y="157"/>
                  </a:lnTo>
                  <a:lnTo>
                    <a:pt x="156" y="160"/>
                  </a:lnTo>
                  <a:lnTo>
                    <a:pt x="160" y="163"/>
                  </a:lnTo>
                  <a:lnTo>
                    <a:pt x="166" y="166"/>
                  </a:lnTo>
                  <a:lnTo>
                    <a:pt x="170" y="167"/>
                  </a:lnTo>
                  <a:lnTo>
                    <a:pt x="177" y="171"/>
                  </a:lnTo>
                  <a:lnTo>
                    <a:pt x="181" y="172"/>
                  </a:lnTo>
                  <a:lnTo>
                    <a:pt x="187" y="175"/>
                  </a:lnTo>
                  <a:lnTo>
                    <a:pt x="194" y="177"/>
                  </a:lnTo>
                  <a:lnTo>
                    <a:pt x="201" y="178"/>
                  </a:lnTo>
                  <a:lnTo>
                    <a:pt x="200" y="172"/>
                  </a:lnTo>
                  <a:lnTo>
                    <a:pt x="200" y="167"/>
                  </a:lnTo>
                  <a:lnTo>
                    <a:pt x="200" y="163"/>
                  </a:lnTo>
                  <a:lnTo>
                    <a:pt x="200" y="158"/>
                  </a:lnTo>
                  <a:lnTo>
                    <a:pt x="200" y="153"/>
                  </a:lnTo>
                  <a:lnTo>
                    <a:pt x="200" y="149"/>
                  </a:lnTo>
                  <a:lnTo>
                    <a:pt x="200" y="144"/>
                  </a:lnTo>
                  <a:lnTo>
                    <a:pt x="200" y="140"/>
                  </a:lnTo>
                  <a:lnTo>
                    <a:pt x="194" y="135"/>
                  </a:lnTo>
                  <a:lnTo>
                    <a:pt x="189" y="132"/>
                  </a:lnTo>
                  <a:lnTo>
                    <a:pt x="181" y="127"/>
                  </a:lnTo>
                  <a:lnTo>
                    <a:pt x="177" y="122"/>
                  </a:lnTo>
                  <a:lnTo>
                    <a:pt x="170" y="118"/>
                  </a:lnTo>
                  <a:lnTo>
                    <a:pt x="164" y="115"/>
                  </a:lnTo>
                  <a:lnTo>
                    <a:pt x="158" y="112"/>
                  </a:lnTo>
                  <a:lnTo>
                    <a:pt x="153" y="107"/>
                  </a:lnTo>
                  <a:lnTo>
                    <a:pt x="147" y="102"/>
                  </a:lnTo>
                  <a:lnTo>
                    <a:pt x="142" y="99"/>
                  </a:lnTo>
                  <a:lnTo>
                    <a:pt x="136" y="95"/>
                  </a:lnTo>
                  <a:lnTo>
                    <a:pt x="132" y="91"/>
                  </a:lnTo>
                  <a:lnTo>
                    <a:pt x="125" y="87"/>
                  </a:lnTo>
                  <a:lnTo>
                    <a:pt x="119" y="82"/>
                  </a:lnTo>
                  <a:lnTo>
                    <a:pt x="115" y="79"/>
                  </a:lnTo>
                  <a:lnTo>
                    <a:pt x="108" y="76"/>
                  </a:lnTo>
                  <a:lnTo>
                    <a:pt x="102" y="71"/>
                  </a:lnTo>
                  <a:lnTo>
                    <a:pt x="98" y="67"/>
                  </a:lnTo>
                  <a:lnTo>
                    <a:pt x="91" y="62"/>
                  </a:lnTo>
                  <a:lnTo>
                    <a:pt x="87" y="57"/>
                  </a:lnTo>
                  <a:lnTo>
                    <a:pt x="81" y="53"/>
                  </a:lnTo>
                  <a:lnTo>
                    <a:pt x="76" y="48"/>
                  </a:lnTo>
                  <a:lnTo>
                    <a:pt x="70" y="43"/>
                  </a:lnTo>
                  <a:lnTo>
                    <a:pt x="65" y="40"/>
                  </a:lnTo>
                  <a:lnTo>
                    <a:pt x="59" y="36"/>
                  </a:lnTo>
                  <a:lnTo>
                    <a:pt x="54" y="31"/>
                  </a:lnTo>
                  <a:lnTo>
                    <a:pt x="48" y="25"/>
                  </a:lnTo>
                  <a:lnTo>
                    <a:pt x="43" y="22"/>
                  </a:lnTo>
                  <a:lnTo>
                    <a:pt x="39" y="16"/>
                  </a:lnTo>
                  <a:lnTo>
                    <a:pt x="34" y="11"/>
                  </a:lnTo>
                  <a:lnTo>
                    <a:pt x="29" y="6"/>
                  </a:lnTo>
                  <a:lnTo>
                    <a:pt x="25" y="2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5" name="Freeform 287"/>
            <p:cNvSpPr>
              <a:spLocks/>
            </p:cNvSpPr>
            <p:nvPr/>
          </p:nvSpPr>
          <p:spPr bwMode="auto">
            <a:xfrm>
              <a:off x="4986" y="1130"/>
              <a:ext cx="98" cy="96"/>
            </a:xfrm>
            <a:custGeom>
              <a:avLst/>
              <a:gdLst/>
              <a:ahLst/>
              <a:cxnLst>
                <a:cxn ang="0">
                  <a:pos x="17" y="1"/>
                </a:cxn>
                <a:cxn ang="0">
                  <a:pos x="8" y="6"/>
                </a:cxn>
                <a:cxn ang="0">
                  <a:pos x="1" y="15"/>
                </a:cxn>
                <a:cxn ang="0">
                  <a:pos x="0" y="28"/>
                </a:cxn>
                <a:cxn ang="0">
                  <a:pos x="8" y="42"/>
                </a:cxn>
                <a:cxn ang="0">
                  <a:pos x="22" y="56"/>
                </a:cxn>
                <a:cxn ang="0">
                  <a:pos x="34" y="65"/>
                </a:cxn>
                <a:cxn ang="0">
                  <a:pos x="43" y="71"/>
                </a:cxn>
                <a:cxn ang="0">
                  <a:pos x="51" y="77"/>
                </a:cxn>
                <a:cxn ang="0">
                  <a:pos x="59" y="82"/>
                </a:cxn>
                <a:cxn ang="0">
                  <a:pos x="70" y="88"/>
                </a:cxn>
                <a:cxn ang="0">
                  <a:pos x="80" y="90"/>
                </a:cxn>
                <a:cxn ang="0">
                  <a:pos x="90" y="93"/>
                </a:cxn>
                <a:cxn ang="0">
                  <a:pos x="97" y="98"/>
                </a:cxn>
                <a:cxn ang="0">
                  <a:pos x="107" y="104"/>
                </a:cxn>
                <a:cxn ang="0">
                  <a:pos x="115" y="112"/>
                </a:cxn>
                <a:cxn ang="0">
                  <a:pos x="119" y="121"/>
                </a:cxn>
                <a:cxn ang="0">
                  <a:pos x="125" y="130"/>
                </a:cxn>
                <a:cxn ang="0">
                  <a:pos x="132" y="138"/>
                </a:cxn>
                <a:cxn ang="0">
                  <a:pos x="138" y="147"/>
                </a:cxn>
                <a:cxn ang="0">
                  <a:pos x="144" y="156"/>
                </a:cxn>
                <a:cxn ang="0">
                  <a:pos x="149" y="164"/>
                </a:cxn>
                <a:cxn ang="0">
                  <a:pos x="155" y="172"/>
                </a:cxn>
                <a:cxn ang="0">
                  <a:pos x="166" y="183"/>
                </a:cxn>
                <a:cxn ang="0">
                  <a:pos x="178" y="189"/>
                </a:cxn>
                <a:cxn ang="0">
                  <a:pos x="187" y="191"/>
                </a:cxn>
                <a:cxn ang="0">
                  <a:pos x="192" y="187"/>
                </a:cxn>
                <a:cxn ang="0">
                  <a:pos x="194" y="178"/>
                </a:cxn>
                <a:cxn ang="0">
                  <a:pos x="195" y="170"/>
                </a:cxn>
                <a:cxn ang="0">
                  <a:pos x="195" y="163"/>
                </a:cxn>
                <a:cxn ang="0">
                  <a:pos x="192" y="155"/>
                </a:cxn>
                <a:cxn ang="0">
                  <a:pos x="189" y="147"/>
                </a:cxn>
                <a:cxn ang="0">
                  <a:pos x="181" y="135"/>
                </a:cxn>
                <a:cxn ang="0">
                  <a:pos x="173" y="122"/>
                </a:cxn>
                <a:cxn ang="0">
                  <a:pos x="163" y="110"/>
                </a:cxn>
                <a:cxn ang="0">
                  <a:pos x="153" y="99"/>
                </a:cxn>
                <a:cxn ang="0">
                  <a:pos x="142" y="90"/>
                </a:cxn>
                <a:cxn ang="0">
                  <a:pos x="132" y="81"/>
                </a:cxn>
                <a:cxn ang="0">
                  <a:pos x="119" y="73"/>
                </a:cxn>
                <a:cxn ang="0">
                  <a:pos x="108" y="65"/>
                </a:cxn>
                <a:cxn ang="0">
                  <a:pos x="96" y="56"/>
                </a:cxn>
                <a:cxn ang="0">
                  <a:pos x="84" y="48"/>
                </a:cxn>
                <a:cxn ang="0">
                  <a:pos x="73" y="40"/>
                </a:cxn>
                <a:cxn ang="0">
                  <a:pos x="60" y="32"/>
                </a:cxn>
                <a:cxn ang="0">
                  <a:pos x="49" y="25"/>
                </a:cxn>
                <a:cxn ang="0">
                  <a:pos x="39" y="15"/>
                </a:cxn>
                <a:cxn ang="0">
                  <a:pos x="28" y="5"/>
                </a:cxn>
                <a:cxn ang="0">
                  <a:pos x="23" y="0"/>
                </a:cxn>
              </a:cxnLst>
              <a:rect l="0" t="0" r="r" b="b"/>
              <a:pathLst>
                <a:path w="195" h="192">
                  <a:moveTo>
                    <a:pt x="23" y="0"/>
                  </a:moveTo>
                  <a:lnTo>
                    <a:pt x="17" y="1"/>
                  </a:lnTo>
                  <a:lnTo>
                    <a:pt x="12" y="3"/>
                  </a:lnTo>
                  <a:lnTo>
                    <a:pt x="8" y="6"/>
                  </a:lnTo>
                  <a:lnTo>
                    <a:pt x="5" y="9"/>
                  </a:lnTo>
                  <a:lnTo>
                    <a:pt x="1" y="15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5" y="36"/>
                  </a:lnTo>
                  <a:lnTo>
                    <a:pt x="8" y="42"/>
                  </a:lnTo>
                  <a:lnTo>
                    <a:pt x="15" y="50"/>
                  </a:lnTo>
                  <a:lnTo>
                    <a:pt x="22" y="56"/>
                  </a:lnTo>
                  <a:lnTo>
                    <a:pt x="29" y="62"/>
                  </a:lnTo>
                  <a:lnTo>
                    <a:pt x="34" y="65"/>
                  </a:lnTo>
                  <a:lnTo>
                    <a:pt x="39" y="68"/>
                  </a:lnTo>
                  <a:lnTo>
                    <a:pt x="43" y="71"/>
                  </a:lnTo>
                  <a:lnTo>
                    <a:pt x="48" y="74"/>
                  </a:lnTo>
                  <a:lnTo>
                    <a:pt x="51" y="77"/>
                  </a:lnTo>
                  <a:lnTo>
                    <a:pt x="56" y="79"/>
                  </a:lnTo>
                  <a:lnTo>
                    <a:pt x="59" y="82"/>
                  </a:lnTo>
                  <a:lnTo>
                    <a:pt x="63" y="85"/>
                  </a:lnTo>
                  <a:lnTo>
                    <a:pt x="70" y="88"/>
                  </a:lnTo>
                  <a:lnTo>
                    <a:pt x="76" y="90"/>
                  </a:lnTo>
                  <a:lnTo>
                    <a:pt x="80" y="90"/>
                  </a:lnTo>
                  <a:lnTo>
                    <a:pt x="85" y="93"/>
                  </a:lnTo>
                  <a:lnTo>
                    <a:pt x="90" y="93"/>
                  </a:lnTo>
                  <a:lnTo>
                    <a:pt x="94" y="96"/>
                  </a:lnTo>
                  <a:lnTo>
                    <a:pt x="97" y="98"/>
                  </a:lnTo>
                  <a:lnTo>
                    <a:pt x="102" y="101"/>
                  </a:lnTo>
                  <a:lnTo>
                    <a:pt x="107" y="104"/>
                  </a:lnTo>
                  <a:lnTo>
                    <a:pt x="111" y="108"/>
                  </a:lnTo>
                  <a:lnTo>
                    <a:pt x="115" y="112"/>
                  </a:lnTo>
                  <a:lnTo>
                    <a:pt x="116" y="116"/>
                  </a:lnTo>
                  <a:lnTo>
                    <a:pt x="119" y="121"/>
                  </a:lnTo>
                  <a:lnTo>
                    <a:pt x="124" y="125"/>
                  </a:lnTo>
                  <a:lnTo>
                    <a:pt x="125" y="130"/>
                  </a:lnTo>
                  <a:lnTo>
                    <a:pt x="130" y="133"/>
                  </a:lnTo>
                  <a:lnTo>
                    <a:pt x="132" y="138"/>
                  </a:lnTo>
                  <a:lnTo>
                    <a:pt x="135" y="144"/>
                  </a:lnTo>
                  <a:lnTo>
                    <a:pt x="138" y="147"/>
                  </a:lnTo>
                  <a:lnTo>
                    <a:pt x="141" y="152"/>
                  </a:lnTo>
                  <a:lnTo>
                    <a:pt x="144" y="156"/>
                  </a:lnTo>
                  <a:lnTo>
                    <a:pt x="147" y="161"/>
                  </a:lnTo>
                  <a:lnTo>
                    <a:pt x="149" y="164"/>
                  </a:lnTo>
                  <a:lnTo>
                    <a:pt x="153" y="169"/>
                  </a:lnTo>
                  <a:lnTo>
                    <a:pt x="155" y="172"/>
                  </a:lnTo>
                  <a:lnTo>
                    <a:pt x="159" y="177"/>
                  </a:lnTo>
                  <a:lnTo>
                    <a:pt x="166" y="183"/>
                  </a:lnTo>
                  <a:lnTo>
                    <a:pt x="173" y="187"/>
                  </a:lnTo>
                  <a:lnTo>
                    <a:pt x="178" y="189"/>
                  </a:lnTo>
                  <a:lnTo>
                    <a:pt x="183" y="191"/>
                  </a:lnTo>
                  <a:lnTo>
                    <a:pt x="187" y="191"/>
                  </a:lnTo>
                  <a:lnTo>
                    <a:pt x="192" y="192"/>
                  </a:lnTo>
                  <a:lnTo>
                    <a:pt x="192" y="187"/>
                  </a:lnTo>
                  <a:lnTo>
                    <a:pt x="194" y="183"/>
                  </a:lnTo>
                  <a:lnTo>
                    <a:pt x="194" y="178"/>
                  </a:lnTo>
                  <a:lnTo>
                    <a:pt x="195" y="175"/>
                  </a:lnTo>
                  <a:lnTo>
                    <a:pt x="195" y="170"/>
                  </a:lnTo>
                  <a:lnTo>
                    <a:pt x="195" y="166"/>
                  </a:lnTo>
                  <a:lnTo>
                    <a:pt x="195" y="163"/>
                  </a:lnTo>
                  <a:lnTo>
                    <a:pt x="195" y="160"/>
                  </a:lnTo>
                  <a:lnTo>
                    <a:pt x="192" y="155"/>
                  </a:lnTo>
                  <a:lnTo>
                    <a:pt x="190" y="150"/>
                  </a:lnTo>
                  <a:lnTo>
                    <a:pt x="189" y="147"/>
                  </a:lnTo>
                  <a:lnTo>
                    <a:pt x="186" y="143"/>
                  </a:lnTo>
                  <a:lnTo>
                    <a:pt x="181" y="135"/>
                  </a:lnTo>
                  <a:lnTo>
                    <a:pt x="178" y="129"/>
                  </a:lnTo>
                  <a:lnTo>
                    <a:pt x="173" y="122"/>
                  </a:lnTo>
                  <a:lnTo>
                    <a:pt x="169" y="115"/>
                  </a:lnTo>
                  <a:lnTo>
                    <a:pt x="163" y="110"/>
                  </a:lnTo>
                  <a:lnTo>
                    <a:pt x="158" y="105"/>
                  </a:lnTo>
                  <a:lnTo>
                    <a:pt x="153" y="99"/>
                  </a:lnTo>
                  <a:lnTo>
                    <a:pt x="147" y="94"/>
                  </a:lnTo>
                  <a:lnTo>
                    <a:pt x="142" y="90"/>
                  </a:lnTo>
                  <a:lnTo>
                    <a:pt x="136" y="85"/>
                  </a:lnTo>
                  <a:lnTo>
                    <a:pt x="132" y="81"/>
                  </a:lnTo>
                  <a:lnTo>
                    <a:pt x="125" y="76"/>
                  </a:lnTo>
                  <a:lnTo>
                    <a:pt x="119" y="73"/>
                  </a:lnTo>
                  <a:lnTo>
                    <a:pt x="115" y="70"/>
                  </a:lnTo>
                  <a:lnTo>
                    <a:pt x="108" y="65"/>
                  </a:lnTo>
                  <a:lnTo>
                    <a:pt x="102" y="60"/>
                  </a:lnTo>
                  <a:lnTo>
                    <a:pt x="96" y="56"/>
                  </a:lnTo>
                  <a:lnTo>
                    <a:pt x="91" y="53"/>
                  </a:lnTo>
                  <a:lnTo>
                    <a:pt x="84" y="48"/>
                  </a:lnTo>
                  <a:lnTo>
                    <a:pt x="77" y="45"/>
                  </a:lnTo>
                  <a:lnTo>
                    <a:pt x="73" y="40"/>
                  </a:lnTo>
                  <a:lnTo>
                    <a:pt x="66" y="37"/>
                  </a:lnTo>
                  <a:lnTo>
                    <a:pt x="60" y="32"/>
                  </a:lnTo>
                  <a:lnTo>
                    <a:pt x="56" y="29"/>
                  </a:lnTo>
                  <a:lnTo>
                    <a:pt x="49" y="25"/>
                  </a:lnTo>
                  <a:lnTo>
                    <a:pt x="45" y="20"/>
                  </a:lnTo>
                  <a:lnTo>
                    <a:pt x="39" y="15"/>
                  </a:lnTo>
                  <a:lnTo>
                    <a:pt x="34" y="11"/>
                  </a:lnTo>
                  <a:lnTo>
                    <a:pt x="28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B1C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6" name="Freeform 288"/>
            <p:cNvSpPr>
              <a:spLocks/>
            </p:cNvSpPr>
            <p:nvPr/>
          </p:nvSpPr>
          <p:spPr bwMode="auto">
            <a:xfrm>
              <a:off x="4906" y="1044"/>
              <a:ext cx="78" cy="99"/>
            </a:xfrm>
            <a:custGeom>
              <a:avLst/>
              <a:gdLst/>
              <a:ahLst/>
              <a:cxnLst>
                <a:cxn ang="0">
                  <a:pos x="141" y="1"/>
                </a:cxn>
                <a:cxn ang="0">
                  <a:pos x="134" y="6"/>
                </a:cxn>
                <a:cxn ang="0">
                  <a:pos x="126" y="12"/>
                </a:cxn>
                <a:cxn ang="0">
                  <a:pos x="121" y="22"/>
                </a:cxn>
                <a:cxn ang="0">
                  <a:pos x="116" y="31"/>
                </a:cxn>
                <a:cxn ang="0">
                  <a:pos x="113" y="40"/>
                </a:cxn>
                <a:cxn ang="0">
                  <a:pos x="110" y="51"/>
                </a:cxn>
                <a:cxn ang="0">
                  <a:pos x="107" y="62"/>
                </a:cxn>
                <a:cxn ang="0">
                  <a:pos x="106" y="73"/>
                </a:cxn>
                <a:cxn ang="0">
                  <a:pos x="101" y="84"/>
                </a:cxn>
                <a:cxn ang="0">
                  <a:pos x="96" y="94"/>
                </a:cxn>
                <a:cxn ang="0">
                  <a:pos x="92" y="105"/>
                </a:cxn>
                <a:cxn ang="0">
                  <a:pos x="87" y="115"/>
                </a:cxn>
                <a:cxn ang="0">
                  <a:pos x="79" y="122"/>
                </a:cxn>
                <a:cxn ang="0">
                  <a:pos x="70" y="130"/>
                </a:cxn>
                <a:cxn ang="0">
                  <a:pos x="59" y="136"/>
                </a:cxn>
                <a:cxn ang="0">
                  <a:pos x="50" y="139"/>
                </a:cxn>
                <a:cxn ang="0">
                  <a:pos x="42" y="146"/>
                </a:cxn>
                <a:cxn ang="0">
                  <a:pos x="34" y="152"/>
                </a:cxn>
                <a:cxn ang="0">
                  <a:pos x="27" y="161"/>
                </a:cxn>
                <a:cxn ang="0">
                  <a:pos x="17" y="170"/>
                </a:cxn>
                <a:cxn ang="0">
                  <a:pos x="10" y="180"/>
                </a:cxn>
                <a:cxn ang="0">
                  <a:pos x="5" y="187"/>
                </a:cxn>
                <a:cxn ang="0">
                  <a:pos x="0" y="194"/>
                </a:cxn>
                <a:cxn ang="0">
                  <a:pos x="5" y="198"/>
                </a:cxn>
                <a:cxn ang="0">
                  <a:pos x="14" y="198"/>
                </a:cxn>
                <a:cxn ang="0">
                  <a:pos x="22" y="197"/>
                </a:cxn>
                <a:cxn ang="0">
                  <a:pos x="31" y="197"/>
                </a:cxn>
                <a:cxn ang="0">
                  <a:pos x="39" y="195"/>
                </a:cxn>
                <a:cxn ang="0">
                  <a:pos x="48" y="192"/>
                </a:cxn>
                <a:cxn ang="0">
                  <a:pos x="56" y="189"/>
                </a:cxn>
                <a:cxn ang="0">
                  <a:pos x="65" y="186"/>
                </a:cxn>
                <a:cxn ang="0">
                  <a:pos x="76" y="178"/>
                </a:cxn>
                <a:cxn ang="0">
                  <a:pos x="92" y="167"/>
                </a:cxn>
                <a:cxn ang="0">
                  <a:pos x="106" y="156"/>
                </a:cxn>
                <a:cxn ang="0">
                  <a:pos x="118" y="142"/>
                </a:cxn>
                <a:cxn ang="0">
                  <a:pos x="127" y="130"/>
                </a:cxn>
                <a:cxn ang="0">
                  <a:pos x="132" y="122"/>
                </a:cxn>
                <a:cxn ang="0">
                  <a:pos x="137" y="115"/>
                </a:cxn>
                <a:cxn ang="0">
                  <a:pos x="141" y="107"/>
                </a:cxn>
                <a:cxn ang="0">
                  <a:pos x="144" y="98"/>
                </a:cxn>
                <a:cxn ang="0">
                  <a:pos x="147" y="90"/>
                </a:cxn>
                <a:cxn ang="0">
                  <a:pos x="151" y="80"/>
                </a:cxn>
                <a:cxn ang="0">
                  <a:pos x="154" y="71"/>
                </a:cxn>
                <a:cxn ang="0">
                  <a:pos x="155" y="63"/>
                </a:cxn>
                <a:cxn ang="0">
                  <a:pos x="155" y="54"/>
                </a:cxn>
                <a:cxn ang="0">
                  <a:pos x="157" y="45"/>
                </a:cxn>
                <a:cxn ang="0">
                  <a:pos x="157" y="36"/>
                </a:cxn>
                <a:cxn ang="0">
                  <a:pos x="155" y="28"/>
                </a:cxn>
                <a:cxn ang="0">
                  <a:pos x="154" y="18"/>
                </a:cxn>
                <a:cxn ang="0">
                  <a:pos x="149" y="8"/>
                </a:cxn>
                <a:cxn ang="0">
                  <a:pos x="147" y="0"/>
                </a:cxn>
              </a:cxnLst>
              <a:rect l="0" t="0" r="r" b="b"/>
              <a:pathLst>
                <a:path w="157" h="198">
                  <a:moveTo>
                    <a:pt x="147" y="0"/>
                  </a:moveTo>
                  <a:lnTo>
                    <a:pt x="141" y="1"/>
                  </a:lnTo>
                  <a:lnTo>
                    <a:pt x="137" y="3"/>
                  </a:lnTo>
                  <a:lnTo>
                    <a:pt x="134" y="6"/>
                  </a:lnTo>
                  <a:lnTo>
                    <a:pt x="129" y="9"/>
                  </a:lnTo>
                  <a:lnTo>
                    <a:pt x="126" y="12"/>
                  </a:lnTo>
                  <a:lnTo>
                    <a:pt x="124" y="17"/>
                  </a:lnTo>
                  <a:lnTo>
                    <a:pt x="121" y="22"/>
                  </a:lnTo>
                  <a:lnTo>
                    <a:pt x="120" y="26"/>
                  </a:lnTo>
                  <a:lnTo>
                    <a:pt x="116" y="31"/>
                  </a:lnTo>
                  <a:lnTo>
                    <a:pt x="115" y="34"/>
                  </a:lnTo>
                  <a:lnTo>
                    <a:pt x="113" y="40"/>
                  </a:lnTo>
                  <a:lnTo>
                    <a:pt x="112" y="46"/>
                  </a:lnTo>
                  <a:lnTo>
                    <a:pt x="110" y="51"/>
                  </a:lnTo>
                  <a:lnTo>
                    <a:pt x="109" y="57"/>
                  </a:lnTo>
                  <a:lnTo>
                    <a:pt x="107" y="62"/>
                  </a:lnTo>
                  <a:lnTo>
                    <a:pt x="107" y="68"/>
                  </a:lnTo>
                  <a:lnTo>
                    <a:pt x="106" y="73"/>
                  </a:lnTo>
                  <a:lnTo>
                    <a:pt x="104" y="79"/>
                  </a:lnTo>
                  <a:lnTo>
                    <a:pt x="101" y="84"/>
                  </a:lnTo>
                  <a:lnTo>
                    <a:pt x="99" y="90"/>
                  </a:lnTo>
                  <a:lnTo>
                    <a:pt x="96" y="94"/>
                  </a:lnTo>
                  <a:lnTo>
                    <a:pt x="95" y="101"/>
                  </a:lnTo>
                  <a:lnTo>
                    <a:pt x="92" y="105"/>
                  </a:lnTo>
                  <a:lnTo>
                    <a:pt x="90" y="110"/>
                  </a:lnTo>
                  <a:lnTo>
                    <a:pt x="87" y="115"/>
                  </a:lnTo>
                  <a:lnTo>
                    <a:pt x="84" y="119"/>
                  </a:lnTo>
                  <a:lnTo>
                    <a:pt x="79" y="122"/>
                  </a:lnTo>
                  <a:lnTo>
                    <a:pt x="75" y="127"/>
                  </a:lnTo>
                  <a:lnTo>
                    <a:pt x="70" y="130"/>
                  </a:lnTo>
                  <a:lnTo>
                    <a:pt x="65" y="133"/>
                  </a:lnTo>
                  <a:lnTo>
                    <a:pt x="59" y="136"/>
                  </a:lnTo>
                  <a:lnTo>
                    <a:pt x="53" y="139"/>
                  </a:lnTo>
                  <a:lnTo>
                    <a:pt x="50" y="139"/>
                  </a:lnTo>
                  <a:lnTo>
                    <a:pt x="47" y="142"/>
                  </a:lnTo>
                  <a:lnTo>
                    <a:pt x="42" y="146"/>
                  </a:lnTo>
                  <a:lnTo>
                    <a:pt x="39" y="149"/>
                  </a:lnTo>
                  <a:lnTo>
                    <a:pt x="34" y="152"/>
                  </a:lnTo>
                  <a:lnTo>
                    <a:pt x="31" y="156"/>
                  </a:lnTo>
                  <a:lnTo>
                    <a:pt x="27" y="161"/>
                  </a:lnTo>
                  <a:lnTo>
                    <a:pt x="22" y="166"/>
                  </a:lnTo>
                  <a:lnTo>
                    <a:pt x="17" y="170"/>
                  </a:lnTo>
                  <a:lnTo>
                    <a:pt x="14" y="175"/>
                  </a:lnTo>
                  <a:lnTo>
                    <a:pt x="10" y="180"/>
                  </a:lnTo>
                  <a:lnTo>
                    <a:pt x="8" y="184"/>
                  </a:lnTo>
                  <a:lnTo>
                    <a:pt x="5" y="187"/>
                  </a:lnTo>
                  <a:lnTo>
                    <a:pt x="2" y="191"/>
                  </a:lnTo>
                  <a:lnTo>
                    <a:pt x="0" y="194"/>
                  </a:lnTo>
                  <a:lnTo>
                    <a:pt x="0" y="198"/>
                  </a:lnTo>
                  <a:lnTo>
                    <a:pt x="5" y="198"/>
                  </a:lnTo>
                  <a:lnTo>
                    <a:pt x="10" y="198"/>
                  </a:lnTo>
                  <a:lnTo>
                    <a:pt x="14" y="198"/>
                  </a:lnTo>
                  <a:lnTo>
                    <a:pt x="17" y="198"/>
                  </a:lnTo>
                  <a:lnTo>
                    <a:pt x="22" y="197"/>
                  </a:lnTo>
                  <a:lnTo>
                    <a:pt x="27" y="197"/>
                  </a:lnTo>
                  <a:lnTo>
                    <a:pt x="31" y="197"/>
                  </a:lnTo>
                  <a:lnTo>
                    <a:pt x="36" y="197"/>
                  </a:lnTo>
                  <a:lnTo>
                    <a:pt x="39" y="195"/>
                  </a:lnTo>
                  <a:lnTo>
                    <a:pt x="44" y="194"/>
                  </a:lnTo>
                  <a:lnTo>
                    <a:pt x="48" y="192"/>
                  </a:lnTo>
                  <a:lnTo>
                    <a:pt x="51" y="191"/>
                  </a:lnTo>
                  <a:lnTo>
                    <a:pt x="56" y="189"/>
                  </a:lnTo>
                  <a:lnTo>
                    <a:pt x="61" y="187"/>
                  </a:lnTo>
                  <a:lnTo>
                    <a:pt x="65" y="186"/>
                  </a:lnTo>
                  <a:lnTo>
                    <a:pt x="70" y="184"/>
                  </a:lnTo>
                  <a:lnTo>
                    <a:pt x="76" y="178"/>
                  </a:lnTo>
                  <a:lnTo>
                    <a:pt x="84" y="173"/>
                  </a:lnTo>
                  <a:lnTo>
                    <a:pt x="92" y="167"/>
                  </a:lnTo>
                  <a:lnTo>
                    <a:pt x="99" y="163"/>
                  </a:lnTo>
                  <a:lnTo>
                    <a:pt x="106" y="156"/>
                  </a:lnTo>
                  <a:lnTo>
                    <a:pt x="112" y="150"/>
                  </a:lnTo>
                  <a:lnTo>
                    <a:pt x="118" y="142"/>
                  </a:lnTo>
                  <a:lnTo>
                    <a:pt x="124" y="135"/>
                  </a:lnTo>
                  <a:lnTo>
                    <a:pt x="127" y="130"/>
                  </a:lnTo>
                  <a:lnTo>
                    <a:pt x="129" y="127"/>
                  </a:lnTo>
                  <a:lnTo>
                    <a:pt x="132" y="122"/>
                  </a:lnTo>
                  <a:lnTo>
                    <a:pt x="135" y="119"/>
                  </a:lnTo>
                  <a:lnTo>
                    <a:pt x="137" y="115"/>
                  </a:lnTo>
                  <a:lnTo>
                    <a:pt x="140" y="110"/>
                  </a:lnTo>
                  <a:lnTo>
                    <a:pt x="141" y="107"/>
                  </a:lnTo>
                  <a:lnTo>
                    <a:pt x="144" y="102"/>
                  </a:lnTo>
                  <a:lnTo>
                    <a:pt x="144" y="98"/>
                  </a:lnTo>
                  <a:lnTo>
                    <a:pt x="146" y="93"/>
                  </a:lnTo>
                  <a:lnTo>
                    <a:pt x="147" y="90"/>
                  </a:lnTo>
                  <a:lnTo>
                    <a:pt x="151" y="85"/>
                  </a:lnTo>
                  <a:lnTo>
                    <a:pt x="151" y="80"/>
                  </a:lnTo>
                  <a:lnTo>
                    <a:pt x="152" y="76"/>
                  </a:lnTo>
                  <a:lnTo>
                    <a:pt x="154" y="71"/>
                  </a:lnTo>
                  <a:lnTo>
                    <a:pt x="155" y="68"/>
                  </a:lnTo>
                  <a:lnTo>
                    <a:pt x="155" y="63"/>
                  </a:lnTo>
                  <a:lnTo>
                    <a:pt x="155" y="59"/>
                  </a:lnTo>
                  <a:lnTo>
                    <a:pt x="155" y="54"/>
                  </a:lnTo>
                  <a:lnTo>
                    <a:pt x="157" y="49"/>
                  </a:lnTo>
                  <a:lnTo>
                    <a:pt x="157" y="45"/>
                  </a:lnTo>
                  <a:lnTo>
                    <a:pt x="157" y="40"/>
                  </a:lnTo>
                  <a:lnTo>
                    <a:pt x="157" y="36"/>
                  </a:lnTo>
                  <a:lnTo>
                    <a:pt x="157" y="32"/>
                  </a:lnTo>
                  <a:lnTo>
                    <a:pt x="155" y="28"/>
                  </a:lnTo>
                  <a:lnTo>
                    <a:pt x="154" y="23"/>
                  </a:lnTo>
                  <a:lnTo>
                    <a:pt x="154" y="18"/>
                  </a:lnTo>
                  <a:lnTo>
                    <a:pt x="152" y="15"/>
                  </a:lnTo>
                  <a:lnTo>
                    <a:pt x="149" y="8"/>
                  </a:lnTo>
                  <a:lnTo>
                    <a:pt x="147" y="0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FF99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7" name="Freeform 289"/>
            <p:cNvSpPr>
              <a:spLocks/>
            </p:cNvSpPr>
            <p:nvPr/>
          </p:nvSpPr>
          <p:spPr bwMode="auto">
            <a:xfrm>
              <a:off x="4778" y="1223"/>
              <a:ext cx="258" cy="88"/>
            </a:xfrm>
            <a:custGeom>
              <a:avLst/>
              <a:gdLst/>
              <a:ahLst/>
              <a:cxnLst>
                <a:cxn ang="0">
                  <a:pos x="483" y="5"/>
                </a:cxn>
                <a:cxn ang="0">
                  <a:pos x="463" y="14"/>
                </a:cxn>
                <a:cxn ang="0">
                  <a:pos x="443" y="23"/>
                </a:cxn>
                <a:cxn ang="0">
                  <a:pos x="423" y="31"/>
                </a:cxn>
                <a:cxn ang="0">
                  <a:pos x="403" y="39"/>
                </a:cxn>
                <a:cxn ang="0">
                  <a:pos x="383" y="46"/>
                </a:cxn>
                <a:cxn ang="0">
                  <a:pos x="363" y="54"/>
                </a:cxn>
                <a:cxn ang="0">
                  <a:pos x="343" y="60"/>
                </a:cxn>
                <a:cxn ang="0">
                  <a:pos x="322" y="67"/>
                </a:cxn>
                <a:cxn ang="0">
                  <a:pos x="301" y="73"/>
                </a:cxn>
                <a:cxn ang="0">
                  <a:pos x="281" y="77"/>
                </a:cxn>
                <a:cxn ang="0">
                  <a:pos x="259" y="81"/>
                </a:cxn>
                <a:cxn ang="0">
                  <a:pos x="237" y="84"/>
                </a:cxn>
                <a:cxn ang="0">
                  <a:pos x="217" y="85"/>
                </a:cxn>
                <a:cxn ang="0">
                  <a:pos x="195" y="87"/>
                </a:cxn>
                <a:cxn ang="0">
                  <a:pos x="174" y="87"/>
                </a:cxn>
                <a:cxn ang="0">
                  <a:pos x="152" y="87"/>
                </a:cxn>
                <a:cxn ang="0">
                  <a:pos x="130" y="85"/>
                </a:cxn>
                <a:cxn ang="0">
                  <a:pos x="109" y="82"/>
                </a:cxn>
                <a:cxn ang="0">
                  <a:pos x="85" y="79"/>
                </a:cxn>
                <a:cxn ang="0">
                  <a:pos x="64" y="73"/>
                </a:cxn>
                <a:cxn ang="0">
                  <a:pos x="45" y="74"/>
                </a:cxn>
                <a:cxn ang="0">
                  <a:pos x="28" y="91"/>
                </a:cxn>
                <a:cxn ang="0">
                  <a:pos x="6" y="107"/>
                </a:cxn>
                <a:cxn ang="0">
                  <a:pos x="12" y="119"/>
                </a:cxn>
                <a:cxn ang="0">
                  <a:pos x="34" y="133"/>
                </a:cxn>
                <a:cxn ang="0">
                  <a:pos x="59" y="144"/>
                </a:cxn>
                <a:cxn ang="0">
                  <a:pos x="82" y="153"/>
                </a:cxn>
                <a:cxn ang="0">
                  <a:pos x="109" y="160"/>
                </a:cxn>
                <a:cxn ang="0">
                  <a:pos x="136" y="167"/>
                </a:cxn>
                <a:cxn ang="0">
                  <a:pos x="163" y="172"/>
                </a:cxn>
                <a:cxn ang="0">
                  <a:pos x="191" y="174"/>
                </a:cxn>
                <a:cxn ang="0">
                  <a:pos x="219" y="175"/>
                </a:cxn>
                <a:cxn ang="0">
                  <a:pos x="248" y="174"/>
                </a:cxn>
                <a:cxn ang="0">
                  <a:pos x="277" y="172"/>
                </a:cxn>
                <a:cxn ang="0">
                  <a:pos x="304" y="166"/>
                </a:cxn>
                <a:cxn ang="0">
                  <a:pos x="332" y="160"/>
                </a:cxn>
                <a:cxn ang="0">
                  <a:pos x="358" y="152"/>
                </a:cxn>
                <a:cxn ang="0">
                  <a:pos x="384" y="143"/>
                </a:cxn>
                <a:cxn ang="0">
                  <a:pos x="409" y="130"/>
                </a:cxn>
                <a:cxn ang="0">
                  <a:pos x="432" y="118"/>
                </a:cxn>
                <a:cxn ang="0">
                  <a:pos x="453" y="101"/>
                </a:cxn>
                <a:cxn ang="0">
                  <a:pos x="474" y="84"/>
                </a:cxn>
                <a:cxn ang="0">
                  <a:pos x="491" y="63"/>
                </a:cxn>
                <a:cxn ang="0">
                  <a:pos x="507" y="42"/>
                </a:cxn>
                <a:cxn ang="0">
                  <a:pos x="511" y="20"/>
                </a:cxn>
                <a:cxn ang="0">
                  <a:pos x="497" y="0"/>
                </a:cxn>
              </a:cxnLst>
              <a:rect l="0" t="0" r="r" b="b"/>
              <a:pathLst>
                <a:path w="516" h="175">
                  <a:moveTo>
                    <a:pt x="497" y="0"/>
                  </a:moveTo>
                  <a:lnTo>
                    <a:pt x="490" y="1"/>
                  </a:lnTo>
                  <a:lnTo>
                    <a:pt x="483" y="5"/>
                  </a:lnTo>
                  <a:lnTo>
                    <a:pt x="477" y="8"/>
                  </a:lnTo>
                  <a:lnTo>
                    <a:pt x="470" y="11"/>
                  </a:lnTo>
                  <a:lnTo>
                    <a:pt x="463" y="14"/>
                  </a:lnTo>
                  <a:lnTo>
                    <a:pt x="457" y="17"/>
                  </a:lnTo>
                  <a:lnTo>
                    <a:pt x="449" y="20"/>
                  </a:lnTo>
                  <a:lnTo>
                    <a:pt x="443" y="23"/>
                  </a:lnTo>
                  <a:lnTo>
                    <a:pt x="437" y="25"/>
                  </a:lnTo>
                  <a:lnTo>
                    <a:pt x="429" y="28"/>
                  </a:lnTo>
                  <a:lnTo>
                    <a:pt x="423" y="31"/>
                  </a:lnTo>
                  <a:lnTo>
                    <a:pt x="417" y="34"/>
                  </a:lnTo>
                  <a:lnTo>
                    <a:pt x="409" y="36"/>
                  </a:lnTo>
                  <a:lnTo>
                    <a:pt x="403" y="39"/>
                  </a:lnTo>
                  <a:lnTo>
                    <a:pt x="397" y="42"/>
                  </a:lnTo>
                  <a:lnTo>
                    <a:pt x="391" y="45"/>
                  </a:lnTo>
                  <a:lnTo>
                    <a:pt x="383" y="46"/>
                  </a:lnTo>
                  <a:lnTo>
                    <a:pt x="377" y="50"/>
                  </a:lnTo>
                  <a:lnTo>
                    <a:pt x="369" y="51"/>
                  </a:lnTo>
                  <a:lnTo>
                    <a:pt x="363" y="54"/>
                  </a:lnTo>
                  <a:lnTo>
                    <a:pt x="356" y="57"/>
                  </a:lnTo>
                  <a:lnTo>
                    <a:pt x="349" y="59"/>
                  </a:lnTo>
                  <a:lnTo>
                    <a:pt x="343" y="60"/>
                  </a:lnTo>
                  <a:lnTo>
                    <a:pt x="336" y="63"/>
                  </a:lnTo>
                  <a:lnTo>
                    <a:pt x="329" y="65"/>
                  </a:lnTo>
                  <a:lnTo>
                    <a:pt x="322" y="67"/>
                  </a:lnTo>
                  <a:lnTo>
                    <a:pt x="315" y="68"/>
                  </a:lnTo>
                  <a:lnTo>
                    <a:pt x="308" y="71"/>
                  </a:lnTo>
                  <a:lnTo>
                    <a:pt x="301" y="73"/>
                  </a:lnTo>
                  <a:lnTo>
                    <a:pt x="294" y="74"/>
                  </a:lnTo>
                  <a:lnTo>
                    <a:pt x="288" y="76"/>
                  </a:lnTo>
                  <a:lnTo>
                    <a:pt x="281" y="77"/>
                  </a:lnTo>
                  <a:lnTo>
                    <a:pt x="273" y="79"/>
                  </a:lnTo>
                  <a:lnTo>
                    <a:pt x="267" y="81"/>
                  </a:lnTo>
                  <a:lnTo>
                    <a:pt x="259" y="81"/>
                  </a:lnTo>
                  <a:lnTo>
                    <a:pt x="253" y="82"/>
                  </a:lnTo>
                  <a:lnTo>
                    <a:pt x="245" y="82"/>
                  </a:lnTo>
                  <a:lnTo>
                    <a:pt x="237" y="84"/>
                  </a:lnTo>
                  <a:lnTo>
                    <a:pt x="231" y="84"/>
                  </a:lnTo>
                  <a:lnTo>
                    <a:pt x="225" y="85"/>
                  </a:lnTo>
                  <a:lnTo>
                    <a:pt x="217" y="85"/>
                  </a:lnTo>
                  <a:lnTo>
                    <a:pt x="209" y="87"/>
                  </a:lnTo>
                  <a:lnTo>
                    <a:pt x="202" y="87"/>
                  </a:lnTo>
                  <a:lnTo>
                    <a:pt x="195" y="87"/>
                  </a:lnTo>
                  <a:lnTo>
                    <a:pt x="188" y="87"/>
                  </a:lnTo>
                  <a:lnTo>
                    <a:pt x="181" y="87"/>
                  </a:lnTo>
                  <a:lnTo>
                    <a:pt x="174" y="87"/>
                  </a:lnTo>
                  <a:lnTo>
                    <a:pt x="167" y="88"/>
                  </a:lnTo>
                  <a:lnTo>
                    <a:pt x="160" y="87"/>
                  </a:lnTo>
                  <a:lnTo>
                    <a:pt x="152" y="87"/>
                  </a:lnTo>
                  <a:lnTo>
                    <a:pt x="144" y="85"/>
                  </a:lnTo>
                  <a:lnTo>
                    <a:pt x="138" y="85"/>
                  </a:lnTo>
                  <a:lnTo>
                    <a:pt x="130" y="85"/>
                  </a:lnTo>
                  <a:lnTo>
                    <a:pt x="122" y="84"/>
                  </a:lnTo>
                  <a:lnTo>
                    <a:pt x="115" y="84"/>
                  </a:lnTo>
                  <a:lnTo>
                    <a:pt x="109" y="82"/>
                  </a:lnTo>
                  <a:lnTo>
                    <a:pt x="101" y="81"/>
                  </a:lnTo>
                  <a:lnTo>
                    <a:pt x="93" y="81"/>
                  </a:lnTo>
                  <a:lnTo>
                    <a:pt x="85" y="79"/>
                  </a:lnTo>
                  <a:lnTo>
                    <a:pt x="79" y="77"/>
                  </a:lnTo>
                  <a:lnTo>
                    <a:pt x="71" y="74"/>
                  </a:lnTo>
                  <a:lnTo>
                    <a:pt x="64" y="73"/>
                  </a:lnTo>
                  <a:lnTo>
                    <a:pt x="56" y="71"/>
                  </a:lnTo>
                  <a:lnTo>
                    <a:pt x="50" y="70"/>
                  </a:lnTo>
                  <a:lnTo>
                    <a:pt x="45" y="74"/>
                  </a:lnTo>
                  <a:lnTo>
                    <a:pt x="39" y="81"/>
                  </a:lnTo>
                  <a:lnTo>
                    <a:pt x="33" y="85"/>
                  </a:lnTo>
                  <a:lnTo>
                    <a:pt x="28" y="91"/>
                  </a:lnTo>
                  <a:lnTo>
                    <a:pt x="20" y="96"/>
                  </a:lnTo>
                  <a:lnTo>
                    <a:pt x="14" y="101"/>
                  </a:lnTo>
                  <a:lnTo>
                    <a:pt x="6" y="107"/>
                  </a:lnTo>
                  <a:lnTo>
                    <a:pt x="0" y="112"/>
                  </a:lnTo>
                  <a:lnTo>
                    <a:pt x="6" y="116"/>
                  </a:lnTo>
                  <a:lnTo>
                    <a:pt x="12" y="119"/>
                  </a:lnTo>
                  <a:lnTo>
                    <a:pt x="20" y="124"/>
                  </a:lnTo>
                  <a:lnTo>
                    <a:pt x="28" y="129"/>
                  </a:lnTo>
                  <a:lnTo>
                    <a:pt x="34" y="133"/>
                  </a:lnTo>
                  <a:lnTo>
                    <a:pt x="42" y="136"/>
                  </a:lnTo>
                  <a:lnTo>
                    <a:pt x="50" y="139"/>
                  </a:lnTo>
                  <a:lnTo>
                    <a:pt x="59" y="144"/>
                  </a:lnTo>
                  <a:lnTo>
                    <a:pt x="65" y="147"/>
                  </a:lnTo>
                  <a:lnTo>
                    <a:pt x="74" y="150"/>
                  </a:lnTo>
                  <a:lnTo>
                    <a:pt x="82" y="153"/>
                  </a:lnTo>
                  <a:lnTo>
                    <a:pt x="92" y="156"/>
                  </a:lnTo>
                  <a:lnTo>
                    <a:pt x="101" y="158"/>
                  </a:lnTo>
                  <a:lnTo>
                    <a:pt x="109" y="160"/>
                  </a:lnTo>
                  <a:lnTo>
                    <a:pt x="118" y="163"/>
                  </a:lnTo>
                  <a:lnTo>
                    <a:pt x="127" y="166"/>
                  </a:lnTo>
                  <a:lnTo>
                    <a:pt x="136" y="167"/>
                  </a:lnTo>
                  <a:lnTo>
                    <a:pt x="144" y="169"/>
                  </a:lnTo>
                  <a:lnTo>
                    <a:pt x="153" y="170"/>
                  </a:lnTo>
                  <a:lnTo>
                    <a:pt x="163" y="172"/>
                  </a:lnTo>
                  <a:lnTo>
                    <a:pt x="172" y="172"/>
                  </a:lnTo>
                  <a:lnTo>
                    <a:pt x="181" y="174"/>
                  </a:lnTo>
                  <a:lnTo>
                    <a:pt x="191" y="174"/>
                  </a:lnTo>
                  <a:lnTo>
                    <a:pt x="200" y="175"/>
                  </a:lnTo>
                  <a:lnTo>
                    <a:pt x="209" y="175"/>
                  </a:lnTo>
                  <a:lnTo>
                    <a:pt x="219" y="175"/>
                  </a:lnTo>
                  <a:lnTo>
                    <a:pt x="229" y="175"/>
                  </a:lnTo>
                  <a:lnTo>
                    <a:pt x="239" y="175"/>
                  </a:lnTo>
                  <a:lnTo>
                    <a:pt x="248" y="174"/>
                  </a:lnTo>
                  <a:lnTo>
                    <a:pt x="257" y="174"/>
                  </a:lnTo>
                  <a:lnTo>
                    <a:pt x="267" y="174"/>
                  </a:lnTo>
                  <a:lnTo>
                    <a:pt x="277" y="172"/>
                  </a:lnTo>
                  <a:lnTo>
                    <a:pt x="287" y="170"/>
                  </a:lnTo>
                  <a:lnTo>
                    <a:pt x="294" y="169"/>
                  </a:lnTo>
                  <a:lnTo>
                    <a:pt x="304" y="166"/>
                  </a:lnTo>
                  <a:lnTo>
                    <a:pt x="313" y="164"/>
                  </a:lnTo>
                  <a:lnTo>
                    <a:pt x="322" y="163"/>
                  </a:lnTo>
                  <a:lnTo>
                    <a:pt x="332" y="160"/>
                  </a:lnTo>
                  <a:lnTo>
                    <a:pt x="341" y="158"/>
                  </a:lnTo>
                  <a:lnTo>
                    <a:pt x="350" y="156"/>
                  </a:lnTo>
                  <a:lnTo>
                    <a:pt x="358" y="152"/>
                  </a:lnTo>
                  <a:lnTo>
                    <a:pt x="367" y="149"/>
                  </a:lnTo>
                  <a:lnTo>
                    <a:pt x="375" y="146"/>
                  </a:lnTo>
                  <a:lnTo>
                    <a:pt x="384" y="143"/>
                  </a:lnTo>
                  <a:lnTo>
                    <a:pt x="392" y="138"/>
                  </a:lnTo>
                  <a:lnTo>
                    <a:pt x="401" y="135"/>
                  </a:lnTo>
                  <a:lnTo>
                    <a:pt x="409" y="130"/>
                  </a:lnTo>
                  <a:lnTo>
                    <a:pt x="417" y="127"/>
                  </a:lnTo>
                  <a:lnTo>
                    <a:pt x="425" y="121"/>
                  </a:lnTo>
                  <a:lnTo>
                    <a:pt x="432" y="118"/>
                  </a:lnTo>
                  <a:lnTo>
                    <a:pt x="439" y="112"/>
                  </a:lnTo>
                  <a:lnTo>
                    <a:pt x="446" y="107"/>
                  </a:lnTo>
                  <a:lnTo>
                    <a:pt x="453" y="101"/>
                  </a:lnTo>
                  <a:lnTo>
                    <a:pt x="459" y="96"/>
                  </a:lnTo>
                  <a:lnTo>
                    <a:pt x="466" y="90"/>
                  </a:lnTo>
                  <a:lnTo>
                    <a:pt x="474" y="84"/>
                  </a:lnTo>
                  <a:lnTo>
                    <a:pt x="479" y="77"/>
                  </a:lnTo>
                  <a:lnTo>
                    <a:pt x="485" y="70"/>
                  </a:lnTo>
                  <a:lnTo>
                    <a:pt x="491" y="63"/>
                  </a:lnTo>
                  <a:lnTo>
                    <a:pt x="497" y="57"/>
                  </a:lnTo>
                  <a:lnTo>
                    <a:pt x="502" y="50"/>
                  </a:lnTo>
                  <a:lnTo>
                    <a:pt x="507" y="42"/>
                  </a:lnTo>
                  <a:lnTo>
                    <a:pt x="511" y="36"/>
                  </a:lnTo>
                  <a:lnTo>
                    <a:pt x="516" y="28"/>
                  </a:lnTo>
                  <a:lnTo>
                    <a:pt x="511" y="20"/>
                  </a:lnTo>
                  <a:lnTo>
                    <a:pt x="507" y="12"/>
                  </a:lnTo>
                  <a:lnTo>
                    <a:pt x="501" y="6"/>
                  </a:lnTo>
                  <a:lnTo>
                    <a:pt x="497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8" name="Freeform 290"/>
            <p:cNvSpPr>
              <a:spLocks/>
            </p:cNvSpPr>
            <p:nvPr/>
          </p:nvSpPr>
          <p:spPr bwMode="auto">
            <a:xfrm>
              <a:off x="4723" y="1195"/>
              <a:ext cx="272" cy="105"/>
            </a:xfrm>
            <a:custGeom>
              <a:avLst/>
              <a:gdLst/>
              <a:ahLst/>
              <a:cxnLst>
                <a:cxn ang="0">
                  <a:pos x="527" y="6"/>
                </a:cxn>
                <a:cxn ang="0">
                  <a:pos x="510" y="17"/>
                </a:cxn>
                <a:cxn ang="0">
                  <a:pos x="491" y="30"/>
                </a:cxn>
                <a:cxn ang="0">
                  <a:pos x="474" y="39"/>
                </a:cxn>
                <a:cxn ang="0">
                  <a:pos x="456" y="51"/>
                </a:cxn>
                <a:cxn ang="0">
                  <a:pos x="437" y="62"/>
                </a:cxn>
                <a:cxn ang="0">
                  <a:pos x="418" y="73"/>
                </a:cxn>
                <a:cxn ang="0">
                  <a:pos x="398" y="82"/>
                </a:cxn>
                <a:cxn ang="0">
                  <a:pos x="380" y="92"/>
                </a:cxn>
                <a:cxn ang="0">
                  <a:pos x="361" y="99"/>
                </a:cxn>
                <a:cxn ang="0">
                  <a:pos x="342" y="109"/>
                </a:cxn>
                <a:cxn ang="0">
                  <a:pos x="322" y="115"/>
                </a:cxn>
                <a:cxn ang="0">
                  <a:pos x="302" y="119"/>
                </a:cxn>
                <a:cxn ang="0">
                  <a:pos x="281" y="124"/>
                </a:cxn>
                <a:cxn ang="0">
                  <a:pos x="260" y="127"/>
                </a:cxn>
                <a:cxn ang="0">
                  <a:pos x="240" y="129"/>
                </a:cxn>
                <a:cxn ang="0">
                  <a:pos x="220" y="129"/>
                </a:cxn>
                <a:cxn ang="0">
                  <a:pos x="198" y="129"/>
                </a:cxn>
                <a:cxn ang="0">
                  <a:pos x="177" y="126"/>
                </a:cxn>
                <a:cxn ang="0">
                  <a:pos x="155" y="119"/>
                </a:cxn>
                <a:cxn ang="0">
                  <a:pos x="133" y="115"/>
                </a:cxn>
                <a:cxn ang="0">
                  <a:pos x="113" y="109"/>
                </a:cxn>
                <a:cxn ang="0">
                  <a:pos x="99" y="107"/>
                </a:cxn>
                <a:cxn ang="0">
                  <a:pos x="82" y="106"/>
                </a:cxn>
                <a:cxn ang="0">
                  <a:pos x="70" y="104"/>
                </a:cxn>
                <a:cxn ang="0">
                  <a:pos x="51" y="102"/>
                </a:cxn>
                <a:cxn ang="0">
                  <a:pos x="37" y="113"/>
                </a:cxn>
                <a:cxn ang="0">
                  <a:pos x="14" y="132"/>
                </a:cxn>
                <a:cxn ang="0">
                  <a:pos x="3" y="147"/>
                </a:cxn>
                <a:cxn ang="0">
                  <a:pos x="8" y="160"/>
                </a:cxn>
                <a:cxn ang="0">
                  <a:pos x="34" y="171"/>
                </a:cxn>
                <a:cxn ang="0">
                  <a:pos x="61" y="180"/>
                </a:cxn>
                <a:cxn ang="0">
                  <a:pos x="88" y="189"/>
                </a:cxn>
                <a:cxn ang="0">
                  <a:pos x="116" y="195"/>
                </a:cxn>
                <a:cxn ang="0">
                  <a:pos x="144" y="202"/>
                </a:cxn>
                <a:cxn ang="0">
                  <a:pos x="174" y="206"/>
                </a:cxn>
                <a:cxn ang="0">
                  <a:pos x="202" y="209"/>
                </a:cxn>
                <a:cxn ang="0">
                  <a:pos x="229" y="211"/>
                </a:cxn>
                <a:cxn ang="0">
                  <a:pos x="257" y="211"/>
                </a:cxn>
                <a:cxn ang="0">
                  <a:pos x="287" y="209"/>
                </a:cxn>
                <a:cxn ang="0">
                  <a:pos x="313" y="206"/>
                </a:cxn>
                <a:cxn ang="0">
                  <a:pos x="341" y="200"/>
                </a:cxn>
                <a:cxn ang="0">
                  <a:pos x="367" y="194"/>
                </a:cxn>
                <a:cxn ang="0">
                  <a:pos x="392" y="185"/>
                </a:cxn>
                <a:cxn ang="0">
                  <a:pos x="418" y="174"/>
                </a:cxn>
                <a:cxn ang="0">
                  <a:pos x="442" y="161"/>
                </a:cxn>
                <a:cxn ang="0">
                  <a:pos x="465" y="147"/>
                </a:cxn>
                <a:cxn ang="0">
                  <a:pos x="487" y="130"/>
                </a:cxn>
                <a:cxn ang="0">
                  <a:pos x="507" y="112"/>
                </a:cxn>
                <a:cxn ang="0">
                  <a:pos x="525" y="92"/>
                </a:cxn>
                <a:cxn ang="0">
                  <a:pos x="544" y="68"/>
                </a:cxn>
                <a:cxn ang="0">
                  <a:pos x="545" y="56"/>
                </a:cxn>
                <a:cxn ang="0">
                  <a:pos x="545" y="36"/>
                </a:cxn>
                <a:cxn ang="0">
                  <a:pos x="542" y="22"/>
                </a:cxn>
                <a:cxn ang="0">
                  <a:pos x="541" y="9"/>
                </a:cxn>
                <a:cxn ang="0">
                  <a:pos x="539" y="0"/>
                </a:cxn>
              </a:cxnLst>
              <a:rect l="0" t="0" r="r" b="b"/>
              <a:pathLst>
                <a:path w="545" h="211">
                  <a:moveTo>
                    <a:pt x="539" y="0"/>
                  </a:moveTo>
                  <a:lnTo>
                    <a:pt x="533" y="3"/>
                  </a:lnTo>
                  <a:lnTo>
                    <a:pt x="527" y="6"/>
                  </a:lnTo>
                  <a:lnTo>
                    <a:pt x="521" y="11"/>
                  </a:lnTo>
                  <a:lnTo>
                    <a:pt x="516" y="14"/>
                  </a:lnTo>
                  <a:lnTo>
                    <a:pt x="510" y="17"/>
                  </a:lnTo>
                  <a:lnTo>
                    <a:pt x="504" y="22"/>
                  </a:lnTo>
                  <a:lnTo>
                    <a:pt x="497" y="25"/>
                  </a:lnTo>
                  <a:lnTo>
                    <a:pt x="491" y="30"/>
                  </a:lnTo>
                  <a:lnTo>
                    <a:pt x="485" y="33"/>
                  </a:lnTo>
                  <a:lnTo>
                    <a:pt x="479" y="37"/>
                  </a:lnTo>
                  <a:lnTo>
                    <a:pt x="474" y="39"/>
                  </a:lnTo>
                  <a:lnTo>
                    <a:pt x="468" y="44"/>
                  </a:lnTo>
                  <a:lnTo>
                    <a:pt x="460" y="47"/>
                  </a:lnTo>
                  <a:lnTo>
                    <a:pt x="456" y="51"/>
                  </a:lnTo>
                  <a:lnTo>
                    <a:pt x="449" y="54"/>
                  </a:lnTo>
                  <a:lnTo>
                    <a:pt x="443" y="59"/>
                  </a:lnTo>
                  <a:lnTo>
                    <a:pt x="437" y="62"/>
                  </a:lnTo>
                  <a:lnTo>
                    <a:pt x="431" y="65"/>
                  </a:lnTo>
                  <a:lnTo>
                    <a:pt x="423" y="68"/>
                  </a:lnTo>
                  <a:lnTo>
                    <a:pt x="418" y="73"/>
                  </a:lnTo>
                  <a:lnTo>
                    <a:pt x="411" y="76"/>
                  </a:lnTo>
                  <a:lnTo>
                    <a:pt x="404" y="79"/>
                  </a:lnTo>
                  <a:lnTo>
                    <a:pt x="398" y="82"/>
                  </a:lnTo>
                  <a:lnTo>
                    <a:pt x="394" y="85"/>
                  </a:lnTo>
                  <a:lnTo>
                    <a:pt x="386" y="88"/>
                  </a:lnTo>
                  <a:lnTo>
                    <a:pt x="380" y="92"/>
                  </a:lnTo>
                  <a:lnTo>
                    <a:pt x="373" y="95"/>
                  </a:lnTo>
                  <a:lnTo>
                    <a:pt x="367" y="98"/>
                  </a:lnTo>
                  <a:lnTo>
                    <a:pt x="361" y="99"/>
                  </a:lnTo>
                  <a:lnTo>
                    <a:pt x="355" y="102"/>
                  </a:lnTo>
                  <a:lnTo>
                    <a:pt x="347" y="106"/>
                  </a:lnTo>
                  <a:lnTo>
                    <a:pt x="342" y="109"/>
                  </a:lnTo>
                  <a:lnTo>
                    <a:pt x="335" y="110"/>
                  </a:lnTo>
                  <a:lnTo>
                    <a:pt x="329" y="112"/>
                  </a:lnTo>
                  <a:lnTo>
                    <a:pt x="322" y="115"/>
                  </a:lnTo>
                  <a:lnTo>
                    <a:pt x="315" y="116"/>
                  </a:lnTo>
                  <a:lnTo>
                    <a:pt x="308" y="118"/>
                  </a:lnTo>
                  <a:lnTo>
                    <a:pt x="302" y="119"/>
                  </a:lnTo>
                  <a:lnTo>
                    <a:pt x="294" y="121"/>
                  </a:lnTo>
                  <a:lnTo>
                    <a:pt x="288" y="123"/>
                  </a:lnTo>
                  <a:lnTo>
                    <a:pt x="281" y="124"/>
                  </a:lnTo>
                  <a:lnTo>
                    <a:pt x="274" y="126"/>
                  </a:lnTo>
                  <a:lnTo>
                    <a:pt x="268" y="126"/>
                  </a:lnTo>
                  <a:lnTo>
                    <a:pt x="260" y="127"/>
                  </a:lnTo>
                  <a:lnTo>
                    <a:pt x="254" y="127"/>
                  </a:lnTo>
                  <a:lnTo>
                    <a:pt x="248" y="129"/>
                  </a:lnTo>
                  <a:lnTo>
                    <a:pt x="240" y="129"/>
                  </a:lnTo>
                  <a:lnTo>
                    <a:pt x="234" y="130"/>
                  </a:lnTo>
                  <a:lnTo>
                    <a:pt x="226" y="129"/>
                  </a:lnTo>
                  <a:lnTo>
                    <a:pt x="220" y="129"/>
                  </a:lnTo>
                  <a:lnTo>
                    <a:pt x="212" y="129"/>
                  </a:lnTo>
                  <a:lnTo>
                    <a:pt x="206" y="129"/>
                  </a:lnTo>
                  <a:lnTo>
                    <a:pt x="198" y="129"/>
                  </a:lnTo>
                  <a:lnTo>
                    <a:pt x="192" y="127"/>
                  </a:lnTo>
                  <a:lnTo>
                    <a:pt x="184" y="127"/>
                  </a:lnTo>
                  <a:lnTo>
                    <a:pt x="177" y="126"/>
                  </a:lnTo>
                  <a:lnTo>
                    <a:pt x="171" y="124"/>
                  </a:lnTo>
                  <a:lnTo>
                    <a:pt x="163" y="123"/>
                  </a:lnTo>
                  <a:lnTo>
                    <a:pt x="155" y="119"/>
                  </a:lnTo>
                  <a:lnTo>
                    <a:pt x="149" y="118"/>
                  </a:lnTo>
                  <a:lnTo>
                    <a:pt x="141" y="116"/>
                  </a:lnTo>
                  <a:lnTo>
                    <a:pt x="133" y="115"/>
                  </a:lnTo>
                  <a:lnTo>
                    <a:pt x="126" y="112"/>
                  </a:lnTo>
                  <a:lnTo>
                    <a:pt x="119" y="110"/>
                  </a:lnTo>
                  <a:lnTo>
                    <a:pt x="113" y="109"/>
                  </a:lnTo>
                  <a:lnTo>
                    <a:pt x="109" y="107"/>
                  </a:lnTo>
                  <a:lnTo>
                    <a:pt x="102" y="107"/>
                  </a:lnTo>
                  <a:lnTo>
                    <a:pt x="99" y="107"/>
                  </a:lnTo>
                  <a:lnTo>
                    <a:pt x="92" y="106"/>
                  </a:lnTo>
                  <a:lnTo>
                    <a:pt x="85" y="106"/>
                  </a:lnTo>
                  <a:lnTo>
                    <a:pt x="82" y="106"/>
                  </a:lnTo>
                  <a:lnTo>
                    <a:pt x="78" y="106"/>
                  </a:lnTo>
                  <a:lnTo>
                    <a:pt x="73" y="104"/>
                  </a:lnTo>
                  <a:lnTo>
                    <a:pt x="70" y="104"/>
                  </a:lnTo>
                  <a:lnTo>
                    <a:pt x="64" y="104"/>
                  </a:lnTo>
                  <a:lnTo>
                    <a:pt x="59" y="102"/>
                  </a:lnTo>
                  <a:lnTo>
                    <a:pt x="51" y="102"/>
                  </a:lnTo>
                  <a:lnTo>
                    <a:pt x="45" y="101"/>
                  </a:lnTo>
                  <a:lnTo>
                    <a:pt x="42" y="107"/>
                  </a:lnTo>
                  <a:lnTo>
                    <a:pt x="37" y="113"/>
                  </a:lnTo>
                  <a:lnTo>
                    <a:pt x="30" y="118"/>
                  </a:lnTo>
                  <a:lnTo>
                    <a:pt x="23" y="126"/>
                  </a:lnTo>
                  <a:lnTo>
                    <a:pt x="14" y="132"/>
                  </a:lnTo>
                  <a:lnTo>
                    <a:pt x="8" y="140"/>
                  </a:lnTo>
                  <a:lnTo>
                    <a:pt x="5" y="143"/>
                  </a:lnTo>
                  <a:lnTo>
                    <a:pt x="3" y="147"/>
                  </a:lnTo>
                  <a:lnTo>
                    <a:pt x="0" y="152"/>
                  </a:lnTo>
                  <a:lnTo>
                    <a:pt x="0" y="157"/>
                  </a:lnTo>
                  <a:lnTo>
                    <a:pt x="8" y="160"/>
                  </a:lnTo>
                  <a:lnTo>
                    <a:pt x="17" y="163"/>
                  </a:lnTo>
                  <a:lnTo>
                    <a:pt x="25" y="168"/>
                  </a:lnTo>
                  <a:lnTo>
                    <a:pt x="34" y="171"/>
                  </a:lnTo>
                  <a:lnTo>
                    <a:pt x="42" y="174"/>
                  </a:lnTo>
                  <a:lnTo>
                    <a:pt x="51" y="177"/>
                  </a:lnTo>
                  <a:lnTo>
                    <a:pt x="61" y="180"/>
                  </a:lnTo>
                  <a:lnTo>
                    <a:pt x="70" y="183"/>
                  </a:lnTo>
                  <a:lnTo>
                    <a:pt x="79" y="186"/>
                  </a:lnTo>
                  <a:lnTo>
                    <a:pt x="88" y="189"/>
                  </a:lnTo>
                  <a:lnTo>
                    <a:pt x="98" y="191"/>
                  </a:lnTo>
                  <a:lnTo>
                    <a:pt x="107" y="194"/>
                  </a:lnTo>
                  <a:lnTo>
                    <a:pt x="116" y="195"/>
                  </a:lnTo>
                  <a:lnTo>
                    <a:pt x="126" y="197"/>
                  </a:lnTo>
                  <a:lnTo>
                    <a:pt x="135" y="200"/>
                  </a:lnTo>
                  <a:lnTo>
                    <a:pt x="144" y="202"/>
                  </a:lnTo>
                  <a:lnTo>
                    <a:pt x="153" y="203"/>
                  </a:lnTo>
                  <a:lnTo>
                    <a:pt x="163" y="205"/>
                  </a:lnTo>
                  <a:lnTo>
                    <a:pt x="174" y="206"/>
                  </a:lnTo>
                  <a:lnTo>
                    <a:pt x="183" y="208"/>
                  </a:lnTo>
                  <a:lnTo>
                    <a:pt x="192" y="208"/>
                  </a:lnTo>
                  <a:lnTo>
                    <a:pt x="202" y="209"/>
                  </a:lnTo>
                  <a:lnTo>
                    <a:pt x="211" y="209"/>
                  </a:lnTo>
                  <a:lnTo>
                    <a:pt x="220" y="211"/>
                  </a:lnTo>
                  <a:lnTo>
                    <a:pt x="229" y="211"/>
                  </a:lnTo>
                  <a:lnTo>
                    <a:pt x="239" y="211"/>
                  </a:lnTo>
                  <a:lnTo>
                    <a:pt x="248" y="211"/>
                  </a:lnTo>
                  <a:lnTo>
                    <a:pt x="257" y="211"/>
                  </a:lnTo>
                  <a:lnTo>
                    <a:pt x="267" y="211"/>
                  </a:lnTo>
                  <a:lnTo>
                    <a:pt x="276" y="211"/>
                  </a:lnTo>
                  <a:lnTo>
                    <a:pt x="287" y="209"/>
                  </a:lnTo>
                  <a:lnTo>
                    <a:pt x="296" y="209"/>
                  </a:lnTo>
                  <a:lnTo>
                    <a:pt x="305" y="208"/>
                  </a:lnTo>
                  <a:lnTo>
                    <a:pt x="313" y="206"/>
                  </a:lnTo>
                  <a:lnTo>
                    <a:pt x="322" y="205"/>
                  </a:lnTo>
                  <a:lnTo>
                    <a:pt x="332" y="203"/>
                  </a:lnTo>
                  <a:lnTo>
                    <a:pt x="341" y="200"/>
                  </a:lnTo>
                  <a:lnTo>
                    <a:pt x="349" y="199"/>
                  </a:lnTo>
                  <a:lnTo>
                    <a:pt x="358" y="195"/>
                  </a:lnTo>
                  <a:lnTo>
                    <a:pt x="367" y="194"/>
                  </a:lnTo>
                  <a:lnTo>
                    <a:pt x="375" y="191"/>
                  </a:lnTo>
                  <a:lnTo>
                    <a:pt x="384" y="188"/>
                  </a:lnTo>
                  <a:lnTo>
                    <a:pt x="392" y="185"/>
                  </a:lnTo>
                  <a:lnTo>
                    <a:pt x="401" y="181"/>
                  </a:lnTo>
                  <a:lnTo>
                    <a:pt x="409" y="178"/>
                  </a:lnTo>
                  <a:lnTo>
                    <a:pt x="418" y="174"/>
                  </a:lnTo>
                  <a:lnTo>
                    <a:pt x="426" y="171"/>
                  </a:lnTo>
                  <a:lnTo>
                    <a:pt x="435" y="168"/>
                  </a:lnTo>
                  <a:lnTo>
                    <a:pt x="442" y="161"/>
                  </a:lnTo>
                  <a:lnTo>
                    <a:pt x="449" y="157"/>
                  </a:lnTo>
                  <a:lnTo>
                    <a:pt x="457" y="152"/>
                  </a:lnTo>
                  <a:lnTo>
                    <a:pt x="465" y="147"/>
                  </a:lnTo>
                  <a:lnTo>
                    <a:pt x="473" y="141"/>
                  </a:lnTo>
                  <a:lnTo>
                    <a:pt x="479" y="137"/>
                  </a:lnTo>
                  <a:lnTo>
                    <a:pt x="487" y="130"/>
                  </a:lnTo>
                  <a:lnTo>
                    <a:pt x="494" y="126"/>
                  </a:lnTo>
                  <a:lnTo>
                    <a:pt x="499" y="118"/>
                  </a:lnTo>
                  <a:lnTo>
                    <a:pt x="507" y="112"/>
                  </a:lnTo>
                  <a:lnTo>
                    <a:pt x="513" y="106"/>
                  </a:lnTo>
                  <a:lnTo>
                    <a:pt x="519" y="98"/>
                  </a:lnTo>
                  <a:lnTo>
                    <a:pt x="525" y="92"/>
                  </a:lnTo>
                  <a:lnTo>
                    <a:pt x="532" y="84"/>
                  </a:lnTo>
                  <a:lnTo>
                    <a:pt x="538" y="76"/>
                  </a:lnTo>
                  <a:lnTo>
                    <a:pt x="544" y="68"/>
                  </a:lnTo>
                  <a:lnTo>
                    <a:pt x="544" y="64"/>
                  </a:lnTo>
                  <a:lnTo>
                    <a:pt x="545" y="59"/>
                  </a:lnTo>
                  <a:lnTo>
                    <a:pt x="545" y="56"/>
                  </a:lnTo>
                  <a:lnTo>
                    <a:pt x="545" y="51"/>
                  </a:lnTo>
                  <a:lnTo>
                    <a:pt x="545" y="42"/>
                  </a:lnTo>
                  <a:lnTo>
                    <a:pt x="545" y="36"/>
                  </a:lnTo>
                  <a:lnTo>
                    <a:pt x="544" y="31"/>
                  </a:lnTo>
                  <a:lnTo>
                    <a:pt x="544" y="26"/>
                  </a:lnTo>
                  <a:lnTo>
                    <a:pt x="542" y="22"/>
                  </a:lnTo>
                  <a:lnTo>
                    <a:pt x="542" y="19"/>
                  </a:lnTo>
                  <a:lnTo>
                    <a:pt x="541" y="14"/>
                  </a:lnTo>
                  <a:lnTo>
                    <a:pt x="541" y="9"/>
                  </a:lnTo>
                  <a:lnTo>
                    <a:pt x="539" y="5"/>
                  </a:lnTo>
                  <a:lnTo>
                    <a:pt x="539" y="0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39" name="Freeform 291"/>
            <p:cNvSpPr>
              <a:spLocks/>
            </p:cNvSpPr>
            <p:nvPr/>
          </p:nvSpPr>
          <p:spPr bwMode="auto">
            <a:xfrm>
              <a:off x="4763" y="1178"/>
              <a:ext cx="211" cy="111"/>
            </a:xfrm>
            <a:custGeom>
              <a:avLst/>
              <a:gdLst/>
              <a:ahLst/>
              <a:cxnLst>
                <a:cxn ang="0">
                  <a:pos x="401" y="2"/>
                </a:cxn>
                <a:cxn ang="0">
                  <a:pos x="381" y="6"/>
                </a:cxn>
                <a:cxn ang="0">
                  <a:pos x="362" y="14"/>
                </a:cxn>
                <a:cxn ang="0">
                  <a:pos x="344" y="22"/>
                </a:cxn>
                <a:cxn ang="0">
                  <a:pos x="325" y="31"/>
                </a:cxn>
                <a:cxn ang="0">
                  <a:pos x="306" y="39"/>
                </a:cxn>
                <a:cxn ang="0">
                  <a:pos x="289" y="50"/>
                </a:cxn>
                <a:cxn ang="0">
                  <a:pos x="271" y="60"/>
                </a:cxn>
                <a:cxn ang="0">
                  <a:pos x="254" y="71"/>
                </a:cxn>
                <a:cxn ang="0">
                  <a:pos x="237" y="81"/>
                </a:cxn>
                <a:cxn ang="0">
                  <a:pos x="220" y="93"/>
                </a:cxn>
                <a:cxn ang="0">
                  <a:pos x="201" y="102"/>
                </a:cxn>
                <a:cxn ang="0">
                  <a:pos x="182" y="112"/>
                </a:cxn>
                <a:cxn ang="0">
                  <a:pos x="164" y="119"/>
                </a:cxn>
                <a:cxn ang="0">
                  <a:pos x="147" y="129"/>
                </a:cxn>
                <a:cxn ang="0">
                  <a:pos x="128" y="133"/>
                </a:cxn>
                <a:cxn ang="0">
                  <a:pos x="108" y="138"/>
                </a:cxn>
                <a:cxn ang="0">
                  <a:pos x="88" y="143"/>
                </a:cxn>
                <a:cxn ang="0">
                  <a:pos x="69" y="144"/>
                </a:cxn>
                <a:cxn ang="0">
                  <a:pos x="48" y="144"/>
                </a:cxn>
                <a:cxn ang="0">
                  <a:pos x="28" y="143"/>
                </a:cxn>
                <a:cxn ang="0">
                  <a:pos x="12" y="144"/>
                </a:cxn>
                <a:cxn ang="0">
                  <a:pos x="11" y="158"/>
                </a:cxn>
                <a:cxn ang="0">
                  <a:pos x="7" y="171"/>
                </a:cxn>
                <a:cxn ang="0">
                  <a:pos x="4" y="186"/>
                </a:cxn>
                <a:cxn ang="0">
                  <a:pos x="1" y="200"/>
                </a:cxn>
                <a:cxn ang="0">
                  <a:pos x="0" y="214"/>
                </a:cxn>
                <a:cxn ang="0">
                  <a:pos x="21" y="217"/>
                </a:cxn>
                <a:cxn ang="0">
                  <a:pos x="43" y="220"/>
                </a:cxn>
                <a:cxn ang="0">
                  <a:pos x="65" y="220"/>
                </a:cxn>
                <a:cxn ang="0">
                  <a:pos x="86" y="220"/>
                </a:cxn>
                <a:cxn ang="0">
                  <a:pos x="108" y="219"/>
                </a:cxn>
                <a:cxn ang="0">
                  <a:pos x="130" y="214"/>
                </a:cxn>
                <a:cxn ang="0">
                  <a:pos x="150" y="209"/>
                </a:cxn>
                <a:cxn ang="0">
                  <a:pos x="173" y="205"/>
                </a:cxn>
                <a:cxn ang="0">
                  <a:pos x="193" y="197"/>
                </a:cxn>
                <a:cxn ang="0">
                  <a:pos x="215" y="189"/>
                </a:cxn>
                <a:cxn ang="0">
                  <a:pos x="235" y="180"/>
                </a:cxn>
                <a:cxn ang="0">
                  <a:pos x="255" y="169"/>
                </a:cxn>
                <a:cxn ang="0">
                  <a:pos x="275" y="157"/>
                </a:cxn>
                <a:cxn ang="0">
                  <a:pos x="296" y="146"/>
                </a:cxn>
                <a:cxn ang="0">
                  <a:pos x="314" y="133"/>
                </a:cxn>
                <a:cxn ang="0">
                  <a:pos x="334" y="121"/>
                </a:cxn>
                <a:cxn ang="0">
                  <a:pos x="351" y="107"/>
                </a:cxn>
                <a:cxn ang="0">
                  <a:pos x="368" y="93"/>
                </a:cxn>
                <a:cxn ang="0">
                  <a:pos x="385" y="79"/>
                </a:cxn>
                <a:cxn ang="0">
                  <a:pos x="402" y="64"/>
                </a:cxn>
                <a:cxn ang="0">
                  <a:pos x="416" y="50"/>
                </a:cxn>
                <a:cxn ang="0">
                  <a:pos x="423" y="33"/>
                </a:cxn>
                <a:cxn ang="0">
                  <a:pos x="420" y="17"/>
                </a:cxn>
                <a:cxn ang="0">
                  <a:pos x="413" y="0"/>
                </a:cxn>
              </a:cxnLst>
              <a:rect l="0" t="0" r="r" b="b"/>
              <a:pathLst>
                <a:path w="423" h="222">
                  <a:moveTo>
                    <a:pt x="413" y="0"/>
                  </a:moveTo>
                  <a:lnTo>
                    <a:pt x="407" y="0"/>
                  </a:lnTo>
                  <a:lnTo>
                    <a:pt x="401" y="2"/>
                  </a:lnTo>
                  <a:lnTo>
                    <a:pt x="393" y="3"/>
                  </a:lnTo>
                  <a:lnTo>
                    <a:pt x="387" y="5"/>
                  </a:lnTo>
                  <a:lnTo>
                    <a:pt x="381" y="6"/>
                  </a:lnTo>
                  <a:lnTo>
                    <a:pt x="375" y="9"/>
                  </a:lnTo>
                  <a:lnTo>
                    <a:pt x="368" y="11"/>
                  </a:lnTo>
                  <a:lnTo>
                    <a:pt x="362" y="14"/>
                  </a:lnTo>
                  <a:lnTo>
                    <a:pt x="356" y="16"/>
                  </a:lnTo>
                  <a:lnTo>
                    <a:pt x="350" y="19"/>
                  </a:lnTo>
                  <a:lnTo>
                    <a:pt x="344" y="22"/>
                  </a:lnTo>
                  <a:lnTo>
                    <a:pt x="337" y="25"/>
                  </a:lnTo>
                  <a:lnTo>
                    <a:pt x="331" y="26"/>
                  </a:lnTo>
                  <a:lnTo>
                    <a:pt x="325" y="31"/>
                  </a:lnTo>
                  <a:lnTo>
                    <a:pt x="319" y="34"/>
                  </a:lnTo>
                  <a:lnTo>
                    <a:pt x="314" y="37"/>
                  </a:lnTo>
                  <a:lnTo>
                    <a:pt x="306" y="39"/>
                  </a:lnTo>
                  <a:lnTo>
                    <a:pt x="300" y="43"/>
                  </a:lnTo>
                  <a:lnTo>
                    <a:pt x="296" y="47"/>
                  </a:lnTo>
                  <a:lnTo>
                    <a:pt x="289" y="50"/>
                  </a:lnTo>
                  <a:lnTo>
                    <a:pt x="283" y="53"/>
                  </a:lnTo>
                  <a:lnTo>
                    <a:pt x="277" y="56"/>
                  </a:lnTo>
                  <a:lnTo>
                    <a:pt x="271" y="60"/>
                  </a:lnTo>
                  <a:lnTo>
                    <a:pt x="266" y="64"/>
                  </a:lnTo>
                  <a:lnTo>
                    <a:pt x="260" y="67"/>
                  </a:lnTo>
                  <a:lnTo>
                    <a:pt x="254" y="71"/>
                  </a:lnTo>
                  <a:lnTo>
                    <a:pt x="248" y="74"/>
                  </a:lnTo>
                  <a:lnTo>
                    <a:pt x="243" y="78"/>
                  </a:lnTo>
                  <a:lnTo>
                    <a:pt x="237" y="81"/>
                  </a:lnTo>
                  <a:lnTo>
                    <a:pt x="231" y="85"/>
                  </a:lnTo>
                  <a:lnTo>
                    <a:pt x="224" y="88"/>
                  </a:lnTo>
                  <a:lnTo>
                    <a:pt x="220" y="93"/>
                  </a:lnTo>
                  <a:lnTo>
                    <a:pt x="212" y="96"/>
                  </a:lnTo>
                  <a:lnTo>
                    <a:pt x="207" y="99"/>
                  </a:lnTo>
                  <a:lnTo>
                    <a:pt x="201" y="102"/>
                  </a:lnTo>
                  <a:lnTo>
                    <a:pt x="195" y="105"/>
                  </a:lnTo>
                  <a:lnTo>
                    <a:pt x="187" y="109"/>
                  </a:lnTo>
                  <a:lnTo>
                    <a:pt x="182" y="112"/>
                  </a:lnTo>
                  <a:lnTo>
                    <a:pt x="176" y="113"/>
                  </a:lnTo>
                  <a:lnTo>
                    <a:pt x="170" y="118"/>
                  </a:lnTo>
                  <a:lnTo>
                    <a:pt x="164" y="119"/>
                  </a:lnTo>
                  <a:lnTo>
                    <a:pt x="158" y="122"/>
                  </a:lnTo>
                  <a:lnTo>
                    <a:pt x="151" y="126"/>
                  </a:lnTo>
                  <a:lnTo>
                    <a:pt x="147" y="129"/>
                  </a:lnTo>
                  <a:lnTo>
                    <a:pt x="139" y="130"/>
                  </a:lnTo>
                  <a:lnTo>
                    <a:pt x="133" y="132"/>
                  </a:lnTo>
                  <a:lnTo>
                    <a:pt x="128" y="133"/>
                  </a:lnTo>
                  <a:lnTo>
                    <a:pt x="122" y="136"/>
                  </a:lnTo>
                  <a:lnTo>
                    <a:pt x="114" y="136"/>
                  </a:lnTo>
                  <a:lnTo>
                    <a:pt x="108" y="138"/>
                  </a:lnTo>
                  <a:lnTo>
                    <a:pt x="102" y="140"/>
                  </a:lnTo>
                  <a:lnTo>
                    <a:pt x="94" y="141"/>
                  </a:lnTo>
                  <a:lnTo>
                    <a:pt x="88" y="143"/>
                  </a:lnTo>
                  <a:lnTo>
                    <a:pt x="82" y="143"/>
                  </a:lnTo>
                  <a:lnTo>
                    <a:pt x="74" y="144"/>
                  </a:lnTo>
                  <a:lnTo>
                    <a:pt x="69" y="144"/>
                  </a:lnTo>
                  <a:lnTo>
                    <a:pt x="62" y="144"/>
                  </a:lnTo>
                  <a:lnTo>
                    <a:pt x="55" y="144"/>
                  </a:lnTo>
                  <a:lnTo>
                    <a:pt x="48" y="144"/>
                  </a:lnTo>
                  <a:lnTo>
                    <a:pt x="41" y="144"/>
                  </a:lnTo>
                  <a:lnTo>
                    <a:pt x="34" y="143"/>
                  </a:lnTo>
                  <a:lnTo>
                    <a:pt x="28" y="143"/>
                  </a:lnTo>
                  <a:lnTo>
                    <a:pt x="20" y="141"/>
                  </a:lnTo>
                  <a:lnTo>
                    <a:pt x="14" y="140"/>
                  </a:lnTo>
                  <a:lnTo>
                    <a:pt x="12" y="144"/>
                  </a:lnTo>
                  <a:lnTo>
                    <a:pt x="12" y="149"/>
                  </a:lnTo>
                  <a:lnTo>
                    <a:pt x="11" y="153"/>
                  </a:lnTo>
                  <a:lnTo>
                    <a:pt x="11" y="158"/>
                  </a:lnTo>
                  <a:lnTo>
                    <a:pt x="9" y="163"/>
                  </a:lnTo>
                  <a:lnTo>
                    <a:pt x="7" y="167"/>
                  </a:lnTo>
                  <a:lnTo>
                    <a:pt x="7" y="171"/>
                  </a:lnTo>
                  <a:lnTo>
                    <a:pt x="6" y="177"/>
                  </a:lnTo>
                  <a:lnTo>
                    <a:pt x="4" y="181"/>
                  </a:lnTo>
                  <a:lnTo>
                    <a:pt x="4" y="186"/>
                  </a:lnTo>
                  <a:lnTo>
                    <a:pt x="3" y="191"/>
                  </a:lnTo>
                  <a:lnTo>
                    <a:pt x="3" y="195"/>
                  </a:lnTo>
                  <a:lnTo>
                    <a:pt x="1" y="200"/>
                  </a:lnTo>
                  <a:lnTo>
                    <a:pt x="1" y="205"/>
                  </a:lnTo>
                  <a:lnTo>
                    <a:pt x="0" y="208"/>
                  </a:lnTo>
                  <a:lnTo>
                    <a:pt x="0" y="214"/>
                  </a:lnTo>
                  <a:lnTo>
                    <a:pt x="6" y="214"/>
                  </a:lnTo>
                  <a:lnTo>
                    <a:pt x="14" y="215"/>
                  </a:lnTo>
                  <a:lnTo>
                    <a:pt x="21" y="217"/>
                  </a:lnTo>
                  <a:lnTo>
                    <a:pt x="29" y="219"/>
                  </a:lnTo>
                  <a:lnTo>
                    <a:pt x="35" y="219"/>
                  </a:lnTo>
                  <a:lnTo>
                    <a:pt x="43" y="220"/>
                  </a:lnTo>
                  <a:lnTo>
                    <a:pt x="51" y="220"/>
                  </a:lnTo>
                  <a:lnTo>
                    <a:pt x="57" y="222"/>
                  </a:lnTo>
                  <a:lnTo>
                    <a:pt x="65" y="220"/>
                  </a:lnTo>
                  <a:lnTo>
                    <a:pt x="72" y="220"/>
                  </a:lnTo>
                  <a:lnTo>
                    <a:pt x="79" y="220"/>
                  </a:lnTo>
                  <a:lnTo>
                    <a:pt x="86" y="220"/>
                  </a:lnTo>
                  <a:lnTo>
                    <a:pt x="94" y="220"/>
                  </a:lnTo>
                  <a:lnTo>
                    <a:pt x="100" y="219"/>
                  </a:lnTo>
                  <a:lnTo>
                    <a:pt x="108" y="219"/>
                  </a:lnTo>
                  <a:lnTo>
                    <a:pt x="116" y="217"/>
                  </a:lnTo>
                  <a:lnTo>
                    <a:pt x="122" y="215"/>
                  </a:lnTo>
                  <a:lnTo>
                    <a:pt x="130" y="214"/>
                  </a:lnTo>
                  <a:lnTo>
                    <a:pt x="136" y="212"/>
                  </a:lnTo>
                  <a:lnTo>
                    <a:pt x="144" y="211"/>
                  </a:lnTo>
                  <a:lnTo>
                    <a:pt x="150" y="209"/>
                  </a:lnTo>
                  <a:lnTo>
                    <a:pt x="158" y="208"/>
                  </a:lnTo>
                  <a:lnTo>
                    <a:pt x="165" y="206"/>
                  </a:lnTo>
                  <a:lnTo>
                    <a:pt x="173" y="205"/>
                  </a:lnTo>
                  <a:lnTo>
                    <a:pt x="179" y="202"/>
                  </a:lnTo>
                  <a:lnTo>
                    <a:pt x="187" y="198"/>
                  </a:lnTo>
                  <a:lnTo>
                    <a:pt x="193" y="197"/>
                  </a:lnTo>
                  <a:lnTo>
                    <a:pt x="201" y="194"/>
                  </a:lnTo>
                  <a:lnTo>
                    <a:pt x="207" y="191"/>
                  </a:lnTo>
                  <a:lnTo>
                    <a:pt x="215" y="189"/>
                  </a:lnTo>
                  <a:lnTo>
                    <a:pt x="223" y="186"/>
                  </a:lnTo>
                  <a:lnTo>
                    <a:pt x="229" y="183"/>
                  </a:lnTo>
                  <a:lnTo>
                    <a:pt x="235" y="180"/>
                  </a:lnTo>
                  <a:lnTo>
                    <a:pt x="243" y="175"/>
                  </a:lnTo>
                  <a:lnTo>
                    <a:pt x="249" y="172"/>
                  </a:lnTo>
                  <a:lnTo>
                    <a:pt x="255" y="169"/>
                  </a:lnTo>
                  <a:lnTo>
                    <a:pt x="263" y="164"/>
                  </a:lnTo>
                  <a:lnTo>
                    <a:pt x="269" y="161"/>
                  </a:lnTo>
                  <a:lnTo>
                    <a:pt x="275" y="157"/>
                  </a:lnTo>
                  <a:lnTo>
                    <a:pt x="283" y="153"/>
                  </a:lnTo>
                  <a:lnTo>
                    <a:pt x="288" y="150"/>
                  </a:lnTo>
                  <a:lnTo>
                    <a:pt x="296" y="146"/>
                  </a:lnTo>
                  <a:lnTo>
                    <a:pt x="302" y="143"/>
                  </a:lnTo>
                  <a:lnTo>
                    <a:pt x="308" y="138"/>
                  </a:lnTo>
                  <a:lnTo>
                    <a:pt x="314" y="133"/>
                  </a:lnTo>
                  <a:lnTo>
                    <a:pt x="320" y="130"/>
                  </a:lnTo>
                  <a:lnTo>
                    <a:pt x="327" y="126"/>
                  </a:lnTo>
                  <a:lnTo>
                    <a:pt x="334" y="121"/>
                  </a:lnTo>
                  <a:lnTo>
                    <a:pt x="339" y="116"/>
                  </a:lnTo>
                  <a:lnTo>
                    <a:pt x="345" y="112"/>
                  </a:lnTo>
                  <a:lnTo>
                    <a:pt x="351" y="107"/>
                  </a:lnTo>
                  <a:lnTo>
                    <a:pt x="358" y="102"/>
                  </a:lnTo>
                  <a:lnTo>
                    <a:pt x="362" y="98"/>
                  </a:lnTo>
                  <a:lnTo>
                    <a:pt x="368" y="93"/>
                  </a:lnTo>
                  <a:lnTo>
                    <a:pt x="375" y="88"/>
                  </a:lnTo>
                  <a:lnTo>
                    <a:pt x="381" y="84"/>
                  </a:lnTo>
                  <a:lnTo>
                    <a:pt x="385" y="79"/>
                  </a:lnTo>
                  <a:lnTo>
                    <a:pt x="392" y="73"/>
                  </a:lnTo>
                  <a:lnTo>
                    <a:pt x="396" y="68"/>
                  </a:lnTo>
                  <a:lnTo>
                    <a:pt x="402" y="64"/>
                  </a:lnTo>
                  <a:lnTo>
                    <a:pt x="407" y="59"/>
                  </a:lnTo>
                  <a:lnTo>
                    <a:pt x="413" y="54"/>
                  </a:lnTo>
                  <a:lnTo>
                    <a:pt x="416" y="50"/>
                  </a:lnTo>
                  <a:lnTo>
                    <a:pt x="423" y="45"/>
                  </a:lnTo>
                  <a:lnTo>
                    <a:pt x="423" y="37"/>
                  </a:lnTo>
                  <a:lnTo>
                    <a:pt x="423" y="33"/>
                  </a:lnTo>
                  <a:lnTo>
                    <a:pt x="423" y="28"/>
                  </a:lnTo>
                  <a:lnTo>
                    <a:pt x="421" y="23"/>
                  </a:lnTo>
                  <a:lnTo>
                    <a:pt x="420" y="17"/>
                  </a:lnTo>
                  <a:lnTo>
                    <a:pt x="418" y="12"/>
                  </a:lnTo>
                  <a:lnTo>
                    <a:pt x="415" y="6"/>
                  </a:lnTo>
                  <a:lnTo>
                    <a:pt x="413" y="0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0" name="Freeform 292"/>
            <p:cNvSpPr>
              <a:spLocks/>
            </p:cNvSpPr>
            <p:nvPr/>
          </p:nvSpPr>
          <p:spPr bwMode="auto">
            <a:xfrm>
              <a:off x="4786" y="1169"/>
              <a:ext cx="141" cy="82"/>
            </a:xfrm>
            <a:custGeom>
              <a:avLst/>
              <a:gdLst/>
              <a:ahLst/>
              <a:cxnLst>
                <a:cxn ang="0">
                  <a:pos x="265" y="6"/>
                </a:cxn>
                <a:cxn ang="0">
                  <a:pos x="245" y="15"/>
                </a:cxn>
                <a:cxn ang="0">
                  <a:pos x="223" y="23"/>
                </a:cxn>
                <a:cxn ang="0">
                  <a:pos x="211" y="26"/>
                </a:cxn>
                <a:cxn ang="0">
                  <a:pos x="198" y="31"/>
                </a:cxn>
                <a:cxn ang="0">
                  <a:pos x="186" y="33"/>
                </a:cxn>
                <a:cxn ang="0">
                  <a:pos x="174" y="37"/>
                </a:cxn>
                <a:cxn ang="0">
                  <a:pos x="161" y="40"/>
                </a:cxn>
                <a:cxn ang="0">
                  <a:pos x="149" y="43"/>
                </a:cxn>
                <a:cxn ang="0">
                  <a:pos x="135" y="46"/>
                </a:cxn>
                <a:cxn ang="0">
                  <a:pos x="123" y="51"/>
                </a:cxn>
                <a:cxn ang="0">
                  <a:pos x="109" y="53"/>
                </a:cxn>
                <a:cxn ang="0">
                  <a:pos x="90" y="60"/>
                </a:cxn>
                <a:cxn ang="0">
                  <a:pos x="67" y="68"/>
                </a:cxn>
                <a:cxn ang="0">
                  <a:pos x="47" y="79"/>
                </a:cxn>
                <a:cxn ang="0">
                  <a:pos x="30" y="90"/>
                </a:cxn>
                <a:cxn ang="0">
                  <a:pos x="19" y="102"/>
                </a:cxn>
                <a:cxn ang="0">
                  <a:pos x="9" y="115"/>
                </a:cxn>
                <a:cxn ang="0">
                  <a:pos x="3" y="129"/>
                </a:cxn>
                <a:cxn ang="0">
                  <a:pos x="0" y="144"/>
                </a:cxn>
                <a:cxn ang="0">
                  <a:pos x="0" y="163"/>
                </a:cxn>
                <a:cxn ang="0">
                  <a:pos x="13" y="163"/>
                </a:cxn>
                <a:cxn ang="0">
                  <a:pos x="28" y="163"/>
                </a:cxn>
                <a:cxn ang="0">
                  <a:pos x="45" y="163"/>
                </a:cxn>
                <a:cxn ang="0">
                  <a:pos x="64" y="161"/>
                </a:cxn>
                <a:cxn ang="0">
                  <a:pos x="82" y="158"/>
                </a:cxn>
                <a:cxn ang="0">
                  <a:pos x="101" y="157"/>
                </a:cxn>
                <a:cxn ang="0">
                  <a:pos x="119" y="152"/>
                </a:cxn>
                <a:cxn ang="0">
                  <a:pos x="140" y="149"/>
                </a:cxn>
                <a:cxn ang="0">
                  <a:pos x="158" y="143"/>
                </a:cxn>
                <a:cxn ang="0">
                  <a:pos x="178" y="136"/>
                </a:cxn>
                <a:cxn ang="0">
                  <a:pos x="195" y="129"/>
                </a:cxn>
                <a:cxn ang="0">
                  <a:pos x="212" y="121"/>
                </a:cxn>
                <a:cxn ang="0">
                  <a:pos x="228" y="112"/>
                </a:cxn>
                <a:cxn ang="0">
                  <a:pos x="242" y="102"/>
                </a:cxn>
                <a:cxn ang="0">
                  <a:pos x="254" y="91"/>
                </a:cxn>
                <a:cxn ang="0">
                  <a:pos x="267" y="81"/>
                </a:cxn>
                <a:cxn ang="0">
                  <a:pos x="273" y="68"/>
                </a:cxn>
                <a:cxn ang="0">
                  <a:pos x="279" y="53"/>
                </a:cxn>
                <a:cxn ang="0">
                  <a:pos x="282" y="39"/>
                </a:cxn>
                <a:cxn ang="0">
                  <a:pos x="282" y="23"/>
                </a:cxn>
                <a:cxn ang="0">
                  <a:pos x="279" y="6"/>
                </a:cxn>
              </a:cxnLst>
              <a:rect l="0" t="0" r="r" b="b"/>
              <a:pathLst>
                <a:path w="282" h="163">
                  <a:moveTo>
                    <a:pt x="277" y="0"/>
                  </a:moveTo>
                  <a:lnTo>
                    <a:pt x="271" y="3"/>
                  </a:lnTo>
                  <a:lnTo>
                    <a:pt x="265" y="6"/>
                  </a:lnTo>
                  <a:lnTo>
                    <a:pt x="259" y="9"/>
                  </a:lnTo>
                  <a:lnTo>
                    <a:pt x="253" y="14"/>
                  </a:lnTo>
                  <a:lnTo>
                    <a:pt x="245" y="15"/>
                  </a:lnTo>
                  <a:lnTo>
                    <a:pt x="239" y="19"/>
                  </a:lnTo>
                  <a:lnTo>
                    <a:pt x="231" y="20"/>
                  </a:lnTo>
                  <a:lnTo>
                    <a:pt x="223" y="23"/>
                  </a:lnTo>
                  <a:lnTo>
                    <a:pt x="219" y="25"/>
                  </a:lnTo>
                  <a:lnTo>
                    <a:pt x="215" y="26"/>
                  </a:lnTo>
                  <a:lnTo>
                    <a:pt x="211" y="26"/>
                  </a:lnTo>
                  <a:lnTo>
                    <a:pt x="208" y="28"/>
                  </a:lnTo>
                  <a:lnTo>
                    <a:pt x="203" y="29"/>
                  </a:lnTo>
                  <a:lnTo>
                    <a:pt x="198" y="31"/>
                  </a:lnTo>
                  <a:lnTo>
                    <a:pt x="195" y="31"/>
                  </a:lnTo>
                  <a:lnTo>
                    <a:pt x="191" y="33"/>
                  </a:lnTo>
                  <a:lnTo>
                    <a:pt x="186" y="33"/>
                  </a:lnTo>
                  <a:lnTo>
                    <a:pt x="181" y="34"/>
                  </a:lnTo>
                  <a:lnTo>
                    <a:pt x="178" y="36"/>
                  </a:lnTo>
                  <a:lnTo>
                    <a:pt x="174" y="37"/>
                  </a:lnTo>
                  <a:lnTo>
                    <a:pt x="169" y="37"/>
                  </a:lnTo>
                  <a:lnTo>
                    <a:pt x="166" y="39"/>
                  </a:lnTo>
                  <a:lnTo>
                    <a:pt x="161" y="40"/>
                  </a:lnTo>
                  <a:lnTo>
                    <a:pt x="158" y="42"/>
                  </a:lnTo>
                  <a:lnTo>
                    <a:pt x="154" y="42"/>
                  </a:lnTo>
                  <a:lnTo>
                    <a:pt x="149" y="43"/>
                  </a:lnTo>
                  <a:lnTo>
                    <a:pt x="144" y="45"/>
                  </a:lnTo>
                  <a:lnTo>
                    <a:pt x="140" y="46"/>
                  </a:lnTo>
                  <a:lnTo>
                    <a:pt x="135" y="46"/>
                  </a:lnTo>
                  <a:lnTo>
                    <a:pt x="130" y="48"/>
                  </a:lnTo>
                  <a:lnTo>
                    <a:pt x="126" y="50"/>
                  </a:lnTo>
                  <a:lnTo>
                    <a:pt x="123" y="51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9" y="53"/>
                  </a:lnTo>
                  <a:lnTo>
                    <a:pt x="105" y="54"/>
                  </a:lnTo>
                  <a:lnTo>
                    <a:pt x="98" y="57"/>
                  </a:lnTo>
                  <a:lnTo>
                    <a:pt x="90" y="60"/>
                  </a:lnTo>
                  <a:lnTo>
                    <a:pt x="82" y="62"/>
                  </a:lnTo>
                  <a:lnTo>
                    <a:pt x="75" y="65"/>
                  </a:lnTo>
                  <a:lnTo>
                    <a:pt x="67" y="68"/>
                  </a:lnTo>
                  <a:lnTo>
                    <a:pt x="61" y="71"/>
                  </a:lnTo>
                  <a:lnTo>
                    <a:pt x="53" y="74"/>
                  </a:lnTo>
                  <a:lnTo>
                    <a:pt x="47" y="79"/>
                  </a:lnTo>
                  <a:lnTo>
                    <a:pt x="40" y="84"/>
                  </a:lnTo>
                  <a:lnTo>
                    <a:pt x="34" y="88"/>
                  </a:lnTo>
                  <a:lnTo>
                    <a:pt x="30" y="90"/>
                  </a:lnTo>
                  <a:lnTo>
                    <a:pt x="26" y="95"/>
                  </a:lnTo>
                  <a:lnTo>
                    <a:pt x="22" y="98"/>
                  </a:lnTo>
                  <a:lnTo>
                    <a:pt x="19" y="102"/>
                  </a:lnTo>
                  <a:lnTo>
                    <a:pt x="14" y="105"/>
                  </a:lnTo>
                  <a:lnTo>
                    <a:pt x="11" y="110"/>
                  </a:lnTo>
                  <a:lnTo>
                    <a:pt x="9" y="115"/>
                  </a:lnTo>
                  <a:lnTo>
                    <a:pt x="8" y="119"/>
                  </a:lnTo>
                  <a:lnTo>
                    <a:pt x="5" y="124"/>
                  </a:lnTo>
                  <a:lnTo>
                    <a:pt x="3" y="129"/>
                  </a:lnTo>
                  <a:lnTo>
                    <a:pt x="2" y="133"/>
                  </a:lnTo>
                  <a:lnTo>
                    <a:pt x="0" y="139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7"/>
                  </a:lnTo>
                  <a:lnTo>
                    <a:pt x="0" y="163"/>
                  </a:lnTo>
                  <a:lnTo>
                    <a:pt x="5" y="163"/>
                  </a:lnTo>
                  <a:lnTo>
                    <a:pt x="9" y="163"/>
                  </a:lnTo>
                  <a:lnTo>
                    <a:pt x="13" y="163"/>
                  </a:lnTo>
                  <a:lnTo>
                    <a:pt x="19" y="163"/>
                  </a:lnTo>
                  <a:lnTo>
                    <a:pt x="23" y="163"/>
                  </a:lnTo>
                  <a:lnTo>
                    <a:pt x="28" y="163"/>
                  </a:lnTo>
                  <a:lnTo>
                    <a:pt x="34" y="163"/>
                  </a:lnTo>
                  <a:lnTo>
                    <a:pt x="40" y="163"/>
                  </a:lnTo>
                  <a:lnTo>
                    <a:pt x="45" y="163"/>
                  </a:lnTo>
                  <a:lnTo>
                    <a:pt x="51" y="161"/>
                  </a:lnTo>
                  <a:lnTo>
                    <a:pt x="56" y="161"/>
                  </a:lnTo>
                  <a:lnTo>
                    <a:pt x="64" y="161"/>
                  </a:lnTo>
                  <a:lnTo>
                    <a:pt x="68" y="160"/>
                  </a:lnTo>
                  <a:lnTo>
                    <a:pt x="75" y="160"/>
                  </a:lnTo>
                  <a:lnTo>
                    <a:pt x="82" y="158"/>
                  </a:lnTo>
                  <a:lnTo>
                    <a:pt x="88" y="158"/>
                  </a:lnTo>
                  <a:lnTo>
                    <a:pt x="95" y="157"/>
                  </a:lnTo>
                  <a:lnTo>
                    <a:pt x="101" y="157"/>
                  </a:lnTo>
                  <a:lnTo>
                    <a:pt x="107" y="155"/>
                  </a:lnTo>
                  <a:lnTo>
                    <a:pt x="113" y="153"/>
                  </a:lnTo>
                  <a:lnTo>
                    <a:pt x="119" y="152"/>
                  </a:lnTo>
                  <a:lnTo>
                    <a:pt x="126" y="150"/>
                  </a:lnTo>
                  <a:lnTo>
                    <a:pt x="133" y="149"/>
                  </a:lnTo>
                  <a:lnTo>
                    <a:pt x="140" y="149"/>
                  </a:lnTo>
                  <a:lnTo>
                    <a:pt x="146" y="146"/>
                  </a:lnTo>
                  <a:lnTo>
                    <a:pt x="152" y="144"/>
                  </a:lnTo>
                  <a:lnTo>
                    <a:pt x="158" y="143"/>
                  </a:lnTo>
                  <a:lnTo>
                    <a:pt x="164" y="141"/>
                  </a:lnTo>
                  <a:lnTo>
                    <a:pt x="171" y="138"/>
                  </a:lnTo>
                  <a:lnTo>
                    <a:pt x="178" y="136"/>
                  </a:lnTo>
                  <a:lnTo>
                    <a:pt x="183" y="133"/>
                  </a:lnTo>
                  <a:lnTo>
                    <a:pt x="191" y="132"/>
                  </a:lnTo>
                  <a:lnTo>
                    <a:pt x="195" y="129"/>
                  </a:lnTo>
                  <a:lnTo>
                    <a:pt x="202" y="127"/>
                  </a:lnTo>
                  <a:lnTo>
                    <a:pt x="206" y="124"/>
                  </a:lnTo>
                  <a:lnTo>
                    <a:pt x="212" y="121"/>
                  </a:lnTo>
                  <a:lnTo>
                    <a:pt x="217" y="118"/>
                  </a:lnTo>
                  <a:lnTo>
                    <a:pt x="223" y="115"/>
                  </a:lnTo>
                  <a:lnTo>
                    <a:pt x="228" y="112"/>
                  </a:lnTo>
                  <a:lnTo>
                    <a:pt x="234" y="110"/>
                  </a:lnTo>
                  <a:lnTo>
                    <a:pt x="237" y="107"/>
                  </a:lnTo>
                  <a:lnTo>
                    <a:pt x="242" y="102"/>
                  </a:lnTo>
                  <a:lnTo>
                    <a:pt x="246" y="99"/>
                  </a:lnTo>
                  <a:lnTo>
                    <a:pt x="251" y="96"/>
                  </a:lnTo>
                  <a:lnTo>
                    <a:pt x="254" y="91"/>
                  </a:lnTo>
                  <a:lnTo>
                    <a:pt x="259" y="88"/>
                  </a:lnTo>
                  <a:lnTo>
                    <a:pt x="262" y="84"/>
                  </a:lnTo>
                  <a:lnTo>
                    <a:pt x="267" y="81"/>
                  </a:lnTo>
                  <a:lnTo>
                    <a:pt x="268" y="76"/>
                  </a:lnTo>
                  <a:lnTo>
                    <a:pt x="271" y="71"/>
                  </a:lnTo>
                  <a:lnTo>
                    <a:pt x="273" y="68"/>
                  </a:lnTo>
                  <a:lnTo>
                    <a:pt x="276" y="64"/>
                  </a:lnTo>
                  <a:lnTo>
                    <a:pt x="277" y="57"/>
                  </a:lnTo>
                  <a:lnTo>
                    <a:pt x="279" y="53"/>
                  </a:lnTo>
                  <a:lnTo>
                    <a:pt x="281" y="48"/>
                  </a:lnTo>
                  <a:lnTo>
                    <a:pt x="282" y="43"/>
                  </a:lnTo>
                  <a:lnTo>
                    <a:pt x="282" y="39"/>
                  </a:lnTo>
                  <a:lnTo>
                    <a:pt x="282" y="33"/>
                  </a:lnTo>
                  <a:lnTo>
                    <a:pt x="282" y="28"/>
                  </a:lnTo>
                  <a:lnTo>
                    <a:pt x="282" y="23"/>
                  </a:lnTo>
                  <a:lnTo>
                    <a:pt x="281" y="17"/>
                  </a:lnTo>
                  <a:lnTo>
                    <a:pt x="281" y="11"/>
                  </a:lnTo>
                  <a:lnTo>
                    <a:pt x="279" y="6"/>
                  </a:lnTo>
                  <a:lnTo>
                    <a:pt x="277" y="0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FCBD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1" name="Freeform 293"/>
            <p:cNvSpPr>
              <a:spLocks/>
            </p:cNvSpPr>
            <p:nvPr/>
          </p:nvSpPr>
          <p:spPr bwMode="auto">
            <a:xfrm>
              <a:off x="4653" y="1111"/>
              <a:ext cx="125" cy="10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43" y="6"/>
                </a:cxn>
                <a:cxn ang="0">
                  <a:pos x="34" y="14"/>
                </a:cxn>
                <a:cxn ang="0">
                  <a:pos x="26" y="27"/>
                </a:cxn>
                <a:cxn ang="0">
                  <a:pos x="18" y="40"/>
                </a:cxn>
                <a:cxn ang="0">
                  <a:pos x="12" y="54"/>
                </a:cxn>
                <a:cxn ang="0">
                  <a:pos x="7" y="68"/>
                </a:cxn>
                <a:cxn ang="0">
                  <a:pos x="3" y="81"/>
                </a:cxn>
                <a:cxn ang="0">
                  <a:pos x="7" y="90"/>
                </a:cxn>
                <a:cxn ang="0">
                  <a:pos x="20" y="96"/>
                </a:cxn>
                <a:cxn ang="0">
                  <a:pos x="34" y="104"/>
                </a:cxn>
                <a:cxn ang="0">
                  <a:pos x="48" y="112"/>
                </a:cxn>
                <a:cxn ang="0">
                  <a:pos x="62" y="118"/>
                </a:cxn>
                <a:cxn ang="0">
                  <a:pos x="76" y="124"/>
                </a:cxn>
                <a:cxn ang="0">
                  <a:pos x="90" y="132"/>
                </a:cxn>
                <a:cxn ang="0">
                  <a:pos x="103" y="138"/>
                </a:cxn>
                <a:cxn ang="0">
                  <a:pos x="117" y="146"/>
                </a:cxn>
                <a:cxn ang="0">
                  <a:pos x="130" y="152"/>
                </a:cxn>
                <a:cxn ang="0">
                  <a:pos x="144" y="160"/>
                </a:cxn>
                <a:cxn ang="0">
                  <a:pos x="158" y="168"/>
                </a:cxn>
                <a:cxn ang="0">
                  <a:pos x="172" y="174"/>
                </a:cxn>
                <a:cxn ang="0">
                  <a:pos x="184" y="182"/>
                </a:cxn>
                <a:cxn ang="0">
                  <a:pos x="198" y="188"/>
                </a:cxn>
                <a:cxn ang="0">
                  <a:pos x="212" y="195"/>
                </a:cxn>
                <a:cxn ang="0">
                  <a:pos x="221" y="194"/>
                </a:cxn>
                <a:cxn ang="0">
                  <a:pos x="229" y="185"/>
                </a:cxn>
                <a:cxn ang="0">
                  <a:pos x="238" y="175"/>
                </a:cxn>
                <a:cxn ang="0">
                  <a:pos x="246" y="166"/>
                </a:cxn>
                <a:cxn ang="0">
                  <a:pos x="249" y="158"/>
                </a:cxn>
                <a:cxn ang="0">
                  <a:pos x="249" y="149"/>
                </a:cxn>
                <a:cxn ang="0">
                  <a:pos x="248" y="140"/>
                </a:cxn>
                <a:cxn ang="0">
                  <a:pos x="243" y="127"/>
                </a:cxn>
                <a:cxn ang="0">
                  <a:pos x="237" y="116"/>
                </a:cxn>
                <a:cxn ang="0">
                  <a:pos x="227" y="107"/>
                </a:cxn>
                <a:cxn ang="0">
                  <a:pos x="217" y="99"/>
                </a:cxn>
                <a:cxn ang="0">
                  <a:pos x="203" y="92"/>
                </a:cxn>
                <a:cxn ang="0">
                  <a:pos x="190" y="85"/>
                </a:cxn>
                <a:cxn ang="0">
                  <a:pos x="176" y="79"/>
                </a:cxn>
                <a:cxn ang="0">
                  <a:pos x="161" y="75"/>
                </a:cxn>
                <a:cxn ang="0">
                  <a:pos x="147" y="67"/>
                </a:cxn>
                <a:cxn ang="0">
                  <a:pos x="131" y="61"/>
                </a:cxn>
                <a:cxn ang="0">
                  <a:pos x="119" y="54"/>
                </a:cxn>
                <a:cxn ang="0">
                  <a:pos x="105" y="45"/>
                </a:cxn>
                <a:cxn ang="0">
                  <a:pos x="94" y="36"/>
                </a:cxn>
                <a:cxn ang="0">
                  <a:pos x="85" y="25"/>
                </a:cxn>
                <a:cxn ang="0">
                  <a:pos x="76" y="14"/>
                </a:cxn>
                <a:cxn ang="0">
                  <a:pos x="68" y="5"/>
                </a:cxn>
                <a:cxn ang="0">
                  <a:pos x="63" y="0"/>
                </a:cxn>
              </a:cxnLst>
              <a:rect l="0" t="0" r="r" b="b"/>
              <a:pathLst>
                <a:path w="251" h="200">
                  <a:moveTo>
                    <a:pt x="63" y="0"/>
                  </a:moveTo>
                  <a:lnTo>
                    <a:pt x="55" y="0"/>
                  </a:lnTo>
                  <a:lnTo>
                    <a:pt x="51" y="3"/>
                  </a:lnTo>
                  <a:lnTo>
                    <a:pt x="43" y="6"/>
                  </a:lnTo>
                  <a:lnTo>
                    <a:pt x="38" y="11"/>
                  </a:lnTo>
                  <a:lnTo>
                    <a:pt x="34" y="14"/>
                  </a:lnTo>
                  <a:lnTo>
                    <a:pt x="29" y="20"/>
                  </a:lnTo>
                  <a:lnTo>
                    <a:pt x="26" y="27"/>
                  </a:lnTo>
                  <a:lnTo>
                    <a:pt x="23" y="34"/>
                  </a:lnTo>
                  <a:lnTo>
                    <a:pt x="18" y="40"/>
                  </a:lnTo>
                  <a:lnTo>
                    <a:pt x="15" y="47"/>
                  </a:lnTo>
                  <a:lnTo>
                    <a:pt x="12" y="54"/>
                  </a:lnTo>
                  <a:lnTo>
                    <a:pt x="10" y="61"/>
                  </a:lnTo>
                  <a:lnTo>
                    <a:pt x="7" y="68"/>
                  </a:lnTo>
                  <a:lnTo>
                    <a:pt x="4" y="75"/>
                  </a:lnTo>
                  <a:lnTo>
                    <a:pt x="3" y="81"/>
                  </a:lnTo>
                  <a:lnTo>
                    <a:pt x="0" y="87"/>
                  </a:lnTo>
                  <a:lnTo>
                    <a:pt x="7" y="90"/>
                  </a:lnTo>
                  <a:lnTo>
                    <a:pt x="14" y="93"/>
                  </a:lnTo>
                  <a:lnTo>
                    <a:pt x="20" y="96"/>
                  </a:lnTo>
                  <a:lnTo>
                    <a:pt x="28" y="101"/>
                  </a:lnTo>
                  <a:lnTo>
                    <a:pt x="34" y="104"/>
                  </a:lnTo>
                  <a:lnTo>
                    <a:pt x="41" y="107"/>
                  </a:lnTo>
                  <a:lnTo>
                    <a:pt x="48" y="112"/>
                  </a:lnTo>
                  <a:lnTo>
                    <a:pt x="55" y="115"/>
                  </a:lnTo>
                  <a:lnTo>
                    <a:pt x="62" y="118"/>
                  </a:lnTo>
                  <a:lnTo>
                    <a:pt x="69" y="121"/>
                  </a:lnTo>
                  <a:lnTo>
                    <a:pt x="76" y="124"/>
                  </a:lnTo>
                  <a:lnTo>
                    <a:pt x="82" y="129"/>
                  </a:lnTo>
                  <a:lnTo>
                    <a:pt x="90" y="132"/>
                  </a:lnTo>
                  <a:lnTo>
                    <a:pt x="96" y="135"/>
                  </a:lnTo>
                  <a:lnTo>
                    <a:pt x="103" y="138"/>
                  </a:lnTo>
                  <a:lnTo>
                    <a:pt x="110" y="143"/>
                  </a:lnTo>
                  <a:lnTo>
                    <a:pt x="117" y="146"/>
                  </a:lnTo>
                  <a:lnTo>
                    <a:pt x="124" y="149"/>
                  </a:lnTo>
                  <a:lnTo>
                    <a:pt x="130" y="152"/>
                  </a:lnTo>
                  <a:lnTo>
                    <a:pt x="138" y="157"/>
                  </a:lnTo>
                  <a:lnTo>
                    <a:pt x="144" y="160"/>
                  </a:lnTo>
                  <a:lnTo>
                    <a:pt x="150" y="163"/>
                  </a:lnTo>
                  <a:lnTo>
                    <a:pt x="158" y="168"/>
                  </a:lnTo>
                  <a:lnTo>
                    <a:pt x="164" y="171"/>
                  </a:lnTo>
                  <a:lnTo>
                    <a:pt x="172" y="174"/>
                  </a:lnTo>
                  <a:lnTo>
                    <a:pt x="178" y="177"/>
                  </a:lnTo>
                  <a:lnTo>
                    <a:pt x="184" y="182"/>
                  </a:lnTo>
                  <a:lnTo>
                    <a:pt x="192" y="185"/>
                  </a:lnTo>
                  <a:lnTo>
                    <a:pt x="198" y="188"/>
                  </a:lnTo>
                  <a:lnTo>
                    <a:pt x="204" y="192"/>
                  </a:lnTo>
                  <a:lnTo>
                    <a:pt x="212" y="195"/>
                  </a:lnTo>
                  <a:lnTo>
                    <a:pt x="218" y="200"/>
                  </a:lnTo>
                  <a:lnTo>
                    <a:pt x="221" y="194"/>
                  </a:lnTo>
                  <a:lnTo>
                    <a:pt x="226" y="189"/>
                  </a:lnTo>
                  <a:lnTo>
                    <a:pt x="229" y="185"/>
                  </a:lnTo>
                  <a:lnTo>
                    <a:pt x="234" y="180"/>
                  </a:lnTo>
                  <a:lnTo>
                    <a:pt x="238" y="175"/>
                  </a:lnTo>
                  <a:lnTo>
                    <a:pt x="241" y="171"/>
                  </a:lnTo>
                  <a:lnTo>
                    <a:pt x="246" y="166"/>
                  </a:lnTo>
                  <a:lnTo>
                    <a:pt x="251" y="163"/>
                  </a:lnTo>
                  <a:lnTo>
                    <a:pt x="249" y="158"/>
                  </a:lnTo>
                  <a:lnTo>
                    <a:pt x="249" y="154"/>
                  </a:lnTo>
                  <a:lnTo>
                    <a:pt x="249" y="149"/>
                  </a:lnTo>
                  <a:lnTo>
                    <a:pt x="249" y="147"/>
                  </a:lnTo>
                  <a:lnTo>
                    <a:pt x="248" y="140"/>
                  </a:lnTo>
                  <a:lnTo>
                    <a:pt x="246" y="133"/>
                  </a:lnTo>
                  <a:lnTo>
                    <a:pt x="243" y="127"/>
                  </a:lnTo>
                  <a:lnTo>
                    <a:pt x="240" y="121"/>
                  </a:lnTo>
                  <a:lnTo>
                    <a:pt x="237" y="116"/>
                  </a:lnTo>
                  <a:lnTo>
                    <a:pt x="232" y="112"/>
                  </a:lnTo>
                  <a:lnTo>
                    <a:pt x="227" y="107"/>
                  </a:lnTo>
                  <a:lnTo>
                    <a:pt x="221" y="102"/>
                  </a:lnTo>
                  <a:lnTo>
                    <a:pt x="217" y="99"/>
                  </a:lnTo>
                  <a:lnTo>
                    <a:pt x="210" y="96"/>
                  </a:lnTo>
                  <a:lnTo>
                    <a:pt x="203" y="92"/>
                  </a:lnTo>
                  <a:lnTo>
                    <a:pt x="196" y="90"/>
                  </a:lnTo>
                  <a:lnTo>
                    <a:pt x="190" y="85"/>
                  </a:lnTo>
                  <a:lnTo>
                    <a:pt x="184" y="84"/>
                  </a:lnTo>
                  <a:lnTo>
                    <a:pt x="176" y="79"/>
                  </a:lnTo>
                  <a:lnTo>
                    <a:pt x="169" y="76"/>
                  </a:lnTo>
                  <a:lnTo>
                    <a:pt x="161" y="75"/>
                  </a:lnTo>
                  <a:lnTo>
                    <a:pt x="155" y="71"/>
                  </a:lnTo>
                  <a:lnTo>
                    <a:pt x="147" y="67"/>
                  </a:lnTo>
                  <a:lnTo>
                    <a:pt x="139" y="64"/>
                  </a:lnTo>
                  <a:lnTo>
                    <a:pt x="131" y="61"/>
                  </a:lnTo>
                  <a:lnTo>
                    <a:pt x="125" y="58"/>
                  </a:lnTo>
                  <a:lnTo>
                    <a:pt x="119" y="54"/>
                  </a:lnTo>
                  <a:lnTo>
                    <a:pt x="111" y="50"/>
                  </a:lnTo>
                  <a:lnTo>
                    <a:pt x="105" y="45"/>
                  </a:lnTo>
                  <a:lnTo>
                    <a:pt x="100" y="40"/>
                  </a:lnTo>
                  <a:lnTo>
                    <a:pt x="94" y="36"/>
                  </a:lnTo>
                  <a:lnTo>
                    <a:pt x="90" y="31"/>
                  </a:lnTo>
                  <a:lnTo>
                    <a:pt x="85" y="25"/>
                  </a:lnTo>
                  <a:lnTo>
                    <a:pt x="80" y="20"/>
                  </a:lnTo>
                  <a:lnTo>
                    <a:pt x="76" y="14"/>
                  </a:lnTo>
                  <a:lnTo>
                    <a:pt x="71" y="11"/>
                  </a:lnTo>
                  <a:lnTo>
                    <a:pt x="68" y="5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B319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2" name="Freeform 294"/>
            <p:cNvSpPr>
              <a:spLocks/>
            </p:cNvSpPr>
            <p:nvPr/>
          </p:nvSpPr>
          <p:spPr bwMode="auto">
            <a:xfrm>
              <a:off x="4630" y="1199"/>
              <a:ext cx="74" cy="113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59" y="0"/>
                </a:cxn>
                <a:cxn ang="0">
                  <a:pos x="49" y="0"/>
                </a:cxn>
                <a:cxn ang="0">
                  <a:pos x="43" y="5"/>
                </a:cxn>
                <a:cxn ang="0">
                  <a:pos x="35" y="12"/>
                </a:cxn>
                <a:cxn ang="0">
                  <a:pos x="31" y="22"/>
                </a:cxn>
                <a:cxn ang="0">
                  <a:pos x="31" y="31"/>
                </a:cxn>
                <a:cxn ang="0">
                  <a:pos x="29" y="40"/>
                </a:cxn>
                <a:cxn ang="0">
                  <a:pos x="29" y="49"/>
                </a:cxn>
                <a:cxn ang="0">
                  <a:pos x="28" y="57"/>
                </a:cxn>
                <a:cxn ang="0">
                  <a:pos x="28" y="68"/>
                </a:cxn>
                <a:cxn ang="0">
                  <a:pos x="26" y="76"/>
                </a:cxn>
                <a:cxn ang="0">
                  <a:pos x="25" y="85"/>
                </a:cxn>
                <a:cxn ang="0">
                  <a:pos x="21" y="93"/>
                </a:cxn>
                <a:cxn ang="0">
                  <a:pos x="17" y="101"/>
                </a:cxn>
                <a:cxn ang="0">
                  <a:pos x="15" y="111"/>
                </a:cxn>
                <a:cxn ang="0">
                  <a:pos x="15" y="124"/>
                </a:cxn>
                <a:cxn ang="0">
                  <a:pos x="14" y="132"/>
                </a:cxn>
                <a:cxn ang="0">
                  <a:pos x="12" y="139"/>
                </a:cxn>
                <a:cxn ang="0">
                  <a:pos x="9" y="149"/>
                </a:cxn>
                <a:cxn ang="0">
                  <a:pos x="6" y="156"/>
                </a:cxn>
                <a:cxn ang="0">
                  <a:pos x="3" y="166"/>
                </a:cxn>
                <a:cxn ang="0">
                  <a:pos x="1" y="177"/>
                </a:cxn>
                <a:cxn ang="0">
                  <a:pos x="0" y="192"/>
                </a:cxn>
                <a:cxn ang="0">
                  <a:pos x="4" y="208"/>
                </a:cxn>
                <a:cxn ang="0">
                  <a:pos x="14" y="217"/>
                </a:cxn>
                <a:cxn ang="0">
                  <a:pos x="23" y="223"/>
                </a:cxn>
                <a:cxn ang="0">
                  <a:pos x="37" y="223"/>
                </a:cxn>
                <a:cxn ang="0">
                  <a:pos x="49" y="222"/>
                </a:cxn>
                <a:cxn ang="0">
                  <a:pos x="57" y="218"/>
                </a:cxn>
                <a:cxn ang="0">
                  <a:pos x="69" y="214"/>
                </a:cxn>
                <a:cxn ang="0">
                  <a:pos x="83" y="206"/>
                </a:cxn>
                <a:cxn ang="0">
                  <a:pos x="97" y="197"/>
                </a:cxn>
                <a:cxn ang="0">
                  <a:pos x="110" y="186"/>
                </a:cxn>
                <a:cxn ang="0">
                  <a:pos x="122" y="173"/>
                </a:cxn>
                <a:cxn ang="0">
                  <a:pos x="131" y="161"/>
                </a:cxn>
                <a:cxn ang="0">
                  <a:pos x="139" y="147"/>
                </a:cxn>
                <a:cxn ang="0">
                  <a:pos x="144" y="132"/>
                </a:cxn>
                <a:cxn ang="0">
                  <a:pos x="147" y="116"/>
                </a:cxn>
                <a:cxn ang="0">
                  <a:pos x="147" y="102"/>
                </a:cxn>
                <a:cxn ang="0">
                  <a:pos x="144" y="87"/>
                </a:cxn>
                <a:cxn ang="0">
                  <a:pos x="138" y="71"/>
                </a:cxn>
                <a:cxn ang="0">
                  <a:pos x="128" y="57"/>
                </a:cxn>
                <a:cxn ang="0">
                  <a:pos x="114" y="43"/>
                </a:cxn>
                <a:cxn ang="0">
                  <a:pos x="104" y="31"/>
                </a:cxn>
                <a:cxn ang="0">
                  <a:pos x="96" y="20"/>
                </a:cxn>
                <a:cxn ang="0">
                  <a:pos x="88" y="9"/>
                </a:cxn>
                <a:cxn ang="0">
                  <a:pos x="80" y="3"/>
                </a:cxn>
                <a:cxn ang="0">
                  <a:pos x="79" y="1"/>
                </a:cxn>
              </a:cxnLst>
              <a:rect l="0" t="0" r="r" b="b"/>
              <a:pathLst>
                <a:path w="147" h="226">
                  <a:moveTo>
                    <a:pt x="79" y="1"/>
                  </a:moveTo>
                  <a:lnTo>
                    <a:pt x="71" y="0"/>
                  </a:lnTo>
                  <a:lnTo>
                    <a:pt x="65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49" y="0"/>
                  </a:lnTo>
                  <a:lnTo>
                    <a:pt x="46" y="3"/>
                  </a:lnTo>
                  <a:lnTo>
                    <a:pt x="43" y="5"/>
                  </a:lnTo>
                  <a:lnTo>
                    <a:pt x="42" y="8"/>
                  </a:lnTo>
                  <a:lnTo>
                    <a:pt x="35" y="12"/>
                  </a:lnTo>
                  <a:lnTo>
                    <a:pt x="32" y="18"/>
                  </a:lnTo>
                  <a:lnTo>
                    <a:pt x="31" y="22"/>
                  </a:lnTo>
                  <a:lnTo>
                    <a:pt x="31" y="26"/>
                  </a:lnTo>
                  <a:lnTo>
                    <a:pt x="31" y="31"/>
                  </a:lnTo>
                  <a:lnTo>
                    <a:pt x="31" y="36"/>
                  </a:lnTo>
                  <a:lnTo>
                    <a:pt x="29" y="40"/>
                  </a:lnTo>
                  <a:lnTo>
                    <a:pt x="29" y="45"/>
                  </a:lnTo>
                  <a:lnTo>
                    <a:pt x="29" y="49"/>
                  </a:lnTo>
                  <a:lnTo>
                    <a:pt x="29" y="53"/>
                  </a:lnTo>
                  <a:lnTo>
                    <a:pt x="28" y="57"/>
                  </a:lnTo>
                  <a:lnTo>
                    <a:pt x="28" y="63"/>
                  </a:lnTo>
                  <a:lnTo>
                    <a:pt x="28" y="68"/>
                  </a:lnTo>
                  <a:lnTo>
                    <a:pt x="28" y="73"/>
                  </a:lnTo>
                  <a:lnTo>
                    <a:pt x="26" y="76"/>
                  </a:lnTo>
                  <a:lnTo>
                    <a:pt x="26" y="80"/>
                  </a:lnTo>
                  <a:lnTo>
                    <a:pt x="25" y="85"/>
                  </a:lnTo>
                  <a:lnTo>
                    <a:pt x="23" y="90"/>
                  </a:lnTo>
                  <a:lnTo>
                    <a:pt x="21" y="93"/>
                  </a:lnTo>
                  <a:lnTo>
                    <a:pt x="20" y="96"/>
                  </a:lnTo>
                  <a:lnTo>
                    <a:pt x="17" y="101"/>
                  </a:lnTo>
                  <a:lnTo>
                    <a:pt x="15" y="104"/>
                  </a:lnTo>
                  <a:lnTo>
                    <a:pt x="15" y="111"/>
                  </a:lnTo>
                  <a:lnTo>
                    <a:pt x="17" y="119"/>
                  </a:lnTo>
                  <a:lnTo>
                    <a:pt x="15" y="124"/>
                  </a:lnTo>
                  <a:lnTo>
                    <a:pt x="15" y="127"/>
                  </a:lnTo>
                  <a:lnTo>
                    <a:pt x="14" y="132"/>
                  </a:lnTo>
                  <a:lnTo>
                    <a:pt x="14" y="136"/>
                  </a:lnTo>
                  <a:lnTo>
                    <a:pt x="12" y="139"/>
                  </a:lnTo>
                  <a:lnTo>
                    <a:pt x="11" y="144"/>
                  </a:lnTo>
                  <a:lnTo>
                    <a:pt x="9" y="149"/>
                  </a:lnTo>
                  <a:lnTo>
                    <a:pt x="7" y="152"/>
                  </a:lnTo>
                  <a:lnTo>
                    <a:pt x="6" y="156"/>
                  </a:lnTo>
                  <a:lnTo>
                    <a:pt x="4" y="161"/>
                  </a:lnTo>
                  <a:lnTo>
                    <a:pt x="3" y="166"/>
                  </a:lnTo>
                  <a:lnTo>
                    <a:pt x="3" y="169"/>
                  </a:lnTo>
                  <a:lnTo>
                    <a:pt x="1" y="177"/>
                  </a:lnTo>
                  <a:lnTo>
                    <a:pt x="0" y="186"/>
                  </a:lnTo>
                  <a:lnTo>
                    <a:pt x="0" y="192"/>
                  </a:lnTo>
                  <a:lnTo>
                    <a:pt x="1" y="201"/>
                  </a:lnTo>
                  <a:lnTo>
                    <a:pt x="4" y="208"/>
                  </a:lnTo>
                  <a:lnTo>
                    <a:pt x="11" y="214"/>
                  </a:lnTo>
                  <a:lnTo>
                    <a:pt x="14" y="217"/>
                  </a:lnTo>
                  <a:lnTo>
                    <a:pt x="18" y="220"/>
                  </a:lnTo>
                  <a:lnTo>
                    <a:pt x="23" y="223"/>
                  </a:lnTo>
                  <a:lnTo>
                    <a:pt x="29" y="226"/>
                  </a:lnTo>
                  <a:lnTo>
                    <a:pt x="37" y="223"/>
                  </a:lnTo>
                  <a:lnTo>
                    <a:pt x="45" y="223"/>
                  </a:lnTo>
                  <a:lnTo>
                    <a:pt x="49" y="222"/>
                  </a:lnTo>
                  <a:lnTo>
                    <a:pt x="54" y="220"/>
                  </a:lnTo>
                  <a:lnTo>
                    <a:pt x="57" y="218"/>
                  </a:lnTo>
                  <a:lnTo>
                    <a:pt x="62" y="217"/>
                  </a:lnTo>
                  <a:lnTo>
                    <a:pt x="69" y="214"/>
                  </a:lnTo>
                  <a:lnTo>
                    <a:pt x="77" y="211"/>
                  </a:lnTo>
                  <a:lnTo>
                    <a:pt x="83" y="206"/>
                  </a:lnTo>
                  <a:lnTo>
                    <a:pt x="91" y="203"/>
                  </a:lnTo>
                  <a:lnTo>
                    <a:pt x="97" y="197"/>
                  </a:lnTo>
                  <a:lnTo>
                    <a:pt x="104" y="191"/>
                  </a:lnTo>
                  <a:lnTo>
                    <a:pt x="110" y="186"/>
                  </a:lnTo>
                  <a:lnTo>
                    <a:pt x="116" y="181"/>
                  </a:lnTo>
                  <a:lnTo>
                    <a:pt x="122" y="173"/>
                  </a:lnTo>
                  <a:lnTo>
                    <a:pt x="127" y="167"/>
                  </a:lnTo>
                  <a:lnTo>
                    <a:pt x="131" y="161"/>
                  </a:lnTo>
                  <a:lnTo>
                    <a:pt x="136" y="155"/>
                  </a:lnTo>
                  <a:lnTo>
                    <a:pt x="139" y="147"/>
                  </a:lnTo>
                  <a:lnTo>
                    <a:pt x="142" y="139"/>
                  </a:lnTo>
                  <a:lnTo>
                    <a:pt x="144" y="132"/>
                  </a:lnTo>
                  <a:lnTo>
                    <a:pt x="145" y="125"/>
                  </a:lnTo>
                  <a:lnTo>
                    <a:pt x="147" y="116"/>
                  </a:lnTo>
                  <a:lnTo>
                    <a:pt x="147" y="110"/>
                  </a:lnTo>
                  <a:lnTo>
                    <a:pt x="147" y="102"/>
                  </a:lnTo>
                  <a:lnTo>
                    <a:pt x="147" y="94"/>
                  </a:lnTo>
                  <a:lnTo>
                    <a:pt x="144" y="87"/>
                  </a:lnTo>
                  <a:lnTo>
                    <a:pt x="141" y="79"/>
                  </a:lnTo>
                  <a:lnTo>
                    <a:pt x="138" y="71"/>
                  </a:lnTo>
                  <a:lnTo>
                    <a:pt x="135" y="65"/>
                  </a:lnTo>
                  <a:lnTo>
                    <a:pt x="128" y="57"/>
                  </a:lnTo>
                  <a:lnTo>
                    <a:pt x="122" y="49"/>
                  </a:lnTo>
                  <a:lnTo>
                    <a:pt x="114" y="43"/>
                  </a:lnTo>
                  <a:lnTo>
                    <a:pt x="107" y="37"/>
                  </a:lnTo>
                  <a:lnTo>
                    <a:pt x="104" y="31"/>
                  </a:lnTo>
                  <a:lnTo>
                    <a:pt x="99" y="26"/>
                  </a:lnTo>
                  <a:lnTo>
                    <a:pt x="96" y="20"/>
                  </a:lnTo>
                  <a:lnTo>
                    <a:pt x="93" y="15"/>
                  </a:lnTo>
                  <a:lnTo>
                    <a:pt x="88" y="9"/>
                  </a:lnTo>
                  <a:lnTo>
                    <a:pt x="85" y="6"/>
                  </a:lnTo>
                  <a:lnTo>
                    <a:pt x="80" y="3"/>
                  </a:lnTo>
                  <a:lnTo>
                    <a:pt x="79" y="1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rgbClr val="D463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3" name="Freeform 295"/>
            <p:cNvSpPr>
              <a:spLocks/>
            </p:cNvSpPr>
            <p:nvPr/>
          </p:nvSpPr>
          <p:spPr bwMode="auto">
            <a:xfrm>
              <a:off x="4561" y="1265"/>
              <a:ext cx="100" cy="86"/>
            </a:xfrm>
            <a:custGeom>
              <a:avLst/>
              <a:gdLst/>
              <a:ahLst/>
              <a:cxnLst>
                <a:cxn ang="0">
                  <a:pos x="20" y="3"/>
                </a:cxn>
                <a:cxn ang="0">
                  <a:pos x="11" y="7"/>
                </a:cxn>
                <a:cxn ang="0">
                  <a:pos x="1" y="17"/>
                </a:cxn>
                <a:cxn ang="0">
                  <a:pos x="1" y="32"/>
                </a:cxn>
                <a:cxn ang="0">
                  <a:pos x="6" y="43"/>
                </a:cxn>
                <a:cxn ang="0">
                  <a:pos x="11" y="52"/>
                </a:cxn>
                <a:cxn ang="0">
                  <a:pos x="23" y="63"/>
                </a:cxn>
                <a:cxn ang="0">
                  <a:pos x="35" y="74"/>
                </a:cxn>
                <a:cxn ang="0">
                  <a:pos x="45" y="82"/>
                </a:cxn>
                <a:cxn ang="0">
                  <a:pos x="53" y="88"/>
                </a:cxn>
                <a:cxn ang="0">
                  <a:pos x="60" y="93"/>
                </a:cxn>
                <a:cxn ang="0">
                  <a:pos x="71" y="99"/>
                </a:cxn>
                <a:cxn ang="0">
                  <a:pos x="83" y="108"/>
                </a:cxn>
                <a:cxn ang="0">
                  <a:pos x="97" y="121"/>
                </a:cxn>
                <a:cxn ang="0">
                  <a:pos x="110" y="131"/>
                </a:cxn>
                <a:cxn ang="0">
                  <a:pos x="124" y="141"/>
                </a:cxn>
                <a:cxn ang="0">
                  <a:pos x="138" y="150"/>
                </a:cxn>
                <a:cxn ang="0">
                  <a:pos x="153" y="158"/>
                </a:cxn>
                <a:cxn ang="0">
                  <a:pos x="164" y="162"/>
                </a:cxn>
                <a:cxn ang="0">
                  <a:pos x="173" y="165"/>
                </a:cxn>
                <a:cxn ang="0">
                  <a:pos x="181" y="169"/>
                </a:cxn>
                <a:cxn ang="0">
                  <a:pos x="190" y="170"/>
                </a:cxn>
                <a:cxn ang="0">
                  <a:pos x="197" y="165"/>
                </a:cxn>
                <a:cxn ang="0">
                  <a:pos x="200" y="153"/>
                </a:cxn>
                <a:cxn ang="0">
                  <a:pos x="200" y="144"/>
                </a:cxn>
                <a:cxn ang="0">
                  <a:pos x="197" y="134"/>
                </a:cxn>
                <a:cxn ang="0">
                  <a:pos x="190" y="127"/>
                </a:cxn>
                <a:cxn ang="0">
                  <a:pos x="183" y="119"/>
                </a:cxn>
                <a:cxn ang="0">
                  <a:pos x="173" y="111"/>
                </a:cxn>
                <a:cxn ang="0">
                  <a:pos x="164" y="105"/>
                </a:cxn>
                <a:cxn ang="0">
                  <a:pos x="153" y="99"/>
                </a:cxn>
                <a:cxn ang="0">
                  <a:pos x="141" y="94"/>
                </a:cxn>
                <a:cxn ang="0">
                  <a:pos x="130" y="86"/>
                </a:cxn>
                <a:cxn ang="0">
                  <a:pos x="119" y="80"/>
                </a:cxn>
                <a:cxn ang="0">
                  <a:pos x="108" y="74"/>
                </a:cxn>
                <a:cxn ang="0">
                  <a:pos x="99" y="68"/>
                </a:cxn>
                <a:cxn ang="0">
                  <a:pos x="91" y="60"/>
                </a:cxn>
                <a:cxn ang="0">
                  <a:pos x="85" y="52"/>
                </a:cxn>
                <a:cxn ang="0">
                  <a:pos x="77" y="43"/>
                </a:cxn>
                <a:cxn ang="0">
                  <a:pos x="66" y="34"/>
                </a:cxn>
                <a:cxn ang="0">
                  <a:pos x="57" y="26"/>
                </a:cxn>
                <a:cxn ang="0">
                  <a:pos x="48" y="18"/>
                </a:cxn>
                <a:cxn ang="0">
                  <a:pos x="40" y="12"/>
                </a:cxn>
                <a:cxn ang="0">
                  <a:pos x="31" y="3"/>
                </a:cxn>
                <a:cxn ang="0">
                  <a:pos x="28" y="0"/>
                </a:cxn>
              </a:cxnLst>
              <a:rect l="0" t="0" r="r" b="b"/>
              <a:pathLst>
                <a:path w="200" h="172">
                  <a:moveTo>
                    <a:pt x="28" y="0"/>
                  </a:moveTo>
                  <a:lnTo>
                    <a:pt x="20" y="3"/>
                  </a:lnTo>
                  <a:lnTo>
                    <a:pt x="14" y="4"/>
                  </a:lnTo>
                  <a:lnTo>
                    <a:pt x="11" y="7"/>
                  </a:lnTo>
                  <a:lnTo>
                    <a:pt x="8" y="10"/>
                  </a:lnTo>
                  <a:lnTo>
                    <a:pt x="1" y="17"/>
                  </a:lnTo>
                  <a:lnTo>
                    <a:pt x="0" y="24"/>
                  </a:lnTo>
                  <a:lnTo>
                    <a:pt x="1" y="32"/>
                  </a:lnTo>
                  <a:lnTo>
                    <a:pt x="4" y="40"/>
                  </a:lnTo>
                  <a:lnTo>
                    <a:pt x="6" y="43"/>
                  </a:lnTo>
                  <a:lnTo>
                    <a:pt x="9" y="48"/>
                  </a:lnTo>
                  <a:lnTo>
                    <a:pt x="11" y="52"/>
                  </a:lnTo>
                  <a:lnTo>
                    <a:pt x="15" y="55"/>
                  </a:lnTo>
                  <a:lnTo>
                    <a:pt x="23" y="63"/>
                  </a:lnTo>
                  <a:lnTo>
                    <a:pt x="31" y="71"/>
                  </a:lnTo>
                  <a:lnTo>
                    <a:pt x="35" y="74"/>
                  </a:lnTo>
                  <a:lnTo>
                    <a:pt x="40" y="77"/>
                  </a:lnTo>
                  <a:lnTo>
                    <a:pt x="45" y="82"/>
                  </a:lnTo>
                  <a:lnTo>
                    <a:pt x="48" y="85"/>
                  </a:lnTo>
                  <a:lnTo>
                    <a:pt x="53" y="88"/>
                  </a:lnTo>
                  <a:lnTo>
                    <a:pt x="56" y="91"/>
                  </a:lnTo>
                  <a:lnTo>
                    <a:pt x="60" y="93"/>
                  </a:lnTo>
                  <a:lnTo>
                    <a:pt x="65" y="96"/>
                  </a:lnTo>
                  <a:lnTo>
                    <a:pt x="71" y="99"/>
                  </a:lnTo>
                  <a:lnTo>
                    <a:pt x="77" y="103"/>
                  </a:lnTo>
                  <a:lnTo>
                    <a:pt x="83" y="108"/>
                  </a:lnTo>
                  <a:lnTo>
                    <a:pt x="90" y="114"/>
                  </a:lnTo>
                  <a:lnTo>
                    <a:pt x="97" y="121"/>
                  </a:lnTo>
                  <a:lnTo>
                    <a:pt x="104" y="127"/>
                  </a:lnTo>
                  <a:lnTo>
                    <a:pt x="110" y="131"/>
                  </a:lnTo>
                  <a:lnTo>
                    <a:pt x="118" y="136"/>
                  </a:lnTo>
                  <a:lnTo>
                    <a:pt x="124" y="141"/>
                  </a:lnTo>
                  <a:lnTo>
                    <a:pt x="132" y="147"/>
                  </a:lnTo>
                  <a:lnTo>
                    <a:pt x="138" y="150"/>
                  </a:lnTo>
                  <a:lnTo>
                    <a:pt x="145" y="155"/>
                  </a:lnTo>
                  <a:lnTo>
                    <a:pt x="153" y="158"/>
                  </a:lnTo>
                  <a:lnTo>
                    <a:pt x="161" y="161"/>
                  </a:lnTo>
                  <a:lnTo>
                    <a:pt x="164" y="162"/>
                  </a:lnTo>
                  <a:lnTo>
                    <a:pt x="169" y="164"/>
                  </a:lnTo>
                  <a:lnTo>
                    <a:pt x="173" y="165"/>
                  </a:lnTo>
                  <a:lnTo>
                    <a:pt x="178" y="167"/>
                  </a:lnTo>
                  <a:lnTo>
                    <a:pt x="181" y="169"/>
                  </a:lnTo>
                  <a:lnTo>
                    <a:pt x="186" y="169"/>
                  </a:lnTo>
                  <a:lnTo>
                    <a:pt x="190" y="170"/>
                  </a:lnTo>
                  <a:lnTo>
                    <a:pt x="197" y="172"/>
                  </a:lnTo>
                  <a:lnTo>
                    <a:pt x="197" y="165"/>
                  </a:lnTo>
                  <a:lnTo>
                    <a:pt x="200" y="159"/>
                  </a:lnTo>
                  <a:lnTo>
                    <a:pt x="200" y="153"/>
                  </a:lnTo>
                  <a:lnTo>
                    <a:pt x="200" y="148"/>
                  </a:lnTo>
                  <a:lnTo>
                    <a:pt x="200" y="144"/>
                  </a:lnTo>
                  <a:lnTo>
                    <a:pt x="198" y="139"/>
                  </a:lnTo>
                  <a:lnTo>
                    <a:pt x="197" y="134"/>
                  </a:lnTo>
                  <a:lnTo>
                    <a:pt x="193" y="131"/>
                  </a:lnTo>
                  <a:lnTo>
                    <a:pt x="190" y="127"/>
                  </a:lnTo>
                  <a:lnTo>
                    <a:pt x="187" y="122"/>
                  </a:lnTo>
                  <a:lnTo>
                    <a:pt x="183" y="119"/>
                  </a:lnTo>
                  <a:lnTo>
                    <a:pt x="180" y="116"/>
                  </a:lnTo>
                  <a:lnTo>
                    <a:pt x="173" y="111"/>
                  </a:lnTo>
                  <a:lnTo>
                    <a:pt x="169" y="110"/>
                  </a:lnTo>
                  <a:lnTo>
                    <a:pt x="164" y="105"/>
                  </a:lnTo>
                  <a:lnTo>
                    <a:pt x="159" y="103"/>
                  </a:lnTo>
                  <a:lnTo>
                    <a:pt x="153" y="99"/>
                  </a:lnTo>
                  <a:lnTo>
                    <a:pt x="147" y="96"/>
                  </a:lnTo>
                  <a:lnTo>
                    <a:pt x="141" y="94"/>
                  </a:lnTo>
                  <a:lnTo>
                    <a:pt x="136" y="91"/>
                  </a:lnTo>
                  <a:lnTo>
                    <a:pt x="130" y="86"/>
                  </a:lnTo>
                  <a:lnTo>
                    <a:pt x="124" y="85"/>
                  </a:lnTo>
                  <a:lnTo>
                    <a:pt x="119" y="80"/>
                  </a:lnTo>
                  <a:lnTo>
                    <a:pt x="114" y="79"/>
                  </a:lnTo>
                  <a:lnTo>
                    <a:pt x="108" y="74"/>
                  </a:lnTo>
                  <a:lnTo>
                    <a:pt x="104" y="71"/>
                  </a:lnTo>
                  <a:lnTo>
                    <a:pt x="99" y="68"/>
                  </a:lnTo>
                  <a:lnTo>
                    <a:pt x="96" y="65"/>
                  </a:lnTo>
                  <a:lnTo>
                    <a:pt x="91" y="60"/>
                  </a:lnTo>
                  <a:lnTo>
                    <a:pt x="88" y="57"/>
                  </a:lnTo>
                  <a:lnTo>
                    <a:pt x="85" y="52"/>
                  </a:lnTo>
                  <a:lnTo>
                    <a:pt x="83" y="49"/>
                  </a:lnTo>
                  <a:lnTo>
                    <a:pt x="77" y="43"/>
                  </a:lnTo>
                  <a:lnTo>
                    <a:pt x="70" y="37"/>
                  </a:lnTo>
                  <a:lnTo>
                    <a:pt x="66" y="34"/>
                  </a:lnTo>
                  <a:lnTo>
                    <a:pt x="62" y="31"/>
                  </a:lnTo>
                  <a:lnTo>
                    <a:pt x="57" y="26"/>
                  </a:lnTo>
                  <a:lnTo>
                    <a:pt x="53" y="23"/>
                  </a:lnTo>
                  <a:lnTo>
                    <a:pt x="48" y="18"/>
                  </a:lnTo>
                  <a:lnTo>
                    <a:pt x="45" y="15"/>
                  </a:lnTo>
                  <a:lnTo>
                    <a:pt x="40" y="12"/>
                  </a:lnTo>
                  <a:lnTo>
                    <a:pt x="37" y="9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4" name="Freeform 296"/>
            <p:cNvSpPr>
              <a:spLocks/>
            </p:cNvSpPr>
            <p:nvPr/>
          </p:nvSpPr>
          <p:spPr bwMode="auto">
            <a:xfrm>
              <a:off x="4688" y="1088"/>
              <a:ext cx="97" cy="7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3" y="5"/>
                </a:cxn>
                <a:cxn ang="0">
                  <a:pos x="5" y="11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7"/>
                </a:cxn>
                <a:cxn ang="0">
                  <a:pos x="2" y="48"/>
                </a:cxn>
                <a:cxn ang="0">
                  <a:pos x="5" y="59"/>
                </a:cxn>
                <a:cxn ang="0">
                  <a:pos x="11" y="68"/>
                </a:cxn>
                <a:cxn ang="0">
                  <a:pos x="17" y="79"/>
                </a:cxn>
                <a:cxn ang="0">
                  <a:pos x="24" y="87"/>
                </a:cxn>
                <a:cxn ang="0">
                  <a:pos x="31" y="96"/>
                </a:cxn>
                <a:cxn ang="0">
                  <a:pos x="41" y="103"/>
                </a:cxn>
                <a:cxn ang="0">
                  <a:pos x="48" y="109"/>
                </a:cxn>
                <a:cxn ang="0">
                  <a:pos x="58" y="112"/>
                </a:cxn>
                <a:cxn ang="0">
                  <a:pos x="65" y="113"/>
                </a:cxn>
                <a:cxn ang="0">
                  <a:pos x="76" y="120"/>
                </a:cxn>
                <a:cxn ang="0">
                  <a:pos x="89" y="127"/>
                </a:cxn>
                <a:cxn ang="0">
                  <a:pos x="103" y="134"/>
                </a:cxn>
                <a:cxn ang="0">
                  <a:pos x="118" y="138"/>
                </a:cxn>
                <a:cxn ang="0">
                  <a:pos x="132" y="143"/>
                </a:cxn>
                <a:cxn ang="0">
                  <a:pos x="144" y="144"/>
                </a:cxn>
                <a:cxn ang="0">
                  <a:pos x="152" y="146"/>
                </a:cxn>
                <a:cxn ang="0">
                  <a:pos x="162" y="147"/>
                </a:cxn>
                <a:cxn ang="0">
                  <a:pos x="169" y="149"/>
                </a:cxn>
                <a:cxn ang="0">
                  <a:pos x="179" y="151"/>
                </a:cxn>
                <a:cxn ang="0">
                  <a:pos x="188" y="152"/>
                </a:cxn>
                <a:cxn ang="0">
                  <a:pos x="192" y="146"/>
                </a:cxn>
                <a:cxn ang="0">
                  <a:pos x="194" y="134"/>
                </a:cxn>
                <a:cxn ang="0">
                  <a:pos x="191" y="123"/>
                </a:cxn>
                <a:cxn ang="0">
                  <a:pos x="186" y="115"/>
                </a:cxn>
                <a:cxn ang="0">
                  <a:pos x="179" y="109"/>
                </a:cxn>
                <a:cxn ang="0">
                  <a:pos x="169" y="104"/>
                </a:cxn>
                <a:cxn ang="0">
                  <a:pos x="158" y="99"/>
                </a:cxn>
                <a:cxn ang="0">
                  <a:pos x="146" y="98"/>
                </a:cxn>
                <a:cxn ang="0">
                  <a:pos x="132" y="95"/>
                </a:cxn>
                <a:cxn ang="0">
                  <a:pos x="120" y="92"/>
                </a:cxn>
                <a:cxn ang="0">
                  <a:pos x="106" y="87"/>
                </a:cxn>
                <a:cxn ang="0">
                  <a:pos x="93" y="82"/>
                </a:cxn>
                <a:cxn ang="0">
                  <a:pos x="81" y="78"/>
                </a:cxn>
                <a:cxn ang="0">
                  <a:pos x="70" y="72"/>
                </a:cxn>
                <a:cxn ang="0">
                  <a:pos x="61" y="64"/>
                </a:cxn>
                <a:cxn ang="0">
                  <a:pos x="55" y="53"/>
                </a:cxn>
                <a:cxn ang="0">
                  <a:pos x="50" y="42"/>
                </a:cxn>
                <a:cxn ang="0">
                  <a:pos x="42" y="30"/>
                </a:cxn>
                <a:cxn ang="0">
                  <a:pos x="34" y="14"/>
                </a:cxn>
                <a:cxn ang="0">
                  <a:pos x="30" y="2"/>
                </a:cxn>
                <a:cxn ang="0">
                  <a:pos x="28" y="0"/>
                </a:cxn>
              </a:cxnLst>
              <a:rect l="0" t="0" r="r" b="b"/>
              <a:pathLst>
                <a:path w="194" h="154">
                  <a:moveTo>
                    <a:pt x="28" y="0"/>
                  </a:moveTo>
                  <a:lnTo>
                    <a:pt x="21" y="0"/>
                  </a:lnTo>
                  <a:lnTo>
                    <a:pt x="17" y="2"/>
                  </a:lnTo>
                  <a:lnTo>
                    <a:pt x="13" y="5"/>
                  </a:lnTo>
                  <a:lnTo>
                    <a:pt x="10" y="8"/>
                  </a:lnTo>
                  <a:lnTo>
                    <a:pt x="5" y="11"/>
                  </a:lnTo>
                  <a:lnTo>
                    <a:pt x="3" y="16"/>
                  </a:lnTo>
                  <a:lnTo>
                    <a:pt x="2" y="20"/>
                  </a:lnTo>
                  <a:lnTo>
                    <a:pt x="2" y="23"/>
                  </a:lnTo>
                  <a:lnTo>
                    <a:pt x="0" y="28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2" y="42"/>
                  </a:lnTo>
                  <a:lnTo>
                    <a:pt x="2" y="48"/>
                  </a:lnTo>
                  <a:lnTo>
                    <a:pt x="3" y="53"/>
                  </a:lnTo>
                  <a:lnTo>
                    <a:pt x="5" y="59"/>
                  </a:lnTo>
                  <a:lnTo>
                    <a:pt x="8" y="64"/>
                  </a:lnTo>
                  <a:lnTo>
                    <a:pt x="11" y="68"/>
                  </a:lnTo>
                  <a:lnTo>
                    <a:pt x="14" y="75"/>
                  </a:lnTo>
                  <a:lnTo>
                    <a:pt x="17" y="79"/>
                  </a:lnTo>
                  <a:lnTo>
                    <a:pt x="21" y="84"/>
                  </a:lnTo>
                  <a:lnTo>
                    <a:pt x="24" y="87"/>
                  </a:lnTo>
                  <a:lnTo>
                    <a:pt x="27" y="92"/>
                  </a:lnTo>
                  <a:lnTo>
                    <a:pt x="31" y="96"/>
                  </a:lnTo>
                  <a:lnTo>
                    <a:pt x="36" y="99"/>
                  </a:lnTo>
                  <a:lnTo>
                    <a:pt x="41" y="103"/>
                  </a:lnTo>
                  <a:lnTo>
                    <a:pt x="44" y="106"/>
                  </a:lnTo>
                  <a:lnTo>
                    <a:pt x="48" y="109"/>
                  </a:lnTo>
                  <a:lnTo>
                    <a:pt x="53" y="112"/>
                  </a:lnTo>
                  <a:lnTo>
                    <a:pt x="58" y="112"/>
                  </a:lnTo>
                  <a:lnTo>
                    <a:pt x="61" y="113"/>
                  </a:lnTo>
                  <a:lnTo>
                    <a:pt x="65" y="113"/>
                  </a:lnTo>
                  <a:lnTo>
                    <a:pt x="70" y="115"/>
                  </a:lnTo>
                  <a:lnTo>
                    <a:pt x="76" y="120"/>
                  </a:lnTo>
                  <a:lnTo>
                    <a:pt x="82" y="123"/>
                  </a:lnTo>
                  <a:lnTo>
                    <a:pt x="89" y="127"/>
                  </a:lnTo>
                  <a:lnTo>
                    <a:pt x="96" y="130"/>
                  </a:lnTo>
                  <a:lnTo>
                    <a:pt x="103" y="134"/>
                  </a:lnTo>
                  <a:lnTo>
                    <a:pt x="110" y="137"/>
                  </a:lnTo>
                  <a:lnTo>
                    <a:pt x="118" y="138"/>
                  </a:lnTo>
                  <a:lnTo>
                    <a:pt x="126" y="141"/>
                  </a:lnTo>
                  <a:lnTo>
                    <a:pt x="132" y="143"/>
                  </a:lnTo>
                  <a:lnTo>
                    <a:pt x="141" y="144"/>
                  </a:lnTo>
                  <a:lnTo>
                    <a:pt x="144" y="144"/>
                  </a:lnTo>
                  <a:lnTo>
                    <a:pt x="149" y="146"/>
                  </a:lnTo>
                  <a:lnTo>
                    <a:pt x="152" y="146"/>
                  </a:lnTo>
                  <a:lnTo>
                    <a:pt x="157" y="147"/>
                  </a:lnTo>
                  <a:lnTo>
                    <a:pt x="162" y="147"/>
                  </a:lnTo>
                  <a:lnTo>
                    <a:pt x="166" y="149"/>
                  </a:lnTo>
                  <a:lnTo>
                    <a:pt x="169" y="149"/>
                  </a:lnTo>
                  <a:lnTo>
                    <a:pt x="174" y="151"/>
                  </a:lnTo>
                  <a:lnTo>
                    <a:pt x="179" y="151"/>
                  </a:lnTo>
                  <a:lnTo>
                    <a:pt x="183" y="152"/>
                  </a:lnTo>
                  <a:lnTo>
                    <a:pt x="188" y="152"/>
                  </a:lnTo>
                  <a:lnTo>
                    <a:pt x="191" y="154"/>
                  </a:lnTo>
                  <a:lnTo>
                    <a:pt x="192" y="146"/>
                  </a:lnTo>
                  <a:lnTo>
                    <a:pt x="194" y="140"/>
                  </a:lnTo>
                  <a:lnTo>
                    <a:pt x="194" y="134"/>
                  </a:lnTo>
                  <a:lnTo>
                    <a:pt x="194" y="129"/>
                  </a:lnTo>
                  <a:lnTo>
                    <a:pt x="191" y="123"/>
                  </a:lnTo>
                  <a:lnTo>
                    <a:pt x="189" y="120"/>
                  </a:lnTo>
                  <a:lnTo>
                    <a:pt x="186" y="115"/>
                  </a:lnTo>
                  <a:lnTo>
                    <a:pt x="183" y="113"/>
                  </a:lnTo>
                  <a:lnTo>
                    <a:pt x="179" y="109"/>
                  </a:lnTo>
                  <a:lnTo>
                    <a:pt x="174" y="106"/>
                  </a:lnTo>
                  <a:lnTo>
                    <a:pt x="169" y="104"/>
                  </a:lnTo>
                  <a:lnTo>
                    <a:pt x="165" y="103"/>
                  </a:lnTo>
                  <a:lnTo>
                    <a:pt x="158" y="99"/>
                  </a:lnTo>
                  <a:lnTo>
                    <a:pt x="152" y="99"/>
                  </a:lnTo>
                  <a:lnTo>
                    <a:pt x="146" y="98"/>
                  </a:lnTo>
                  <a:lnTo>
                    <a:pt x="140" y="96"/>
                  </a:lnTo>
                  <a:lnTo>
                    <a:pt x="132" y="95"/>
                  </a:lnTo>
                  <a:lnTo>
                    <a:pt x="126" y="93"/>
                  </a:lnTo>
                  <a:lnTo>
                    <a:pt x="120" y="92"/>
                  </a:lnTo>
                  <a:lnTo>
                    <a:pt x="112" y="90"/>
                  </a:lnTo>
                  <a:lnTo>
                    <a:pt x="106" y="87"/>
                  </a:lnTo>
                  <a:lnTo>
                    <a:pt x="100" y="85"/>
                  </a:lnTo>
                  <a:lnTo>
                    <a:pt x="93" y="82"/>
                  </a:lnTo>
                  <a:lnTo>
                    <a:pt x="87" y="81"/>
                  </a:lnTo>
                  <a:lnTo>
                    <a:pt x="81" y="78"/>
                  </a:lnTo>
                  <a:lnTo>
                    <a:pt x="76" y="75"/>
                  </a:lnTo>
                  <a:lnTo>
                    <a:pt x="70" y="72"/>
                  </a:lnTo>
                  <a:lnTo>
                    <a:pt x="65" y="68"/>
                  </a:lnTo>
                  <a:lnTo>
                    <a:pt x="61" y="64"/>
                  </a:lnTo>
                  <a:lnTo>
                    <a:pt x="58" y="59"/>
                  </a:lnTo>
                  <a:lnTo>
                    <a:pt x="55" y="53"/>
                  </a:lnTo>
                  <a:lnTo>
                    <a:pt x="53" y="48"/>
                  </a:lnTo>
                  <a:lnTo>
                    <a:pt x="50" y="42"/>
                  </a:lnTo>
                  <a:lnTo>
                    <a:pt x="47" y="37"/>
                  </a:lnTo>
                  <a:lnTo>
                    <a:pt x="42" y="30"/>
                  </a:lnTo>
                  <a:lnTo>
                    <a:pt x="39" y="22"/>
                  </a:lnTo>
                  <a:lnTo>
                    <a:pt x="34" y="14"/>
                  </a:lnTo>
                  <a:lnTo>
                    <a:pt x="31" y="8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5" name="Freeform 297"/>
            <p:cNvSpPr>
              <a:spLocks/>
            </p:cNvSpPr>
            <p:nvPr/>
          </p:nvSpPr>
          <p:spPr bwMode="auto">
            <a:xfrm>
              <a:off x="4474" y="894"/>
              <a:ext cx="91" cy="337"/>
            </a:xfrm>
            <a:custGeom>
              <a:avLst/>
              <a:gdLst/>
              <a:ahLst/>
              <a:cxnLst>
                <a:cxn ang="0">
                  <a:pos x="40" y="14"/>
                </a:cxn>
                <a:cxn ang="0">
                  <a:pos x="25" y="40"/>
                </a:cxn>
                <a:cxn ang="0">
                  <a:pos x="17" y="68"/>
                </a:cxn>
                <a:cxn ang="0">
                  <a:pos x="12" y="96"/>
                </a:cxn>
                <a:cxn ang="0">
                  <a:pos x="11" y="113"/>
                </a:cxn>
                <a:cxn ang="0">
                  <a:pos x="11" y="130"/>
                </a:cxn>
                <a:cxn ang="0">
                  <a:pos x="9" y="147"/>
                </a:cxn>
                <a:cxn ang="0">
                  <a:pos x="9" y="164"/>
                </a:cxn>
                <a:cxn ang="0">
                  <a:pos x="8" y="182"/>
                </a:cxn>
                <a:cxn ang="0">
                  <a:pos x="6" y="197"/>
                </a:cxn>
                <a:cxn ang="0">
                  <a:pos x="4" y="217"/>
                </a:cxn>
                <a:cxn ang="0">
                  <a:pos x="0" y="248"/>
                </a:cxn>
                <a:cxn ang="0">
                  <a:pos x="4" y="275"/>
                </a:cxn>
                <a:cxn ang="0">
                  <a:pos x="9" y="301"/>
                </a:cxn>
                <a:cxn ang="0">
                  <a:pos x="15" y="329"/>
                </a:cxn>
                <a:cxn ang="0">
                  <a:pos x="20" y="354"/>
                </a:cxn>
                <a:cxn ang="0">
                  <a:pos x="28" y="380"/>
                </a:cxn>
                <a:cxn ang="0">
                  <a:pos x="35" y="406"/>
                </a:cxn>
                <a:cxn ang="0">
                  <a:pos x="43" y="433"/>
                </a:cxn>
                <a:cxn ang="0">
                  <a:pos x="51" y="459"/>
                </a:cxn>
                <a:cxn ang="0">
                  <a:pos x="60" y="484"/>
                </a:cxn>
                <a:cxn ang="0">
                  <a:pos x="69" y="510"/>
                </a:cxn>
                <a:cxn ang="0">
                  <a:pos x="80" y="536"/>
                </a:cxn>
                <a:cxn ang="0">
                  <a:pos x="93" y="563"/>
                </a:cxn>
                <a:cxn ang="0">
                  <a:pos x="104" y="588"/>
                </a:cxn>
                <a:cxn ang="0">
                  <a:pos x="116" y="614"/>
                </a:cxn>
                <a:cxn ang="0">
                  <a:pos x="128" y="640"/>
                </a:cxn>
                <a:cxn ang="0">
                  <a:pos x="145" y="660"/>
                </a:cxn>
                <a:cxn ang="0">
                  <a:pos x="159" y="667"/>
                </a:cxn>
                <a:cxn ang="0">
                  <a:pos x="176" y="670"/>
                </a:cxn>
                <a:cxn ang="0">
                  <a:pos x="183" y="651"/>
                </a:cxn>
                <a:cxn ang="0">
                  <a:pos x="179" y="633"/>
                </a:cxn>
                <a:cxn ang="0">
                  <a:pos x="172" y="614"/>
                </a:cxn>
                <a:cxn ang="0">
                  <a:pos x="158" y="595"/>
                </a:cxn>
                <a:cxn ang="0">
                  <a:pos x="144" y="575"/>
                </a:cxn>
                <a:cxn ang="0">
                  <a:pos x="131" y="555"/>
                </a:cxn>
                <a:cxn ang="0">
                  <a:pos x="124" y="536"/>
                </a:cxn>
                <a:cxn ang="0">
                  <a:pos x="121" y="516"/>
                </a:cxn>
                <a:cxn ang="0">
                  <a:pos x="108" y="488"/>
                </a:cxn>
                <a:cxn ang="0">
                  <a:pos x="96" y="459"/>
                </a:cxn>
                <a:cxn ang="0">
                  <a:pos x="87" y="430"/>
                </a:cxn>
                <a:cxn ang="0">
                  <a:pos x="77" y="400"/>
                </a:cxn>
                <a:cxn ang="0">
                  <a:pos x="68" y="371"/>
                </a:cxn>
                <a:cxn ang="0">
                  <a:pos x="62" y="341"/>
                </a:cxn>
                <a:cxn ang="0">
                  <a:pos x="56" y="312"/>
                </a:cxn>
                <a:cxn ang="0">
                  <a:pos x="52" y="282"/>
                </a:cxn>
                <a:cxn ang="0">
                  <a:pos x="49" y="251"/>
                </a:cxn>
                <a:cxn ang="0">
                  <a:pos x="48" y="220"/>
                </a:cxn>
                <a:cxn ang="0">
                  <a:pos x="48" y="191"/>
                </a:cxn>
                <a:cxn ang="0">
                  <a:pos x="49" y="160"/>
                </a:cxn>
                <a:cxn ang="0">
                  <a:pos x="51" y="129"/>
                </a:cxn>
                <a:cxn ang="0">
                  <a:pos x="56" y="99"/>
                </a:cxn>
                <a:cxn ang="0">
                  <a:pos x="60" y="67"/>
                </a:cxn>
                <a:cxn ang="0">
                  <a:pos x="65" y="39"/>
                </a:cxn>
                <a:cxn ang="0">
                  <a:pos x="60" y="9"/>
                </a:cxn>
                <a:cxn ang="0">
                  <a:pos x="59" y="0"/>
                </a:cxn>
              </a:cxnLst>
              <a:rect l="0" t="0" r="r" b="b"/>
              <a:pathLst>
                <a:path w="183" h="674">
                  <a:moveTo>
                    <a:pt x="59" y="0"/>
                  </a:moveTo>
                  <a:lnTo>
                    <a:pt x="52" y="5"/>
                  </a:lnTo>
                  <a:lnTo>
                    <a:pt x="46" y="9"/>
                  </a:lnTo>
                  <a:lnTo>
                    <a:pt x="40" y="14"/>
                  </a:lnTo>
                  <a:lnTo>
                    <a:pt x="35" y="20"/>
                  </a:lnTo>
                  <a:lnTo>
                    <a:pt x="32" y="27"/>
                  </a:lnTo>
                  <a:lnTo>
                    <a:pt x="28" y="33"/>
                  </a:lnTo>
                  <a:lnTo>
                    <a:pt x="25" y="40"/>
                  </a:lnTo>
                  <a:lnTo>
                    <a:pt x="23" y="47"/>
                  </a:lnTo>
                  <a:lnTo>
                    <a:pt x="20" y="54"/>
                  </a:lnTo>
                  <a:lnTo>
                    <a:pt x="18" y="62"/>
                  </a:lnTo>
                  <a:lnTo>
                    <a:pt x="17" y="68"/>
                  </a:lnTo>
                  <a:lnTo>
                    <a:pt x="15" y="78"/>
                  </a:lnTo>
                  <a:lnTo>
                    <a:pt x="14" y="84"/>
                  </a:lnTo>
                  <a:lnTo>
                    <a:pt x="12" y="93"/>
                  </a:lnTo>
                  <a:lnTo>
                    <a:pt x="12" y="96"/>
                  </a:lnTo>
                  <a:lnTo>
                    <a:pt x="12" y="101"/>
                  </a:lnTo>
                  <a:lnTo>
                    <a:pt x="12" y="106"/>
                  </a:lnTo>
                  <a:lnTo>
                    <a:pt x="12" y="110"/>
                  </a:lnTo>
                  <a:lnTo>
                    <a:pt x="11" y="113"/>
                  </a:lnTo>
                  <a:lnTo>
                    <a:pt x="11" y="118"/>
                  </a:lnTo>
                  <a:lnTo>
                    <a:pt x="11" y="123"/>
                  </a:lnTo>
                  <a:lnTo>
                    <a:pt x="11" y="126"/>
                  </a:lnTo>
                  <a:lnTo>
                    <a:pt x="11" y="130"/>
                  </a:lnTo>
                  <a:lnTo>
                    <a:pt x="11" y="135"/>
                  </a:lnTo>
                  <a:lnTo>
                    <a:pt x="11" y="140"/>
                  </a:lnTo>
                  <a:lnTo>
                    <a:pt x="11" y="143"/>
                  </a:lnTo>
                  <a:lnTo>
                    <a:pt x="9" y="147"/>
                  </a:lnTo>
                  <a:lnTo>
                    <a:pt x="9" y="152"/>
                  </a:lnTo>
                  <a:lnTo>
                    <a:pt x="9" y="157"/>
                  </a:lnTo>
                  <a:lnTo>
                    <a:pt x="9" y="160"/>
                  </a:lnTo>
                  <a:lnTo>
                    <a:pt x="9" y="164"/>
                  </a:lnTo>
                  <a:lnTo>
                    <a:pt x="9" y="169"/>
                  </a:lnTo>
                  <a:lnTo>
                    <a:pt x="9" y="174"/>
                  </a:lnTo>
                  <a:lnTo>
                    <a:pt x="9" y="177"/>
                  </a:lnTo>
                  <a:lnTo>
                    <a:pt x="8" y="182"/>
                  </a:lnTo>
                  <a:lnTo>
                    <a:pt x="8" y="186"/>
                  </a:lnTo>
                  <a:lnTo>
                    <a:pt x="8" y="189"/>
                  </a:lnTo>
                  <a:lnTo>
                    <a:pt x="8" y="194"/>
                  </a:lnTo>
                  <a:lnTo>
                    <a:pt x="6" y="197"/>
                  </a:lnTo>
                  <a:lnTo>
                    <a:pt x="6" y="202"/>
                  </a:lnTo>
                  <a:lnTo>
                    <a:pt x="6" y="206"/>
                  </a:lnTo>
                  <a:lnTo>
                    <a:pt x="6" y="211"/>
                  </a:lnTo>
                  <a:lnTo>
                    <a:pt x="4" y="217"/>
                  </a:lnTo>
                  <a:lnTo>
                    <a:pt x="3" y="226"/>
                  </a:lnTo>
                  <a:lnTo>
                    <a:pt x="1" y="234"/>
                  </a:lnTo>
                  <a:lnTo>
                    <a:pt x="0" y="242"/>
                  </a:lnTo>
                  <a:lnTo>
                    <a:pt x="0" y="248"/>
                  </a:lnTo>
                  <a:lnTo>
                    <a:pt x="1" y="254"/>
                  </a:lnTo>
                  <a:lnTo>
                    <a:pt x="3" y="261"/>
                  </a:lnTo>
                  <a:lnTo>
                    <a:pt x="4" y="268"/>
                  </a:lnTo>
                  <a:lnTo>
                    <a:pt x="4" y="275"/>
                  </a:lnTo>
                  <a:lnTo>
                    <a:pt x="6" y="281"/>
                  </a:lnTo>
                  <a:lnTo>
                    <a:pt x="8" y="288"/>
                  </a:lnTo>
                  <a:lnTo>
                    <a:pt x="9" y="295"/>
                  </a:lnTo>
                  <a:lnTo>
                    <a:pt x="9" y="301"/>
                  </a:lnTo>
                  <a:lnTo>
                    <a:pt x="11" y="309"/>
                  </a:lnTo>
                  <a:lnTo>
                    <a:pt x="12" y="315"/>
                  </a:lnTo>
                  <a:lnTo>
                    <a:pt x="14" y="321"/>
                  </a:lnTo>
                  <a:lnTo>
                    <a:pt x="15" y="329"/>
                  </a:lnTo>
                  <a:lnTo>
                    <a:pt x="17" y="335"/>
                  </a:lnTo>
                  <a:lnTo>
                    <a:pt x="18" y="341"/>
                  </a:lnTo>
                  <a:lnTo>
                    <a:pt x="20" y="349"/>
                  </a:lnTo>
                  <a:lnTo>
                    <a:pt x="20" y="354"/>
                  </a:lnTo>
                  <a:lnTo>
                    <a:pt x="21" y="361"/>
                  </a:lnTo>
                  <a:lnTo>
                    <a:pt x="23" y="368"/>
                  </a:lnTo>
                  <a:lnTo>
                    <a:pt x="26" y="374"/>
                  </a:lnTo>
                  <a:lnTo>
                    <a:pt x="28" y="380"/>
                  </a:lnTo>
                  <a:lnTo>
                    <a:pt x="29" y="388"/>
                  </a:lnTo>
                  <a:lnTo>
                    <a:pt x="31" y="394"/>
                  </a:lnTo>
                  <a:lnTo>
                    <a:pt x="34" y="400"/>
                  </a:lnTo>
                  <a:lnTo>
                    <a:pt x="35" y="406"/>
                  </a:lnTo>
                  <a:lnTo>
                    <a:pt x="35" y="412"/>
                  </a:lnTo>
                  <a:lnTo>
                    <a:pt x="38" y="420"/>
                  </a:lnTo>
                  <a:lnTo>
                    <a:pt x="40" y="426"/>
                  </a:lnTo>
                  <a:lnTo>
                    <a:pt x="43" y="433"/>
                  </a:lnTo>
                  <a:lnTo>
                    <a:pt x="45" y="439"/>
                  </a:lnTo>
                  <a:lnTo>
                    <a:pt x="48" y="447"/>
                  </a:lnTo>
                  <a:lnTo>
                    <a:pt x="49" y="453"/>
                  </a:lnTo>
                  <a:lnTo>
                    <a:pt x="51" y="459"/>
                  </a:lnTo>
                  <a:lnTo>
                    <a:pt x="52" y="465"/>
                  </a:lnTo>
                  <a:lnTo>
                    <a:pt x="56" y="471"/>
                  </a:lnTo>
                  <a:lnTo>
                    <a:pt x="57" y="478"/>
                  </a:lnTo>
                  <a:lnTo>
                    <a:pt x="60" y="484"/>
                  </a:lnTo>
                  <a:lnTo>
                    <a:pt x="62" y="490"/>
                  </a:lnTo>
                  <a:lnTo>
                    <a:pt x="65" y="498"/>
                  </a:lnTo>
                  <a:lnTo>
                    <a:pt x="68" y="504"/>
                  </a:lnTo>
                  <a:lnTo>
                    <a:pt x="69" y="510"/>
                  </a:lnTo>
                  <a:lnTo>
                    <a:pt x="73" y="516"/>
                  </a:lnTo>
                  <a:lnTo>
                    <a:pt x="74" y="523"/>
                  </a:lnTo>
                  <a:lnTo>
                    <a:pt x="77" y="529"/>
                  </a:lnTo>
                  <a:lnTo>
                    <a:pt x="80" y="536"/>
                  </a:lnTo>
                  <a:lnTo>
                    <a:pt x="83" y="543"/>
                  </a:lnTo>
                  <a:lnTo>
                    <a:pt x="87" y="549"/>
                  </a:lnTo>
                  <a:lnTo>
                    <a:pt x="90" y="557"/>
                  </a:lnTo>
                  <a:lnTo>
                    <a:pt x="93" y="563"/>
                  </a:lnTo>
                  <a:lnTo>
                    <a:pt x="94" y="569"/>
                  </a:lnTo>
                  <a:lnTo>
                    <a:pt x="97" y="575"/>
                  </a:lnTo>
                  <a:lnTo>
                    <a:pt x="100" y="581"/>
                  </a:lnTo>
                  <a:lnTo>
                    <a:pt x="104" y="588"/>
                  </a:lnTo>
                  <a:lnTo>
                    <a:pt x="107" y="594"/>
                  </a:lnTo>
                  <a:lnTo>
                    <a:pt x="110" y="602"/>
                  </a:lnTo>
                  <a:lnTo>
                    <a:pt x="113" y="608"/>
                  </a:lnTo>
                  <a:lnTo>
                    <a:pt x="116" y="614"/>
                  </a:lnTo>
                  <a:lnTo>
                    <a:pt x="119" y="620"/>
                  </a:lnTo>
                  <a:lnTo>
                    <a:pt x="122" y="626"/>
                  </a:lnTo>
                  <a:lnTo>
                    <a:pt x="127" y="633"/>
                  </a:lnTo>
                  <a:lnTo>
                    <a:pt x="128" y="640"/>
                  </a:lnTo>
                  <a:lnTo>
                    <a:pt x="133" y="647"/>
                  </a:lnTo>
                  <a:lnTo>
                    <a:pt x="136" y="653"/>
                  </a:lnTo>
                  <a:lnTo>
                    <a:pt x="141" y="660"/>
                  </a:lnTo>
                  <a:lnTo>
                    <a:pt x="145" y="660"/>
                  </a:lnTo>
                  <a:lnTo>
                    <a:pt x="148" y="660"/>
                  </a:lnTo>
                  <a:lnTo>
                    <a:pt x="153" y="662"/>
                  </a:lnTo>
                  <a:lnTo>
                    <a:pt x="156" y="665"/>
                  </a:lnTo>
                  <a:lnTo>
                    <a:pt x="159" y="667"/>
                  </a:lnTo>
                  <a:lnTo>
                    <a:pt x="164" y="670"/>
                  </a:lnTo>
                  <a:lnTo>
                    <a:pt x="169" y="671"/>
                  </a:lnTo>
                  <a:lnTo>
                    <a:pt x="173" y="674"/>
                  </a:lnTo>
                  <a:lnTo>
                    <a:pt x="176" y="670"/>
                  </a:lnTo>
                  <a:lnTo>
                    <a:pt x="179" y="665"/>
                  </a:lnTo>
                  <a:lnTo>
                    <a:pt x="181" y="660"/>
                  </a:lnTo>
                  <a:lnTo>
                    <a:pt x="183" y="656"/>
                  </a:lnTo>
                  <a:lnTo>
                    <a:pt x="183" y="651"/>
                  </a:lnTo>
                  <a:lnTo>
                    <a:pt x="183" y="647"/>
                  </a:lnTo>
                  <a:lnTo>
                    <a:pt x="183" y="642"/>
                  </a:lnTo>
                  <a:lnTo>
                    <a:pt x="183" y="639"/>
                  </a:lnTo>
                  <a:lnTo>
                    <a:pt x="179" y="633"/>
                  </a:lnTo>
                  <a:lnTo>
                    <a:pt x="178" y="628"/>
                  </a:lnTo>
                  <a:lnTo>
                    <a:pt x="176" y="623"/>
                  </a:lnTo>
                  <a:lnTo>
                    <a:pt x="175" y="619"/>
                  </a:lnTo>
                  <a:lnTo>
                    <a:pt x="172" y="614"/>
                  </a:lnTo>
                  <a:lnTo>
                    <a:pt x="169" y="609"/>
                  </a:lnTo>
                  <a:lnTo>
                    <a:pt x="166" y="605"/>
                  </a:lnTo>
                  <a:lnTo>
                    <a:pt x="162" y="600"/>
                  </a:lnTo>
                  <a:lnTo>
                    <a:pt x="158" y="595"/>
                  </a:lnTo>
                  <a:lnTo>
                    <a:pt x="155" y="589"/>
                  </a:lnTo>
                  <a:lnTo>
                    <a:pt x="150" y="585"/>
                  </a:lnTo>
                  <a:lnTo>
                    <a:pt x="148" y="580"/>
                  </a:lnTo>
                  <a:lnTo>
                    <a:pt x="144" y="575"/>
                  </a:lnTo>
                  <a:lnTo>
                    <a:pt x="141" y="569"/>
                  </a:lnTo>
                  <a:lnTo>
                    <a:pt x="138" y="566"/>
                  </a:lnTo>
                  <a:lnTo>
                    <a:pt x="135" y="561"/>
                  </a:lnTo>
                  <a:lnTo>
                    <a:pt x="131" y="555"/>
                  </a:lnTo>
                  <a:lnTo>
                    <a:pt x="128" y="550"/>
                  </a:lnTo>
                  <a:lnTo>
                    <a:pt x="127" y="546"/>
                  </a:lnTo>
                  <a:lnTo>
                    <a:pt x="127" y="541"/>
                  </a:lnTo>
                  <a:lnTo>
                    <a:pt x="124" y="536"/>
                  </a:lnTo>
                  <a:lnTo>
                    <a:pt x="124" y="532"/>
                  </a:lnTo>
                  <a:lnTo>
                    <a:pt x="124" y="527"/>
                  </a:lnTo>
                  <a:lnTo>
                    <a:pt x="124" y="524"/>
                  </a:lnTo>
                  <a:lnTo>
                    <a:pt x="121" y="516"/>
                  </a:lnTo>
                  <a:lnTo>
                    <a:pt x="118" y="509"/>
                  </a:lnTo>
                  <a:lnTo>
                    <a:pt x="113" y="502"/>
                  </a:lnTo>
                  <a:lnTo>
                    <a:pt x="111" y="495"/>
                  </a:lnTo>
                  <a:lnTo>
                    <a:pt x="108" y="488"/>
                  </a:lnTo>
                  <a:lnTo>
                    <a:pt x="105" y="481"/>
                  </a:lnTo>
                  <a:lnTo>
                    <a:pt x="102" y="473"/>
                  </a:lnTo>
                  <a:lnTo>
                    <a:pt x="99" y="467"/>
                  </a:lnTo>
                  <a:lnTo>
                    <a:pt x="96" y="459"/>
                  </a:lnTo>
                  <a:lnTo>
                    <a:pt x="93" y="451"/>
                  </a:lnTo>
                  <a:lnTo>
                    <a:pt x="91" y="443"/>
                  </a:lnTo>
                  <a:lnTo>
                    <a:pt x="88" y="437"/>
                  </a:lnTo>
                  <a:lnTo>
                    <a:pt x="87" y="430"/>
                  </a:lnTo>
                  <a:lnTo>
                    <a:pt x="83" y="422"/>
                  </a:lnTo>
                  <a:lnTo>
                    <a:pt x="82" y="414"/>
                  </a:lnTo>
                  <a:lnTo>
                    <a:pt x="79" y="408"/>
                  </a:lnTo>
                  <a:lnTo>
                    <a:pt x="77" y="400"/>
                  </a:lnTo>
                  <a:lnTo>
                    <a:pt x="74" y="392"/>
                  </a:lnTo>
                  <a:lnTo>
                    <a:pt x="73" y="385"/>
                  </a:lnTo>
                  <a:lnTo>
                    <a:pt x="71" y="378"/>
                  </a:lnTo>
                  <a:lnTo>
                    <a:pt x="68" y="371"/>
                  </a:lnTo>
                  <a:lnTo>
                    <a:pt x="66" y="363"/>
                  </a:lnTo>
                  <a:lnTo>
                    <a:pt x="65" y="355"/>
                  </a:lnTo>
                  <a:lnTo>
                    <a:pt x="63" y="349"/>
                  </a:lnTo>
                  <a:lnTo>
                    <a:pt x="62" y="341"/>
                  </a:lnTo>
                  <a:lnTo>
                    <a:pt x="60" y="333"/>
                  </a:lnTo>
                  <a:lnTo>
                    <a:pt x="59" y="326"/>
                  </a:lnTo>
                  <a:lnTo>
                    <a:pt x="57" y="319"/>
                  </a:lnTo>
                  <a:lnTo>
                    <a:pt x="56" y="312"/>
                  </a:lnTo>
                  <a:lnTo>
                    <a:pt x="56" y="304"/>
                  </a:lnTo>
                  <a:lnTo>
                    <a:pt x="54" y="296"/>
                  </a:lnTo>
                  <a:lnTo>
                    <a:pt x="54" y="290"/>
                  </a:lnTo>
                  <a:lnTo>
                    <a:pt x="52" y="282"/>
                  </a:lnTo>
                  <a:lnTo>
                    <a:pt x="52" y="275"/>
                  </a:lnTo>
                  <a:lnTo>
                    <a:pt x="51" y="267"/>
                  </a:lnTo>
                  <a:lnTo>
                    <a:pt x="51" y="259"/>
                  </a:lnTo>
                  <a:lnTo>
                    <a:pt x="49" y="251"/>
                  </a:lnTo>
                  <a:lnTo>
                    <a:pt x="49" y="244"/>
                  </a:lnTo>
                  <a:lnTo>
                    <a:pt x="48" y="237"/>
                  </a:lnTo>
                  <a:lnTo>
                    <a:pt x="48" y="230"/>
                  </a:lnTo>
                  <a:lnTo>
                    <a:pt x="48" y="220"/>
                  </a:lnTo>
                  <a:lnTo>
                    <a:pt x="48" y="214"/>
                  </a:lnTo>
                  <a:lnTo>
                    <a:pt x="48" y="206"/>
                  </a:lnTo>
                  <a:lnTo>
                    <a:pt x="48" y="199"/>
                  </a:lnTo>
                  <a:lnTo>
                    <a:pt x="48" y="191"/>
                  </a:lnTo>
                  <a:lnTo>
                    <a:pt x="48" y="183"/>
                  </a:lnTo>
                  <a:lnTo>
                    <a:pt x="48" y="175"/>
                  </a:lnTo>
                  <a:lnTo>
                    <a:pt x="49" y="169"/>
                  </a:lnTo>
                  <a:lnTo>
                    <a:pt x="49" y="160"/>
                  </a:lnTo>
                  <a:lnTo>
                    <a:pt x="49" y="154"/>
                  </a:lnTo>
                  <a:lnTo>
                    <a:pt x="49" y="144"/>
                  </a:lnTo>
                  <a:lnTo>
                    <a:pt x="51" y="138"/>
                  </a:lnTo>
                  <a:lnTo>
                    <a:pt x="51" y="129"/>
                  </a:lnTo>
                  <a:lnTo>
                    <a:pt x="52" y="123"/>
                  </a:lnTo>
                  <a:lnTo>
                    <a:pt x="52" y="115"/>
                  </a:lnTo>
                  <a:lnTo>
                    <a:pt x="56" y="107"/>
                  </a:lnTo>
                  <a:lnTo>
                    <a:pt x="56" y="99"/>
                  </a:lnTo>
                  <a:lnTo>
                    <a:pt x="57" y="92"/>
                  </a:lnTo>
                  <a:lnTo>
                    <a:pt x="57" y="82"/>
                  </a:lnTo>
                  <a:lnTo>
                    <a:pt x="59" y="76"/>
                  </a:lnTo>
                  <a:lnTo>
                    <a:pt x="60" y="67"/>
                  </a:lnTo>
                  <a:lnTo>
                    <a:pt x="62" y="61"/>
                  </a:lnTo>
                  <a:lnTo>
                    <a:pt x="65" y="53"/>
                  </a:lnTo>
                  <a:lnTo>
                    <a:pt x="66" y="45"/>
                  </a:lnTo>
                  <a:lnTo>
                    <a:pt x="65" y="39"/>
                  </a:lnTo>
                  <a:lnTo>
                    <a:pt x="65" y="33"/>
                  </a:lnTo>
                  <a:lnTo>
                    <a:pt x="63" y="23"/>
                  </a:lnTo>
                  <a:lnTo>
                    <a:pt x="62" y="17"/>
                  </a:lnTo>
                  <a:lnTo>
                    <a:pt x="60" y="9"/>
                  </a:lnTo>
                  <a:lnTo>
                    <a:pt x="59" y="5"/>
                  </a:lnTo>
                  <a:lnTo>
                    <a:pt x="59" y="2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6" name="Freeform 298"/>
            <p:cNvSpPr>
              <a:spLocks/>
            </p:cNvSpPr>
            <p:nvPr/>
          </p:nvSpPr>
          <p:spPr bwMode="auto">
            <a:xfrm>
              <a:off x="4648" y="1265"/>
              <a:ext cx="447" cy="293"/>
            </a:xfrm>
            <a:custGeom>
              <a:avLst/>
              <a:gdLst/>
              <a:ahLst/>
              <a:cxnLst>
                <a:cxn ang="0">
                  <a:pos x="846" y="32"/>
                </a:cxn>
                <a:cxn ang="0">
                  <a:pos x="809" y="80"/>
                </a:cxn>
                <a:cxn ang="0">
                  <a:pos x="781" y="134"/>
                </a:cxn>
                <a:cxn ang="0">
                  <a:pos x="760" y="193"/>
                </a:cxn>
                <a:cxn ang="0">
                  <a:pos x="744" y="255"/>
                </a:cxn>
                <a:cxn ang="0">
                  <a:pos x="727" y="316"/>
                </a:cxn>
                <a:cxn ang="0">
                  <a:pos x="708" y="378"/>
                </a:cxn>
                <a:cxn ang="0">
                  <a:pos x="684" y="434"/>
                </a:cxn>
                <a:cxn ang="0">
                  <a:pos x="650" y="485"/>
                </a:cxn>
                <a:cxn ang="0">
                  <a:pos x="606" y="519"/>
                </a:cxn>
                <a:cxn ang="0">
                  <a:pos x="560" y="534"/>
                </a:cxn>
                <a:cxn ang="0">
                  <a:pos x="513" y="539"/>
                </a:cxn>
                <a:cxn ang="0">
                  <a:pos x="467" y="533"/>
                </a:cxn>
                <a:cxn ang="0">
                  <a:pos x="422" y="516"/>
                </a:cxn>
                <a:cxn ang="0">
                  <a:pos x="380" y="493"/>
                </a:cxn>
                <a:cxn ang="0">
                  <a:pos x="340" y="460"/>
                </a:cxn>
                <a:cxn ang="0">
                  <a:pos x="304" y="423"/>
                </a:cxn>
                <a:cxn ang="0">
                  <a:pos x="271" y="382"/>
                </a:cxn>
                <a:cxn ang="0">
                  <a:pos x="248" y="345"/>
                </a:cxn>
                <a:cxn ang="0">
                  <a:pos x="225" y="316"/>
                </a:cxn>
                <a:cxn ang="0">
                  <a:pos x="179" y="268"/>
                </a:cxn>
                <a:cxn ang="0">
                  <a:pos x="126" y="221"/>
                </a:cxn>
                <a:cxn ang="0">
                  <a:pos x="73" y="175"/>
                </a:cxn>
                <a:cxn ang="0">
                  <a:pos x="25" y="136"/>
                </a:cxn>
                <a:cxn ang="0">
                  <a:pos x="0" y="158"/>
                </a:cxn>
                <a:cxn ang="0">
                  <a:pos x="16" y="193"/>
                </a:cxn>
                <a:cxn ang="0">
                  <a:pos x="50" y="220"/>
                </a:cxn>
                <a:cxn ang="0">
                  <a:pos x="82" y="241"/>
                </a:cxn>
                <a:cxn ang="0">
                  <a:pos x="118" y="269"/>
                </a:cxn>
                <a:cxn ang="0">
                  <a:pos x="157" y="310"/>
                </a:cxn>
                <a:cxn ang="0">
                  <a:pos x="196" y="356"/>
                </a:cxn>
                <a:cxn ang="0">
                  <a:pos x="233" y="403"/>
                </a:cxn>
                <a:cxn ang="0">
                  <a:pos x="271" y="449"/>
                </a:cxn>
                <a:cxn ang="0">
                  <a:pos x="309" y="491"/>
                </a:cxn>
                <a:cxn ang="0">
                  <a:pos x="352" y="528"/>
                </a:cxn>
                <a:cxn ang="0">
                  <a:pos x="399" y="558"/>
                </a:cxn>
                <a:cxn ang="0">
                  <a:pos x="451" y="579"/>
                </a:cxn>
                <a:cxn ang="0">
                  <a:pos x="499" y="586"/>
                </a:cxn>
                <a:cxn ang="0">
                  <a:pos x="535" y="582"/>
                </a:cxn>
                <a:cxn ang="0">
                  <a:pos x="572" y="575"/>
                </a:cxn>
                <a:cxn ang="0">
                  <a:pos x="609" y="561"/>
                </a:cxn>
                <a:cxn ang="0">
                  <a:pos x="643" y="544"/>
                </a:cxn>
                <a:cxn ang="0">
                  <a:pos x="674" y="520"/>
                </a:cxn>
                <a:cxn ang="0">
                  <a:pos x="710" y="486"/>
                </a:cxn>
                <a:cxn ang="0">
                  <a:pos x="729" y="454"/>
                </a:cxn>
                <a:cxn ang="0">
                  <a:pos x="742" y="420"/>
                </a:cxn>
                <a:cxn ang="0">
                  <a:pos x="752" y="378"/>
                </a:cxn>
                <a:cxn ang="0">
                  <a:pos x="761" y="333"/>
                </a:cxn>
                <a:cxn ang="0">
                  <a:pos x="773" y="289"/>
                </a:cxn>
                <a:cxn ang="0">
                  <a:pos x="786" y="246"/>
                </a:cxn>
                <a:cxn ang="0">
                  <a:pos x="800" y="207"/>
                </a:cxn>
                <a:cxn ang="0">
                  <a:pos x="815" y="165"/>
                </a:cxn>
                <a:cxn ang="0">
                  <a:pos x="834" y="127"/>
                </a:cxn>
                <a:cxn ang="0">
                  <a:pos x="854" y="90"/>
                </a:cxn>
                <a:cxn ang="0">
                  <a:pos x="879" y="54"/>
                </a:cxn>
                <a:cxn ang="0">
                  <a:pos x="893" y="20"/>
                </a:cxn>
              </a:cxnLst>
              <a:rect l="0" t="0" r="r" b="b"/>
              <a:pathLst>
                <a:path w="894" h="586">
                  <a:moveTo>
                    <a:pt x="890" y="0"/>
                  </a:moveTo>
                  <a:lnTo>
                    <a:pt x="880" y="4"/>
                  </a:lnTo>
                  <a:lnTo>
                    <a:pt x="873" y="9"/>
                  </a:lnTo>
                  <a:lnTo>
                    <a:pt x="866" y="15"/>
                  </a:lnTo>
                  <a:lnTo>
                    <a:pt x="860" y="21"/>
                  </a:lnTo>
                  <a:lnTo>
                    <a:pt x="852" y="26"/>
                  </a:lnTo>
                  <a:lnTo>
                    <a:pt x="846" y="32"/>
                  </a:lnTo>
                  <a:lnTo>
                    <a:pt x="840" y="38"/>
                  </a:lnTo>
                  <a:lnTo>
                    <a:pt x="835" y="46"/>
                  </a:lnTo>
                  <a:lnTo>
                    <a:pt x="829" y="52"/>
                  </a:lnTo>
                  <a:lnTo>
                    <a:pt x="823" y="59"/>
                  </a:lnTo>
                  <a:lnTo>
                    <a:pt x="818" y="66"/>
                  </a:lnTo>
                  <a:lnTo>
                    <a:pt x="814" y="74"/>
                  </a:lnTo>
                  <a:lnTo>
                    <a:pt x="809" y="80"/>
                  </a:lnTo>
                  <a:lnTo>
                    <a:pt x="804" y="88"/>
                  </a:lnTo>
                  <a:lnTo>
                    <a:pt x="800" y="96"/>
                  </a:lnTo>
                  <a:lnTo>
                    <a:pt x="797" y="103"/>
                  </a:lnTo>
                  <a:lnTo>
                    <a:pt x="792" y="111"/>
                  </a:lnTo>
                  <a:lnTo>
                    <a:pt x="787" y="119"/>
                  </a:lnTo>
                  <a:lnTo>
                    <a:pt x="784" y="127"/>
                  </a:lnTo>
                  <a:lnTo>
                    <a:pt x="781" y="134"/>
                  </a:lnTo>
                  <a:lnTo>
                    <a:pt x="777" y="142"/>
                  </a:lnTo>
                  <a:lnTo>
                    <a:pt x="773" y="152"/>
                  </a:lnTo>
                  <a:lnTo>
                    <a:pt x="772" y="159"/>
                  </a:lnTo>
                  <a:lnTo>
                    <a:pt x="769" y="169"/>
                  </a:lnTo>
                  <a:lnTo>
                    <a:pt x="766" y="176"/>
                  </a:lnTo>
                  <a:lnTo>
                    <a:pt x="763" y="186"/>
                  </a:lnTo>
                  <a:lnTo>
                    <a:pt x="760" y="193"/>
                  </a:lnTo>
                  <a:lnTo>
                    <a:pt x="758" y="203"/>
                  </a:lnTo>
                  <a:lnTo>
                    <a:pt x="756" y="210"/>
                  </a:lnTo>
                  <a:lnTo>
                    <a:pt x="753" y="220"/>
                  </a:lnTo>
                  <a:lnTo>
                    <a:pt x="752" y="229"/>
                  </a:lnTo>
                  <a:lnTo>
                    <a:pt x="749" y="238"/>
                  </a:lnTo>
                  <a:lnTo>
                    <a:pt x="746" y="246"/>
                  </a:lnTo>
                  <a:lnTo>
                    <a:pt x="744" y="255"/>
                  </a:lnTo>
                  <a:lnTo>
                    <a:pt x="741" y="265"/>
                  </a:lnTo>
                  <a:lnTo>
                    <a:pt x="739" y="272"/>
                  </a:lnTo>
                  <a:lnTo>
                    <a:pt x="736" y="282"/>
                  </a:lnTo>
                  <a:lnTo>
                    <a:pt x="735" y="289"/>
                  </a:lnTo>
                  <a:lnTo>
                    <a:pt x="732" y="299"/>
                  </a:lnTo>
                  <a:lnTo>
                    <a:pt x="730" y="308"/>
                  </a:lnTo>
                  <a:lnTo>
                    <a:pt x="727" y="316"/>
                  </a:lnTo>
                  <a:lnTo>
                    <a:pt x="724" y="325"/>
                  </a:lnTo>
                  <a:lnTo>
                    <a:pt x="721" y="334"/>
                  </a:lnTo>
                  <a:lnTo>
                    <a:pt x="719" y="342"/>
                  </a:lnTo>
                  <a:lnTo>
                    <a:pt x="716" y="351"/>
                  </a:lnTo>
                  <a:lnTo>
                    <a:pt x="715" y="361"/>
                  </a:lnTo>
                  <a:lnTo>
                    <a:pt x="712" y="369"/>
                  </a:lnTo>
                  <a:lnTo>
                    <a:pt x="708" y="378"/>
                  </a:lnTo>
                  <a:lnTo>
                    <a:pt x="705" y="384"/>
                  </a:lnTo>
                  <a:lnTo>
                    <a:pt x="702" y="393"/>
                  </a:lnTo>
                  <a:lnTo>
                    <a:pt x="699" y="401"/>
                  </a:lnTo>
                  <a:lnTo>
                    <a:pt x="696" y="410"/>
                  </a:lnTo>
                  <a:lnTo>
                    <a:pt x="691" y="418"/>
                  </a:lnTo>
                  <a:lnTo>
                    <a:pt x="687" y="426"/>
                  </a:lnTo>
                  <a:lnTo>
                    <a:pt x="684" y="434"/>
                  </a:lnTo>
                  <a:lnTo>
                    <a:pt x="681" y="441"/>
                  </a:lnTo>
                  <a:lnTo>
                    <a:pt x="674" y="449"/>
                  </a:lnTo>
                  <a:lnTo>
                    <a:pt x="670" y="457"/>
                  </a:lnTo>
                  <a:lnTo>
                    <a:pt x="665" y="463"/>
                  </a:lnTo>
                  <a:lnTo>
                    <a:pt x="660" y="471"/>
                  </a:lnTo>
                  <a:lnTo>
                    <a:pt x="656" y="477"/>
                  </a:lnTo>
                  <a:lnTo>
                    <a:pt x="650" y="485"/>
                  </a:lnTo>
                  <a:lnTo>
                    <a:pt x="645" y="493"/>
                  </a:lnTo>
                  <a:lnTo>
                    <a:pt x="640" y="499"/>
                  </a:lnTo>
                  <a:lnTo>
                    <a:pt x="632" y="503"/>
                  </a:lnTo>
                  <a:lnTo>
                    <a:pt x="626" y="508"/>
                  </a:lnTo>
                  <a:lnTo>
                    <a:pt x="620" y="511"/>
                  </a:lnTo>
                  <a:lnTo>
                    <a:pt x="612" y="516"/>
                  </a:lnTo>
                  <a:lnTo>
                    <a:pt x="606" y="519"/>
                  </a:lnTo>
                  <a:lnTo>
                    <a:pt x="600" y="522"/>
                  </a:lnTo>
                  <a:lnTo>
                    <a:pt x="592" y="525"/>
                  </a:lnTo>
                  <a:lnTo>
                    <a:pt x="586" y="528"/>
                  </a:lnTo>
                  <a:lnTo>
                    <a:pt x="580" y="530"/>
                  </a:lnTo>
                  <a:lnTo>
                    <a:pt x="572" y="531"/>
                  </a:lnTo>
                  <a:lnTo>
                    <a:pt x="566" y="533"/>
                  </a:lnTo>
                  <a:lnTo>
                    <a:pt x="560" y="534"/>
                  </a:lnTo>
                  <a:lnTo>
                    <a:pt x="552" y="536"/>
                  </a:lnTo>
                  <a:lnTo>
                    <a:pt x="546" y="537"/>
                  </a:lnTo>
                  <a:lnTo>
                    <a:pt x="540" y="537"/>
                  </a:lnTo>
                  <a:lnTo>
                    <a:pt x="532" y="539"/>
                  </a:lnTo>
                  <a:lnTo>
                    <a:pt x="526" y="539"/>
                  </a:lnTo>
                  <a:lnTo>
                    <a:pt x="519" y="539"/>
                  </a:lnTo>
                  <a:lnTo>
                    <a:pt x="513" y="539"/>
                  </a:lnTo>
                  <a:lnTo>
                    <a:pt x="505" y="539"/>
                  </a:lnTo>
                  <a:lnTo>
                    <a:pt x="499" y="537"/>
                  </a:lnTo>
                  <a:lnTo>
                    <a:pt x="493" y="537"/>
                  </a:lnTo>
                  <a:lnTo>
                    <a:pt x="485" y="537"/>
                  </a:lnTo>
                  <a:lnTo>
                    <a:pt x="479" y="536"/>
                  </a:lnTo>
                  <a:lnTo>
                    <a:pt x="473" y="534"/>
                  </a:lnTo>
                  <a:lnTo>
                    <a:pt x="467" y="533"/>
                  </a:lnTo>
                  <a:lnTo>
                    <a:pt x="459" y="530"/>
                  </a:lnTo>
                  <a:lnTo>
                    <a:pt x="454" y="528"/>
                  </a:lnTo>
                  <a:lnTo>
                    <a:pt x="447" y="527"/>
                  </a:lnTo>
                  <a:lnTo>
                    <a:pt x="440" y="524"/>
                  </a:lnTo>
                  <a:lnTo>
                    <a:pt x="436" y="522"/>
                  </a:lnTo>
                  <a:lnTo>
                    <a:pt x="430" y="519"/>
                  </a:lnTo>
                  <a:lnTo>
                    <a:pt x="422" y="516"/>
                  </a:lnTo>
                  <a:lnTo>
                    <a:pt x="416" y="513"/>
                  </a:lnTo>
                  <a:lnTo>
                    <a:pt x="409" y="510"/>
                  </a:lnTo>
                  <a:lnTo>
                    <a:pt x="403" y="506"/>
                  </a:lnTo>
                  <a:lnTo>
                    <a:pt x="397" y="502"/>
                  </a:lnTo>
                  <a:lnTo>
                    <a:pt x="391" y="499"/>
                  </a:lnTo>
                  <a:lnTo>
                    <a:pt x="385" y="496"/>
                  </a:lnTo>
                  <a:lnTo>
                    <a:pt x="380" y="493"/>
                  </a:lnTo>
                  <a:lnTo>
                    <a:pt x="374" y="488"/>
                  </a:lnTo>
                  <a:lnTo>
                    <a:pt x="368" y="483"/>
                  </a:lnTo>
                  <a:lnTo>
                    <a:pt x="363" y="479"/>
                  </a:lnTo>
                  <a:lnTo>
                    <a:pt x="357" y="474"/>
                  </a:lnTo>
                  <a:lnTo>
                    <a:pt x="351" y="469"/>
                  </a:lnTo>
                  <a:lnTo>
                    <a:pt x="346" y="465"/>
                  </a:lnTo>
                  <a:lnTo>
                    <a:pt x="340" y="460"/>
                  </a:lnTo>
                  <a:lnTo>
                    <a:pt x="335" y="455"/>
                  </a:lnTo>
                  <a:lnTo>
                    <a:pt x="329" y="449"/>
                  </a:lnTo>
                  <a:lnTo>
                    <a:pt x="324" y="444"/>
                  </a:lnTo>
                  <a:lnTo>
                    <a:pt x="320" y="440"/>
                  </a:lnTo>
                  <a:lnTo>
                    <a:pt x="315" y="434"/>
                  </a:lnTo>
                  <a:lnTo>
                    <a:pt x="309" y="427"/>
                  </a:lnTo>
                  <a:lnTo>
                    <a:pt x="304" y="423"/>
                  </a:lnTo>
                  <a:lnTo>
                    <a:pt x="299" y="418"/>
                  </a:lnTo>
                  <a:lnTo>
                    <a:pt x="295" y="412"/>
                  </a:lnTo>
                  <a:lnTo>
                    <a:pt x="290" y="406"/>
                  </a:lnTo>
                  <a:lnTo>
                    <a:pt x="285" y="401"/>
                  </a:lnTo>
                  <a:lnTo>
                    <a:pt x="281" y="395"/>
                  </a:lnTo>
                  <a:lnTo>
                    <a:pt x="276" y="389"/>
                  </a:lnTo>
                  <a:lnTo>
                    <a:pt x="271" y="382"/>
                  </a:lnTo>
                  <a:lnTo>
                    <a:pt x="267" y="378"/>
                  </a:lnTo>
                  <a:lnTo>
                    <a:pt x="264" y="370"/>
                  </a:lnTo>
                  <a:lnTo>
                    <a:pt x="261" y="365"/>
                  </a:lnTo>
                  <a:lnTo>
                    <a:pt x="256" y="361"/>
                  </a:lnTo>
                  <a:lnTo>
                    <a:pt x="253" y="355"/>
                  </a:lnTo>
                  <a:lnTo>
                    <a:pt x="250" y="350"/>
                  </a:lnTo>
                  <a:lnTo>
                    <a:pt x="248" y="345"/>
                  </a:lnTo>
                  <a:lnTo>
                    <a:pt x="244" y="342"/>
                  </a:lnTo>
                  <a:lnTo>
                    <a:pt x="241" y="338"/>
                  </a:lnTo>
                  <a:lnTo>
                    <a:pt x="237" y="333"/>
                  </a:lnTo>
                  <a:lnTo>
                    <a:pt x="234" y="328"/>
                  </a:lnTo>
                  <a:lnTo>
                    <a:pt x="231" y="325"/>
                  </a:lnTo>
                  <a:lnTo>
                    <a:pt x="228" y="320"/>
                  </a:lnTo>
                  <a:lnTo>
                    <a:pt x="225" y="316"/>
                  </a:lnTo>
                  <a:lnTo>
                    <a:pt x="222" y="311"/>
                  </a:lnTo>
                  <a:lnTo>
                    <a:pt x="214" y="303"/>
                  </a:lnTo>
                  <a:lnTo>
                    <a:pt x="208" y="297"/>
                  </a:lnTo>
                  <a:lnTo>
                    <a:pt x="200" y="288"/>
                  </a:lnTo>
                  <a:lnTo>
                    <a:pt x="194" y="282"/>
                  </a:lnTo>
                  <a:lnTo>
                    <a:pt x="186" y="274"/>
                  </a:lnTo>
                  <a:lnTo>
                    <a:pt x="179" y="268"/>
                  </a:lnTo>
                  <a:lnTo>
                    <a:pt x="171" y="260"/>
                  </a:lnTo>
                  <a:lnTo>
                    <a:pt x="163" y="254"/>
                  </a:lnTo>
                  <a:lnTo>
                    <a:pt x="157" y="246"/>
                  </a:lnTo>
                  <a:lnTo>
                    <a:pt x="149" y="241"/>
                  </a:lnTo>
                  <a:lnTo>
                    <a:pt x="141" y="234"/>
                  </a:lnTo>
                  <a:lnTo>
                    <a:pt x="134" y="227"/>
                  </a:lnTo>
                  <a:lnTo>
                    <a:pt x="126" y="221"/>
                  </a:lnTo>
                  <a:lnTo>
                    <a:pt x="120" y="215"/>
                  </a:lnTo>
                  <a:lnTo>
                    <a:pt x="110" y="209"/>
                  </a:lnTo>
                  <a:lnTo>
                    <a:pt x="103" y="201"/>
                  </a:lnTo>
                  <a:lnTo>
                    <a:pt x="95" y="195"/>
                  </a:lnTo>
                  <a:lnTo>
                    <a:pt x="89" y="189"/>
                  </a:lnTo>
                  <a:lnTo>
                    <a:pt x="81" y="183"/>
                  </a:lnTo>
                  <a:lnTo>
                    <a:pt x="73" y="175"/>
                  </a:lnTo>
                  <a:lnTo>
                    <a:pt x="64" y="169"/>
                  </a:lnTo>
                  <a:lnTo>
                    <a:pt x="58" y="162"/>
                  </a:lnTo>
                  <a:lnTo>
                    <a:pt x="50" y="155"/>
                  </a:lnTo>
                  <a:lnTo>
                    <a:pt x="44" y="148"/>
                  </a:lnTo>
                  <a:lnTo>
                    <a:pt x="36" y="142"/>
                  </a:lnTo>
                  <a:lnTo>
                    <a:pt x="30" y="134"/>
                  </a:lnTo>
                  <a:lnTo>
                    <a:pt x="25" y="136"/>
                  </a:lnTo>
                  <a:lnTo>
                    <a:pt x="22" y="138"/>
                  </a:lnTo>
                  <a:lnTo>
                    <a:pt x="17" y="139"/>
                  </a:lnTo>
                  <a:lnTo>
                    <a:pt x="16" y="142"/>
                  </a:lnTo>
                  <a:lnTo>
                    <a:pt x="10" y="145"/>
                  </a:lnTo>
                  <a:lnTo>
                    <a:pt x="7" y="150"/>
                  </a:lnTo>
                  <a:lnTo>
                    <a:pt x="3" y="153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0" y="167"/>
                  </a:lnTo>
                  <a:lnTo>
                    <a:pt x="2" y="173"/>
                  </a:lnTo>
                  <a:lnTo>
                    <a:pt x="7" y="183"/>
                  </a:lnTo>
                  <a:lnTo>
                    <a:pt x="8" y="186"/>
                  </a:lnTo>
                  <a:lnTo>
                    <a:pt x="11" y="190"/>
                  </a:lnTo>
                  <a:lnTo>
                    <a:pt x="16" y="193"/>
                  </a:lnTo>
                  <a:lnTo>
                    <a:pt x="20" y="198"/>
                  </a:lnTo>
                  <a:lnTo>
                    <a:pt x="24" y="201"/>
                  </a:lnTo>
                  <a:lnTo>
                    <a:pt x="28" y="206"/>
                  </a:lnTo>
                  <a:lnTo>
                    <a:pt x="34" y="209"/>
                  </a:lnTo>
                  <a:lnTo>
                    <a:pt x="39" y="214"/>
                  </a:lnTo>
                  <a:lnTo>
                    <a:pt x="44" y="217"/>
                  </a:lnTo>
                  <a:lnTo>
                    <a:pt x="50" y="220"/>
                  </a:lnTo>
                  <a:lnTo>
                    <a:pt x="55" y="223"/>
                  </a:lnTo>
                  <a:lnTo>
                    <a:pt x="61" y="226"/>
                  </a:lnTo>
                  <a:lnTo>
                    <a:pt x="65" y="229"/>
                  </a:lnTo>
                  <a:lnTo>
                    <a:pt x="70" y="232"/>
                  </a:lnTo>
                  <a:lnTo>
                    <a:pt x="75" y="235"/>
                  </a:lnTo>
                  <a:lnTo>
                    <a:pt x="79" y="238"/>
                  </a:lnTo>
                  <a:lnTo>
                    <a:pt x="82" y="241"/>
                  </a:lnTo>
                  <a:lnTo>
                    <a:pt x="87" y="245"/>
                  </a:lnTo>
                  <a:lnTo>
                    <a:pt x="90" y="246"/>
                  </a:lnTo>
                  <a:lnTo>
                    <a:pt x="93" y="249"/>
                  </a:lnTo>
                  <a:lnTo>
                    <a:pt x="100" y="254"/>
                  </a:lnTo>
                  <a:lnTo>
                    <a:pt x="106" y="258"/>
                  </a:lnTo>
                  <a:lnTo>
                    <a:pt x="110" y="263"/>
                  </a:lnTo>
                  <a:lnTo>
                    <a:pt x="118" y="269"/>
                  </a:lnTo>
                  <a:lnTo>
                    <a:pt x="123" y="274"/>
                  </a:lnTo>
                  <a:lnTo>
                    <a:pt x="129" y="280"/>
                  </a:lnTo>
                  <a:lnTo>
                    <a:pt x="135" y="285"/>
                  </a:lnTo>
                  <a:lnTo>
                    <a:pt x="141" y="293"/>
                  </a:lnTo>
                  <a:lnTo>
                    <a:pt x="146" y="297"/>
                  </a:lnTo>
                  <a:lnTo>
                    <a:pt x="152" y="303"/>
                  </a:lnTo>
                  <a:lnTo>
                    <a:pt x="157" y="310"/>
                  </a:lnTo>
                  <a:lnTo>
                    <a:pt x="163" y="316"/>
                  </a:lnTo>
                  <a:lnTo>
                    <a:pt x="169" y="324"/>
                  </a:lnTo>
                  <a:lnTo>
                    <a:pt x="174" y="330"/>
                  </a:lnTo>
                  <a:lnTo>
                    <a:pt x="180" y="336"/>
                  </a:lnTo>
                  <a:lnTo>
                    <a:pt x="186" y="342"/>
                  </a:lnTo>
                  <a:lnTo>
                    <a:pt x="191" y="348"/>
                  </a:lnTo>
                  <a:lnTo>
                    <a:pt x="196" y="356"/>
                  </a:lnTo>
                  <a:lnTo>
                    <a:pt x="200" y="362"/>
                  </a:lnTo>
                  <a:lnTo>
                    <a:pt x="206" y="369"/>
                  </a:lnTo>
                  <a:lnTo>
                    <a:pt x="211" y="376"/>
                  </a:lnTo>
                  <a:lnTo>
                    <a:pt x="217" y="382"/>
                  </a:lnTo>
                  <a:lnTo>
                    <a:pt x="222" y="389"/>
                  </a:lnTo>
                  <a:lnTo>
                    <a:pt x="228" y="396"/>
                  </a:lnTo>
                  <a:lnTo>
                    <a:pt x="233" y="403"/>
                  </a:lnTo>
                  <a:lnTo>
                    <a:pt x="239" y="409"/>
                  </a:lnTo>
                  <a:lnTo>
                    <a:pt x="244" y="417"/>
                  </a:lnTo>
                  <a:lnTo>
                    <a:pt x="250" y="423"/>
                  </a:lnTo>
                  <a:lnTo>
                    <a:pt x="254" y="429"/>
                  </a:lnTo>
                  <a:lnTo>
                    <a:pt x="261" y="437"/>
                  </a:lnTo>
                  <a:lnTo>
                    <a:pt x="265" y="443"/>
                  </a:lnTo>
                  <a:lnTo>
                    <a:pt x="271" y="449"/>
                  </a:lnTo>
                  <a:lnTo>
                    <a:pt x="276" y="455"/>
                  </a:lnTo>
                  <a:lnTo>
                    <a:pt x="282" y="462"/>
                  </a:lnTo>
                  <a:lnTo>
                    <a:pt x="287" y="468"/>
                  </a:lnTo>
                  <a:lnTo>
                    <a:pt x="293" y="474"/>
                  </a:lnTo>
                  <a:lnTo>
                    <a:pt x="298" y="480"/>
                  </a:lnTo>
                  <a:lnTo>
                    <a:pt x="304" y="485"/>
                  </a:lnTo>
                  <a:lnTo>
                    <a:pt x="309" y="491"/>
                  </a:lnTo>
                  <a:lnTo>
                    <a:pt x="316" y="497"/>
                  </a:lnTo>
                  <a:lnTo>
                    <a:pt x="321" y="502"/>
                  </a:lnTo>
                  <a:lnTo>
                    <a:pt x="327" y="508"/>
                  </a:lnTo>
                  <a:lnTo>
                    <a:pt x="333" y="513"/>
                  </a:lnTo>
                  <a:lnTo>
                    <a:pt x="340" y="519"/>
                  </a:lnTo>
                  <a:lnTo>
                    <a:pt x="346" y="524"/>
                  </a:lnTo>
                  <a:lnTo>
                    <a:pt x="352" y="528"/>
                  </a:lnTo>
                  <a:lnTo>
                    <a:pt x="360" y="534"/>
                  </a:lnTo>
                  <a:lnTo>
                    <a:pt x="366" y="539"/>
                  </a:lnTo>
                  <a:lnTo>
                    <a:pt x="372" y="542"/>
                  </a:lnTo>
                  <a:lnTo>
                    <a:pt x="378" y="547"/>
                  </a:lnTo>
                  <a:lnTo>
                    <a:pt x="385" y="551"/>
                  </a:lnTo>
                  <a:lnTo>
                    <a:pt x="392" y="555"/>
                  </a:lnTo>
                  <a:lnTo>
                    <a:pt x="399" y="558"/>
                  </a:lnTo>
                  <a:lnTo>
                    <a:pt x="405" y="562"/>
                  </a:lnTo>
                  <a:lnTo>
                    <a:pt x="412" y="565"/>
                  </a:lnTo>
                  <a:lnTo>
                    <a:pt x="420" y="570"/>
                  </a:lnTo>
                  <a:lnTo>
                    <a:pt x="426" y="572"/>
                  </a:lnTo>
                  <a:lnTo>
                    <a:pt x="436" y="575"/>
                  </a:lnTo>
                  <a:lnTo>
                    <a:pt x="442" y="576"/>
                  </a:lnTo>
                  <a:lnTo>
                    <a:pt x="451" y="579"/>
                  </a:lnTo>
                  <a:lnTo>
                    <a:pt x="457" y="581"/>
                  </a:lnTo>
                  <a:lnTo>
                    <a:pt x="467" y="582"/>
                  </a:lnTo>
                  <a:lnTo>
                    <a:pt x="474" y="584"/>
                  </a:lnTo>
                  <a:lnTo>
                    <a:pt x="484" y="586"/>
                  </a:lnTo>
                  <a:lnTo>
                    <a:pt x="488" y="586"/>
                  </a:lnTo>
                  <a:lnTo>
                    <a:pt x="493" y="586"/>
                  </a:lnTo>
                  <a:lnTo>
                    <a:pt x="499" y="586"/>
                  </a:lnTo>
                  <a:lnTo>
                    <a:pt x="504" y="586"/>
                  </a:lnTo>
                  <a:lnTo>
                    <a:pt x="509" y="586"/>
                  </a:lnTo>
                  <a:lnTo>
                    <a:pt x="513" y="586"/>
                  </a:lnTo>
                  <a:lnTo>
                    <a:pt x="519" y="584"/>
                  </a:lnTo>
                  <a:lnTo>
                    <a:pt x="526" y="584"/>
                  </a:lnTo>
                  <a:lnTo>
                    <a:pt x="530" y="582"/>
                  </a:lnTo>
                  <a:lnTo>
                    <a:pt x="535" y="582"/>
                  </a:lnTo>
                  <a:lnTo>
                    <a:pt x="541" y="581"/>
                  </a:lnTo>
                  <a:lnTo>
                    <a:pt x="547" y="581"/>
                  </a:lnTo>
                  <a:lnTo>
                    <a:pt x="550" y="579"/>
                  </a:lnTo>
                  <a:lnTo>
                    <a:pt x="557" y="578"/>
                  </a:lnTo>
                  <a:lnTo>
                    <a:pt x="563" y="576"/>
                  </a:lnTo>
                  <a:lnTo>
                    <a:pt x="567" y="576"/>
                  </a:lnTo>
                  <a:lnTo>
                    <a:pt x="572" y="575"/>
                  </a:lnTo>
                  <a:lnTo>
                    <a:pt x="578" y="573"/>
                  </a:lnTo>
                  <a:lnTo>
                    <a:pt x="583" y="572"/>
                  </a:lnTo>
                  <a:lnTo>
                    <a:pt x="589" y="570"/>
                  </a:lnTo>
                  <a:lnTo>
                    <a:pt x="594" y="567"/>
                  </a:lnTo>
                  <a:lnTo>
                    <a:pt x="598" y="565"/>
                  </a:lnTo>
                  <a:lnTo>
                    <a:pt x="605" y="562"/>
                  </a:lnTo>
                  <a:lnTo>
                    <a:pt x="609" y="561"/>
                  </a:lnTo>
                  <a:lnTo>
                    <a:pt x="614" y="558"/>
                  </a:lnTo>
                  <a:lnTo>
                    <a:pt x="620" y="556"/>
                  </a:lnTo>
                  <a:lnTo>
                    <a:pt x="623" y="555"/>
                  </a:lnTo>
                  <a:lnTo>
                    <a:pt x="629" y="551"/>
                  </a:lnTo>
                  <a:lnTo>
                    <a:pt x="634" y="548"/>
                  </a:lnTo>
                  <a:lnTo>
                    <a:pt x="639" y="547"/>
                  </a:lnTo>
                  <a:lnTo>
                    <a:pt x="643" y="544"/>
                  </a:lnTo>
                  <a:lnTo>
                    <a:pt x="650" y="541"/>
                  </a:lnTo>
                  <a:lnTo>
                    <a:pt x="653" y="537"/>
                  </a:lnTo>
                  <a:lnTo>
                    <a:pt x="657" y="534"/>
                  </a:lnTo>
                  <a:lnTo>
                    <a:pt x="662" y="531"/>
                  </a:lnTo>
                  <a:lnTo>
                    <a:pt x="667" y="528"/>
                  </a:lnTo>
                  <a:lnTo>
                    <a:pt x="670" y="524"/>
                  </a:lnTo>
                  <a:lnTo>
                    <a:pt x="674" y="520"/>
                  </a:lnTo>
                  <a:lnTo>
                    <a:pt x="679" y="517"/>
                  </a:lnTo>
                  <a:lnTo>
                    <a:pt x="684" y="514"/>
                  </a:lnTo>
                  <a:lnTo>
                    <a:pt x="691" y="506"/>
                  </a:lnTo>
                  <a:lnTo>
                    <a:pt x="699" y="499"/>
                  </a:lnTo>
                  <a:lnTo>
                    <a:pt x="702" y="494"/>
                  </a:lnTo>
                  <a:lnTo>
                    <a:pt x="705" y="491"/>
                  </a:lnTo>
                  <a:lnTo>
                    <a:pt x="710" y="486"/>
                  </a:lnTo>
                  <a:lnTo>
                    <a:pt x="713" y="482"/>
                  </a:lnTo>
                  <a:lnTo>
                    <a:pt x="716" y="477"/>
                  </a:lnTo>
                  <a:lnTo>
                    <a:pt x="718" y="472"/>
                  </a:lnTo>
                  <a:lnTo>
                    <a:pt x="721" y="468"/>
                  </a:lnTo>
                  <a:lnTo>
                    <a:pt x="724" y="463"/>
                  </a:lnTo>
                  <a:lnTo>
                    <a:pt x="727" y="458"/>
                  </a:lnTo>
                  <a:lnTo>
                    <a:pt x="729" y="454"/>
                  </a:lnTo>
                  <a:lnTo>
                    <a:pt x="732" y="449"/>
                  </a:lnTo>
                  <a:lnTo>
                    <a:pt x="735" y="444"/>
                  </a:lnTo>
                  <a:lnTo>
                    <a:pt x="736" y="440"/>
                  </a:lnTo>
                  <a:lnTo>
                    <a:pt x="738" y="435"/>
                  </a:lnTo>
                  <a:lnTo>
                    <a:pt x="739" y="429"/>
                  </a:lnTo>
                  <a:lnTo>
                    <a:pt x="741" y="424"/>
                  </a:lnTo>
                  <a:lnTo>
                    <a:pt x="742" y="420"/>
                  </a:lnTo>
                  <a:lnTo>
                    <a:pt x="744" y="413"/>
                  </a:lnTo>
                  <a:lnTo>
                    <a:pt x="746" y="409"/>
                  </a:lnTo>
                  <a:lnTo>
                    <a:pt x="747" y="403"/>
                  </a:lnTo>
                  <a:lnTo>
                    <a:pt x="747" y="396"/>
                  </a:lnTo>
                  <a:lnTo>
                    <a:pt x="749" y="390"/>
                  </a:lnTo>
                  <a:lnTo>
                    <a:pt x="750" y="382"/>
                  </a:lnTo>
                  <a:lnTo>
                    <a:pt x="752" y="378"/>
                  </a:lnTo>
                  <a:lnTo>
                    <a:pt x="752" y="370"/>
                  </a:lnTo>
                  <a:lnTo>
                    <a:pt x="753" y="364"/>
                  </a:lnTo>
                  <a:lnTo>
                    <a:pt x="755" y="358"/>
                  </a:lnTo>
                  <a:lnTo>
                    <a:pt x="756" y="351"/>
                  </a:lnTo>
                  <a:lnTo>
                    <a:pt x="758" y="345"/>
                  </a:lnTo>
                  <a:lnTo>
                    <a:pt x="760" y="339"/>
                  </a:lnTo>
                  <a:lnTo>
                    <a:pt x="761" y="333"/>
                  </a:lnTo>
                  <a:lnTo>
                    <a:pt x="763" y="327"/>
                  </a:lnTo>
                  <a:lnTo>
                    <a:pt x="764" y="320"/>
                  </a:lnTo>
                  <a:lnTo>
                    <a:pt x="766" y="314"/>
                  </a:lnTo>
                  <a:lnTo>
                    <a:pt x="767" y="308"/>
                  </a:lnTo>
                  <a:lnTo>
                    <a:pt x="770" y="303"/>
                  </a:lnTo>
                  <a:lnTo>
                    <a:pt x="772" y="296"/>
                  </a:lnTo>
                  <a:lnTo>
                    <a:pt x="773" y="289"/>
                  </a:lnTo>
                  <a:lnTo>
                    <a:pt x="773" y="285"/>
                  </a:lnTo>
                  <a:lnTo>
                    <a:pt x="777" y="279"/>
                  </a:lnTo>
                  <a:lnTo>
                    <a:pt x="778" y="271"/>
                  </a:lnTo>
                  <a:lnTo>
                    <a:pt x="780" y="266"/>
                  </a:lnTo>
                  <a:lnTo>
                    <a:pt x="781" y="260"/>
                  </a:lnTo>
                  <a:lnTo>
                    <a:pt x="784" y="254"/>
                  </a:lnTo>
                  <a:lnTo>
                    <a:pt x="786" y="246"/>
                  </a:lnTo>
                  <a:lnTo>
                    <a:pt x="787" y="241"/>
                  </a:lnTo>
                  <a:lnTo>
                    <a:pt x="789" y="235"/>
                  </a:lnTo>
                  <a:lnTo>
                    <a:pt x="791" y="229"/>
                  </a:lnTo>
                  <a:lnTo>
                    <a:pt x="794" y="224"/>
                  </a:lnTo>
                  <a:lnTo>
                    <a:pt x="795" y="218"/>
                  </a:lnTo>
                  <a:lnTo>
                    <a:pt x="798" y="212"/>
                  </a:lnTo>
                  <a:lnTo>
                    <a:pt x="800" y="207"/>
                  </a:lnTo>
                  <a:lnTo>
                    <a:pt x="801" y="200"/>
                  </a:lnTo>
                  <a:lnTo>
                    <a:pt x="804" y="195"/>
                  </a:lnTo>
                  <a:lnTo>
                    <a:pt x="806" y="189"/>
                  </a:lnTo>
                  <a:lnTo>
                    <a:pt x="809" y="183"/>
                  </a:lnTo>
                  <a:lnTo>
                    <a:pt x="811" y="176"/>
                  </a:lnTo>
                  <a:lnTo>
                    <a:pt x="812" y="170"/>
                  </a:lnTo>
                  <a:lnTo>
                    <a:pt x="815" y="165"/>
                  </a:lnTo>
                  <a:lnTo>
                    <a:pt x="818" y="159"/>
                  </a:lnTo>
                  <a:lnTo>
                    <a:pt x="820" y="153"/>
                  </a:lnTo>
                  <a:lnTo>
                    <a:pt x="823" y="148"/>
                  </a:lnTo>
                  <a:lnTo>
                    <a:pt x="826" y="142"/>
                  </a:lnTo>
                  <a:lnTo>
                    <a:pt x="829" y="138"/>
                  </a:lnTo>
                  <a:lnTo>
                    <a:pt x="831" y="131"/>
                  </a:lnTo>
                  <a:lnTo>
                    <a:pt x="834" y="127"/>
                  </a:lnTo>
                  <a:lnTo>
                    <a:pt x="837" y="121"/>
                  </a:lnTo>
                  <a:lnTo>
                    <a:pt x="840" y="116"/>
                  </a:lnTo>
                  <a:lnTo>
                    <a:pt x="843" y="110"/>
                  </a:lnTo>
                  <a:lnTo>
                    <a:pt x="846" y="105"/>
                  </a:lnTo>
                  <a:lnTo>
                    <a:pt x="849" y="99"/>
                  </a:lnTo>
                  <a:lnTo>
                    <a:pt x="851" y="94"/>
                  </a:lnTo>
                  <a:lnTo>
                    <a:pt x="854" y="90"/>
                  </a:lnTo>
                  <a:lnTo>
                    <a:pt x="859" y="83"/>
                  </a:lnTo>
                  <a:lnTo>
                    <a:pt x="862" y="79"/>
                  </a:lnTo>
                  <a:lnTo>
                    <a:pt x="865" y="74"/>
                  </a:lnTo>
                  <a:lnTo>
                    <a:pt x="868" y="68"/>
                  </a:lnTo>
                  <a:lnTo>
                    <a:pt x="871" y="63"/>
                  </a:lnTo>
                  <a:lnTo>
                    <a:pt x="876" y="57"/>
                  </a:lnTo>
                  <a:lnTo>
                    <a:pt x="879" y="54"/>
                  </a:lnTo>
                  <a:lnTo>
                    <a:pt x="883" y="48"/>
                  </a:lnTo>
                  <a:lnTo>
                    <a:pt x="887" y="43"/>
                  </a:lnTo>
                  <a:lnTo>
                    <a:pt x="890" y="38"/>
                  </a:lnTo>
                  <a:lnTo>
                    <a:pt x="894" y="34"/>
                  </a:lnTo>
                  <a:lnTo>
                    <a:pt x="894" y="29"/>
                  </a:lnTo>
                  <a:lnTo>
                    <a:pt x="893" y="24"/>
                  </a:lnTo>
                  <a:lnTo>
                    <a:pt x="893" y="20"/>
                  </a:lnTo>
                  <a:lnTo>
                    <a:pt x="891" y="17"/>
                  </a:lnTo>
                  <a:lnTo>
                    <a:pt x="890" y="12"/>
                  </a:lnTo>
                  <a:lnTo>
                    <a:pt x="890" y="9"/>
                  </a:lnTo>
                  <a:lnTo>
                    <a:pt x="890" y="4"/>
                  </a:lnTo>
                  <a:lnTo>
                    <a:pt x="890" y="0"/>
                  </a:lnTo>
                  <a:lnTo>
                    <a:pt x="890" y="0"/>
                  </a:lnTo>
                  <a:close/>
                </a:path>
              </a:pathLst>
            </a:custGeom>
            <a:solidFill>
              <a:srgbClr val="DEAD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7" name="Freeform 299"/>
            <p:cNvSpPr>
              <a:spLocks/>
            </p:cNvSpPr>
            <p:nvPr/>
          </p:nvSpPr>
          <p:spPr bwMode="auto">
            <a:xfrm>
              <a:off x="4775" y="1266"/>
              <a:ext cx="305" cy="111"/>
            </a:xfrm>
            <a:custGeom>
              <a:avLst/>
              <a:gdLst/>
              <a:ahLst/>
              <a:cxnLst>
                <a:cxn ang="0">
                  <a:pos x="592" y="9"/>
                </a:cxn>
                <a:cxn ang="0">
                  <a:pos x="564" y="23"/>
                </a:cxn>
                <a:cxn ang="0">
                  <a:pos x="538" y="38"/>
                </a:cxn>
                <a:cxn ang="0">
                  <a:pos x="512" y="52"/>
                </a:cxn>
                <a:cxn ang="0">
                  <a:pos x="484" y="66"/>
                </a:cxn>
                <a:cxn ang="0">
                  <a:pos x="458" y="80"/>
                </a:cxn>
                <a:cxn ang="0">
                  <a:pos x="430" y="93"/>
                </a:cxn>
                <a:cxn ang="0">
                  <a:pos x="403" y="107"/>
                </a:cxn>
                <a:cxn ang="0">
                  <a:pos x="375" y="118"/>
                </a:cxn>
                <a:cxn ang="0">
                  <a:pos x="349" y="128"/>
                </a:cxn>
                <a:cxn ang="0">
                  <a:pos x="323" y="141"/>
                </a:cxn>
                <a:cxn ang="0">
                  <a:pos x="293" y="149"/>
                </a:cxn>
                <a:cxn ang="0">
                  <a:pos x="267" y="156"/>
                </a:cxn>
                <a:cxn ang="0">
                  <a:pos x="239" y="164"/>
                </a:cxn>
                <a:cxn ang="0">
                  <a:pos x="211" y="170"/>
                </a:cxn>
                <a:cxn ang="0">
                  <a:pos x="183" y="175"/>
                </a:cxn>
                <a:cxn ang="0">
                  <a:pos x="154" y="178"/>
                </a:cxn>
                <a:cxn ang="0">
                  <a:pos x="126" y="180"/>
                </a:cxn>
                <a:cxn ang="0">
                  <a:pos x="97" y="181"/>
                </a:cxn>
                <a:cxn ang="0">
                  <a:pos x="67" y="178"/>
                </a:cxn>
                <a:cxn ang="0">
                  <a:pos x="38" y="175"/>
                </a:cxn>
                <a:cxn ang="0">
                  <a:pos x="14" y="181"/>
                </a:cxn>
                <a:cxn ang="0">
                  <a:pos x="5" y="195"/>
                </a:cxn>
                <a:cxn ang="0">
                  <a:pos x="4" y="204"/>
                </a:cxn>
                <a:cxn ang="0">
                  <a:pos x="16" y="206"/>
                </a:cxn>
                <a:cxn ang="0">
                  <a:pos x="31" y="211"/>
                </a:cxn>
                <a:cxn ang="0">
                  <a:pos x="48" y="215"/>
                </a:cxn>
                <a:cxn ang="0">
                  <a:pos x="62" y="218"/>
                </a:cxn>
                <a:cxn ang="0">
                  <a:pos x="73" y="221"/>
                </a:cxn>
                <a:cxn ang="0">
                  <a:pos x="101" y="221"/>
                </a:cxn>
                <a:cxn ang="0">
                  <a:pos x="127" y="221"/>
                </a:cxn>
                <a:cxn ang="0">
                  <a:pos x="154" y="220"/>
                </a:cxn>
                <a:cxn ang="0">
                  <a:pos x="180" y="217"/>
                </a:cxn>
                <a:cxn ang="0">
                  <a:pos x="207" y="214"/>
                </a:cxn>
                <a:cxn ang="0">
                  <a:pos x="233" y="209"/>
                </a:cxn>
                <a:cxn ang="0">
                  <a:pos x="258" y="204"/>
                </a:cxn>
                <a:cxn ang="0">
                  <a:pos x="284" y="198"/>
                </a:cxn>
                <a:cxn ang="0">
                  <a:pos x="309" y="190"/>
                </a:cxn>
                <a:cxn ang="0">
                  <a:pos x="335" y="183"/>
                </a:cxn>
                <a:cxn ang="0">
                  <a:pos x="360" y="173"/>
                </a:cxn>
                <a:cxn ang="0">
                  <a:pos x="385" y="164"/>
                </a:cxn>
                <a:cxn ang="0">
                  <a:pos x="408" y="152"/>
                </a:cxn>
                <a:cxn ang="0">
                  <a:pos x="434" y="141"/>
                </a:cxn>
                <a:cxn ang="0">
                  <a:pos x="458" y="128"/>
                </a:cxn>
                <a:cxn ang="0">
                  <a:pos x="482" y="116"/>
                </a:cxn>
                <a:cxn ang="0">
                  <a:pos x="506" y="102"/>
                </a:cxn>
                <a:cxn ang="0">
                  <a:pos x="530" y="88"/>
                </a:cxn>
                <a:cxn ang="0">
                  <a:pos x="555" y="71"/>
                </a:cxn>
                <a:cxn ang="0">
                  <a:pos x="578" y="56"/>
                </a:cxn>
                <a:cxn ang="0">
                  <a:pos x="602" y="40"/>
                </a:cxn>
                <a:cxn ang="0">
                  <a:pos x="611" y="25"/>
                </a:cxn>
                <a:cxn ang="0">
                  <a:pos x="609" y="7"/>
                </a:cxn>
                <a:cxn ang="0">
                  <a:pos x="609" y="0"/>
                </a:cxn>
              </a:cxnLst>
              <a:rect l="0" t="0" r="r" b="b"/>
              <a:pathLst>
                <a:path w="611" h="221">
                  <a:moveTo>
                    <a:pt x="609" y="0"/>
                  </a:moveTo>
                  <a:lnTo>
                    <a:pt x="600" y="4"/>
                  </a:lnTo>
                  <a:lnTo>
                    <a:pt x="592" y="9"/>
                  </a:lnTo>
                  <a:lnTo>
                    <a:pt x="583" y="14"/>
                  </a:lnTo>
                  <a:lnTo>
                    <a:pt x="574" y="18"/>
                  </a:lnTo>
                  <a:lnTo>
                    <a:pt x="564" y="23"/>
                  </a:lnTo>
                  <a:lnTo>
                    <a:pt x="557" y="28"/>
                  </a:lnTo>
                  <a:lnTo>
                    <a:pt x="547" y="32"/>
                  </a:lnTo>
                  <a:lnTo>
                    <a:pt x="538" y="38"/>
                  </a:lnTo>
                  <a:lnTo>
                    <a:pt x="529" y="43"/>
                  </a:lnTo>
                  <a:lnTo>
                    <a:pt x="519" y="48"/>
                  </a:lnTo>
                  <a:lnTo>
                    <a:pt x="512" y="52"/>
                  </a:lnTo>
                  <a:lnTo>
                    <a:pt x="502" y="57"/>
                  </a:lnTo>
                  <a:lnTo>
                    <a:pt x="493" y="62"/>
                  </a:lnTo>
                  <a:lnTo>
                    <a:pt x="484" y="66"/>
                  </a:lnTo>
                  <a:lnTo>
                    <a:pt x="476" y="71"/>
                  </a:lnTo>
                  <a:lnTo>
                    <a:pt x="467" y="76"/>
                  </a:lnTo>
                  <a:lnTo>
                    <a:pt x="458" y="80"/>
                  </a:lnTo>
                  <a:lnTo>
                    <a:pt x="448" y="85"/>
                  </a:lnTo>
                  <a:lnTo>
                    <a:pt x="439" y="88"/>
                  </a:lnTo>
                  <a:lnTo>
                    <a:pt x="430" y="93"/>
                  </a:lnTo>
                  <a:lnTo>
                    <a:pt x="422" y="97"/>
                  </a:lnTo>
                  <a:lnTo>
                    <a:pt x="413" y="102"/>
                  </a:lnTo>
                  <a:lnTo>
                    <a:pt x="403" y="107"/>
                  </a:lnTo>
                  <a:lnTo>
                    <a:pt x="394" y="110"/>
                  </a:lnTo>
                  <a:lnTo>
                    <a:pt x="385" y="114"/>
                  </a:lnTo>
                  <a:lnTo>
                    <a:pt x="375" y="118"/>
                  </a:lnTo>
                  <a:lnTo>
                    <a:pt x="368" y="122"/>
                  </a:lnTo>
                  <a:lnTo>
                    <a:pt x="358" y="125"/>
                  </a:lnTo>
                  <a:lnTo>
                    <a:pt x="349" y="128"/>
                  </a:lnTo>
                  <a:lnTo>
                    <a:pt x="340" y="133"/>
                  </a:lnTo>
                  <a:lnTo>
                    <a:pt x="332" y="136"/>
                  </a:lnTo>
                  <a:lnTo>
                    <a:pt x="323" y="141"/>
                  </a:lnTo>
                  <a:lnTo>
                    <a:pt x="313" y="142"/>
                  </a:lnTo>
                  <a:lnTo>
                    <a:pt x="304" y="145"/>
                  </a:lnTo>
                  <a:lnTo>
                    <a:pt x="293" y="149"/>
                  </a:lnTo>
                  <a:lnTo>
                    <a:pt x="286" y="152"/>
                  </a:lnTo>
                  <a:lnTo>
                    <a:pt x="276" y="153"/>
                  </a:lnTo>
                  <a:lnTo>
                    <a:pt x="267" y="156"/>
                  </a:lnTo>
                  <a:lnTo>
                    <a:pt x="256" y="159"/>
                  </a:lnTo>
                  <a:lnTo>
                    <a:pt x="248" y="162"/>
                  </a:lnTo>
                  <a:lnTo>
                    <a:pt x="239" y="164"/>
                  </a:lnTo>
                  <a:lnTo>
                    <a:pt x="230" y="166"/>
                  </a:lnTo>
                  <a:lnTo>
                    <a:pt x="219" y="169"/>
                  </a:lnTo>
                  <a:lnTo>
                    <a:pt x="211" y="170"/>
                  </a:lnTo>
                  <a:lnTo>
                    <a:pt x="200" y="172"/>
                  </a:lnTo>
                  <a:lnTo>
                    <a:pt x="193" y="173"/>
                  </a:lnTo>
                  <a:lnTo>
                    <a:pt x="183" y="175"/>
                  </a:lnTo>
                  <a:lnTo>
                    <a:pt x="174" y="176"/>
                  </a:lnTo>
                  <a:lnTo>
                    <a:pt x="163" y="178"/>
                  </a:lnTo>
                  <a:lnTo>
                    <a:pt x="154" y="178"/>
                  </a:lnTo>
                  <a:lnTo>
                    <a:pt x="143" y="180"/>
                  </a:lnTo>
                  <a:lnTo>
                    <a:pt x="135" y="180"/>
                  </a:lnTo>
                  <a:lnTo>
                    <a:pt x="126" y="180"/>
                  </a:lnTo>
                  <a:lnTo>
                    <a:pt x="115" y="180"/>
                  </a:lnTo>
                  <a:lnTo>
                    <a:pt x="106" y="180"/>
                  </a:lnTo>
                  <a:lnTo>
                    <a:pt x="97" y="181"/>
                  </a:lnTo>
                  <a:lnTo>
                    <a:pt x="87" y="180"/>
                  </a:lnTo>
                  <a:lnTo>
                    <a:pt x="76" y="180"/>
                  </a:lnTo>
                  <a:lnTo>
                    <a:pt x="67" y="178"/>
                  </a:lnTo>
                  <a:lnTo>
                    <a:pt x="58" y="178"/>
                  </a:lnTo>
                  <a:lnTo>
                    <a:pt x="48" y="176"/>
                  </a:lnTo>
                  <a:lnTo>
                    <a:pt x="38" y="175"/>
                  </a:lnTo>
                  <a:lnTo>
                    <a:pt x="28" y="173"/>
                  </a:lnTo>
                  <a:lnTo>
                    <a:pt x="19" y="173"/>
                  </a:lnTo>
                  <a:lnTo>
                    <a:pt x="14" y="181"/>
                  </a:lnTo>
                  <a:lnTo>
                    <a:pt x="10" y="187"/>
                  </a:lnTo>
                  <a:lnTo>
                    <a:pt x="8" y="190"/>
                  </a:lnTo>
                  <a:lnTo>
                    <a:pt x="5" y="195"/>
                  </a:lnTo>
                  <a:lnTo>
                    <a:pt x="4" y="200"/>
                  </a:lnTo>
                  <a:lnTo>
                    <a:pt x="0" y="204"/>
                  </a:lnTo>
                  <a:lnTo>
                    <a:pt x="4" y="204"/>
                  </a:lnTo>
                  <a:lnTo>
                    <a:pt x="7" y="204"/>
                  </a:lnTo>
                  <a:lnTo>
                    <a:pt x="11" y="206"/>
                  </a:lnTo>
                  <a:lnTo>
                    <a:pt x="16" y="206"/>
                  </a:lnTo>
                  <a:lnTo>
                    <a:pt x="19" y="207"/>
                  </a:lnTo>
                  <a:lnTo>
                    <a:pt x="25" y="209"/>
                  </a:lnTo>
                  <a:lnTo>
                    <a:pt x="31" y="211"/>
                  </a:lnTo>
                  <a:lnTo>
                    <a:pt x="38" y="212"/>
                  </a:lnTo>
                  <a:lnTo>
                    <a:pt x="42" y="214"/>
                  </a:lnTo>
                  <a:lnTo>
                    <a:pt x="48" y="215"/>
                  </a:lnTo>
                  <a:lnTo>
                    <a:pt x="53" y="217"/>
                  </a:lnTo>
                  <a:lnTo>
                    <a:pt x="59" y="218"/>
                  </a:lnTo>
                  <a:lnTo>
                    <a:pt x="62" y="218"/>
                  </a:lnTo>
                  <a:lnTo>
                    <a:pt x="67" y="220"/>
                  </a:lnTo>
                  <a:lnTo>
                    <a:pt x="70" y="220"/>
                  </a:lnTo>
                  <a:lnTo>
                    <a:pt x="73" y="221"/>
                  </a:lnTo>
                  <a:lnTo>
                    <a:pt x="83" y="221"/>
                  </a:lnTo>
                  <a:lnTo>
                    <a:pt x="92" y="221"/>
                  </a:lnTo>
                  <a:lnTo>
                    <a:pt x="101" y="221"/>
                  </a:lnTo>
                  <a:lnTo>
                    <a:pt x="109" y="221"/>
                  </a:lnTo>
                  <a:lnTo>
                    <a:pt x="118" y="221"/>
                  </a:lnTo>
                  <a:lnTo>
                    <a:pt x="127" y="221"/>
                  </a:lnTo>
                  <a:lnTo>
                    <a:pt x="137" y="221"/>
                  </a:lnTo>
                  <a:lnTo>
                    <a:pt x="146" y="221"/>
                  </a:lnTo>
                  <a:lnTo>
                    <a:pt x="154" y="220"/>
                  </a:lnTo>
                  <a:lnTo>
                    <a:pt x="163" y="218"/>
                  </a:lnTo>
                  <a:lnTo>
                    <a:pt x="171" y="218"/>
                  </a:lnTo>
                  <a:lnTo>
                    <a:pt x="180" y="217"/>
                  </a:lnTo>
                  <a:lnTo>
                    <a:pt x="188" y="215"/>
                  </a:lnTo>
                  <a:lnTo>
                    <a:pt x="197" y="215"/>
                  </a:lnTo>
                  <a:lnTo>
                    <a:pt x="207" y="214"/>
                  </a:lnTo>
                  <a:lnTo>
                    <a:pt x="216" y="212"/>
                  </a:lnTo>
                  <a:lnTo>
                    <a:pt x="224" y="211"/>
                  </a:lnTo>
                  <a:lnTo>
                    <a:pt x="233" y="209"/>
                  </a:lnTo>
                  <a:lnTo>
                    <a:pt x="241" y="207"/>
                  </a:lnTo>
                  <a:lnTo>
                    <a:pt x="250" y="206"/>
                  </a:lnTo>
                  <a:lnTo>
                    <a:pt x="258" y="204"/>
                  </a:lnTo>
                  <a:lnTo>
                    <a:pt x="267" y="201"/>
                  </a:lnTo>
                  <a:lnTo>
                    <a:pt x="276" y="200"/>
                  </a:lnTo>
                  <a:lnTo>
                    <a:pt x="284" y="198"/>
                  </a:lnTo>
                  <a:lnTo>
                    <a:pt x="293" y="195"/>
                  </a:lnTo>
                  <a:lnTo>
                    <a:pt x="301" y="192"/>
                  </a:lnTo>
                  <a:lnTo>
                    <a:pt x="309" y="190"/>
                  </a:lnTo>
                  <a:lnTo>
                    <a:pt x="318" y="187"/>
                  </a:lnTo>
                  <a:lnTo>
                    <a:pt x="326" y="186"/>
                  </a:lnTo>
                  <a:lnTo>
                    <a:pt x="335" y="183"/>
                  </a:lnTo>
                  <a:lnTo>
                    <a:pt x="343" y="180"/>
                  </a:lnTo>
                  <a:lnTo>
                    <a:pt x="352" y="176"/>
                  </a:lnTo>
                  <a:lnTo>
                    <a:pt x="360" y="173"/>
                  </a:lnTo>
                  <a:lnTo>
                    <a:pt x="369" y="170"/>
                  </a:lnTo>
                  <a:lnTo>
                    <a:pt x="375" y="166"/>
                  </a:lnTo>
                  <a:lnTo>
                    <a:pt x="385" y="164"/>
                  </a:lnTo>
                  <a:lnTo>
                    <a:pt x="392" y="159"/>
                  </a:lnTo>
                  <a:lnTo>
                    <a:pt x="402" y="156"/>
                  </a:lnTo>
                  <a:lnTo>
                    <a:pt x="408" y="152"/>
                  </a:lnTo>
                  <a:lnTo>
                    <a:pt x="417" y="149"/>
                  </a:lnTo>
                  <a:lnTo>
                    <a:pt x="425" y="145"/>
                  </a:lnTo>
                  <a:lnTo>
                    <a:pt x="434" y="141"/>
                  </a:lnTo>
                  <a:lnTo>
                    <a:pt x="442" y="136"/>
                  </a:lnTo>
                  <a:lnTo>
                    <a:pt x="450" y="133"/>
                  </a:lnTo>
                  <a:lnTo>
                    <a:pt x="458" y="128"/>
                  </a:lnTo>
                  <a:lnTo>
                    <a:pt x="467" y="125"/>
                  </a:lnTo>
                  <a:lnTo>
                    <a:pt x="475" y="121"/>
                  </a:lnTo>
                  <a:lnTo>
                    <a:pt x="482" y="116"/>
                  </a:lnTo>
                  <a:lnTo>
                    <a:pt x="490" y="111"/>
                  </a:lnTo>
                  <a:lnTo>
                    <a:pt x="499" y="107"/>
                  </a:lnTo>
                  <a:lnTo>
                    <a:pt x="506" y="102"/>
                  </a:lnTo>
                  <a:lnTo>
                    <a:pt x="515" y="97"/>
                  </a:lnTo>
                  <a:lnTo>
                    <a:pt x="523" y="91"/>
                  </a:lnTo>
                  <a:lnTo>
                    <a:pt x="530" y="88"/>
                  </a:lnTo>
                  <a:lnTo>
                    <a:pt x="538" y="82"/>
                  </a:lnTo>
                  <a:lnTo>
                    <a:pt x="547" y="77"/>
                  </a:lnTo>
                  <a:lnTo>
                    <a:pt x="555" y="71"/>
                  </a:lnTo>
                  <a:lnTo>
                    <a:pt x="563" y="66"/>
                  </a:lnTo>
                  <a:lnTo>
                    <a:pt x="571" y="62"/>
                  </a:lnTo>
                  <a:lnTo>
                    <a:pt x="578" y="56"/>
                  </a:lnTo>
                  <a:lnTo>
                    <a:pt x="586" y="51"/>
                  </a:lnTo>
                  <a:lnTo>
                    <a:pt x="595" y="45"/>
                  </a:lnTo>
                  <a:lnTo>
                    <a:pt x="602" y="40"/>
                  </a:lnTo>
                  <a:lnTo>
                    <a:pt x="611" y="34"/>
                  </a:lnTo>
                  <a:lnTo>
                    <a:pt x="611" y="31"/>
                  </a:lnTo>
                  <a:lnTo>
                    <a:pt x="611" y="25"/>
                  </a:lnTo>
                  <a:lnTo>
                    <a:pt x="611" y="18"/>
                  </a:lnTo>
                  <a:lnTo>
                    <a:pt x="611" y="14"/>
                  </a:lnTo>
                  <a:lnTo>
                    <a:pt x="609" y="7"/>
                  </a:lnTo>
                  <a:lnTo>
                    <a:pt x="609" y="3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5CF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8" name="Freeform 300"/>
            <p:cNvSpPr>
              <a:spLocks/>
            </p:cNvSpPr>
            <p:nvPr/>
          </p:nvSpPr>
          <p:spPr bwMode="auto">
            <a:xfrm>
              <a:off x="4561" y="911"/>
              <a:ext cx="77" cy="255"/>
            </a:xfrm>
            <a:custGeom>
              <a:avLst/>
              <a:gdLst/>
              <a:ahLst/>
              <a:cxnLst>
                <a:cxn ang="0">
                  <a:pos x="83" y="9"/>
                </a:cxn>
                <a:cxn ang="0">
                  <a:pos x="65" y="25"/>
                </a:cxn>
                <a:cxn ang="0">
                  <a:pos x="48" y="45"/>
                </a:cxn>
                <a:cxn ang="0">
                  <a:pos x="34" y="63"/>
                </a:cxn>
                <a:cxn ang="0">
                  <a:pos x="23" y="84"/>
                </a:cxn>
                <a:cxn ang="0">
                  <a:pos x="14" y="107"/>
                </a:cxn>
                <a:cxn ang="0">
                  <a:pos x="8" y="130"/>
                </a:cxn>
                <a:cxn ang="0">
                  <a:pos x="3" y="155"/>
                </a:cxn>
                <a:cxn ang="0">
                  <a:pos x="0" y="181"/>
                </a:cxn>
                <a:cxn ang="0">
                  <a:pos x="0" y="208"/>
                </a:cxn>
                <a:cxn ang="0">
                  <a:pos x="1" y="235"/>
                </a:cxn>
                <a:cxn ang="0">
                  <a:pos x="3" y="262"/>
                </a:cxn>
                <a:cxn ang="0">
                  <a:pos x="6" y="288"/>
                </a:cxn>
                <a:cxn ang="0">
                  <a:pos x="12" y="316"/>
                </a:cxn>
                <a:cxn ang="0">
                  <a:pos x="18" y="342"/>
                </a:cxn>
                <a:cxn ang="0">
                  <a:pos x="26" y="370"/>
                </a:cxn>
                <a:cxn ang="0">
                  <a:pos x="35" y="397"/>
                </a:cxn>
                <a:cxn ang="0">
                  <a:pos x="45" y="421"/>
                </a:cxn>
                <a:cxn ang="0">
                  <a:pos x="57" y="448"/>
                </a:cxn>
                <a:cxn ang="0">
                  <a:pos x="66" y="471"/>
                </a:cxn>
                <a:cxn ang="0">
                  <a:pos x="80" y="494"/>
                </a:cxn>
                <a:cxn ang="0">
                  <a:pos x="94" y="508"/>
                </a:cxn>
                <a:cxn ang="0">
                  <a:pos x="108" y="502"/>
                </a:cxn>
                <a:cxn ang="0">
                  <a:pos x="121" y="496"/>
                </a:cxn>
                <a:cxn ang="0">
                  <a:pos x="139" y="491"/>
                </a:cxn>
                <a:cxn ang="0">
                  <a:pos x="149" y="480"/>
                </a:cxn>
                <a:cxn ang="0">
                  <a:pos x="139" y="459"/>
                </a:cxn>
                <a:cxn ang="0">
                  <a:pos x="130" y="437"/>
                </a:cxn>
                <a:cxn ang="0">
                  <a:pos x="122" y="415"/>
                </a:cxn>
                <a:cxn ang="0">
                  <a:pos x="116" y="392"/>
                </a:cxn>
                <a:cxn ang="0">
                  <a:pos x="111" y="370"/>
                </a:cxn>
                <a:cxn ang="0">
                  <a:pos x="107" y="347"/>
                </a:cxn>
                <a:cxn ang="0">
                  <a:pos x="104" y="325"/>
                </a:cxn>
                <a:cxn ang="0">
                  <a:pos x="104" y="302"/>
                </a:cxn>
                <a:cxn ang="0">
                  <a:pos x="102" y="279"/>
                </a:cxn>
                <a:cxn ang="0">
                  <a:pos x="102" y="256"/>
                </a:cxn>
                <a:cxn ang="0">
                  <a:pos x="102" y="234"/>
                </a:cxn>
                <a:cxn ang="0">
                  <a:pos x="102" y="209"/>
                </a:cxn>
                <a:cxn ang="0">
                  <a:pos x="102" y="186"/>
                </a:cxn>
                <a:cxn ang="0">
                  <a:pos x="102" y="163"/>
                </a:cxn>
                <a:cxn ang="0">
                  <a:pos x="102" y="139"/>
                </a:cxn>
                <a:cxn ang="0">
                  <a:pos x="102" y="116"/>
                </a:cxn>
                <a:cxn ang="0">
                  <a:pos x="102" y="93"/>
                </a:cxn>
                <a:cxn ang="0">
                  <a:pos x="102" y="70"/>
                </a:cxn>
                <a:cxn ang="0">
                  <a:pos x="101" y="46"/>
                </a:cxn>
                <a:cxn ang="0">
                  <a:pos x="99" y="23"/>
                </a:cxn>
                <a:cxn ang="0">
                  <a:pos x="97" y="0"/>
                </a:cxn>
              </a:cxnLst>
              <a:rect l="0" t="0" r="r" b="b"/>
              <a:pathLst>
                <a:path w="153" h="510">
                  <a:moveTo>
                    <a:pt x="97" y="0"/>
                  </a:moveTo>
                  <a:lnTo>
                    <a:pt x="90" y="4"/>
                  </a:lnTo>
                  <a:lnTo>
                    <a:pt x="83" y="9"/>
                  </a:lnTo>
                  <a:lnTo>
                    <a:pt x="77" y="14"/>
                  </a:lnTo>
                  <a:lnTo>
                    <a:pt x="71" y="20"/>
                  </a:lnTo>
                  <a:lnTo>
                    <a:pt x="65" y="25"/>
                  </a:lnTo>
                  <a:lnTo>
                    <a:pt x="59" y="31"/>
                  </a:lnTo>
                  <a:lnTo>
                    <a:pt x="53" y="37"/>
                  </a:lnTo>
                  <a:lnTo>
                    <a:pt x="48" y="45"/>
                  </a:lnTo>
                  <a:lnTo>
                    <a:pt x="43" y="49"/>
                  </a:lnTo>
                  <a:lnTo>
                    <a:pt x="39" y="57"/>
                  </a:lnTo>
                  <a:lnTo>
                    <a:pt x="34" y="63"/>
                  </a:lnTo>
                  <a:lnTo>
                    <a:pt x="31" y="70"/>
                  </a:lnTo>
                  <a:lnTo>
                    <a:pt x="26" y="77"/>
                  </a:lnTo>
                  <a:lnTo>
                    <a:pt x="23" y="84"/>
                  </a:lnTo>
                  <a:lnTo>
                    <a:pt x="20" y="91"/>
                  </a:lnTo>
                  <a:lnTo>
                    <a:pt x="18" y="101"/>
                  </a:lnTo>
                  <a:lnTo>
                    <a:pt x="14" y="107"/>
                  </a:lnTo>
                  <a:lnTo>
                    <a:pt x="12" y="115"/>
                  </a:lnTo>
                  <a:lnTo>
                    <a:pt x="11" y="122"/>
                  </a:lnTo>
                  <a:lnTo>
                    <a:pt x="8" y="130"/>
                  </a:lnTo>
                  <a:lnTo>
                    <a:pt x="6" y="139"/>
                  </a:lnTo>
                  <a:lnTo>
                    <a:pt x="4" y="147"/>
                  </a:lnTo>
                  <a:lnTo>
                    <a:pt x="3" y="155"/>
                  </a:lnTo>
                  <a:lnTo>
                    <a:pt x="3" y="164"/>
                  </a:lnTo>
                  <a:lnTo>
                    <a:pt x="1" y="172"/>
                  </a:lnTo>
                  <a:lnTo>
                    <a:pt x="0" y="181"/>
                  </a:lnTo>
                  <a:lnTo>
                    <a:pt x="0" y="189"/>
                  </a:lnTo>
                  <a:lnTo>
                    <a:pt x="0" y="198"/>
                  </a:lnTo>
                  <a:lnTo>
                    <a:pt x="0" y="208"/>
                  </a:lnTo>
                  <a:lnTo>
                    <a:pt x="0" y="217"/>
                  </a:lnTo>
                  <a:lnTo>
                    <a:pt x="0" y="225"/>
                  </a:lnTo>
                  <a:lnTo>
                    <a:pt x="1" y="235"/>
                  </a:lnTo>
                  <a:lnTo>
                    <a:pt x="1" y="243"/>
                  </a:lnTo>
                  <a:lnTo>
                    <a:pt x="1" y="252"/>
                  </a:lnTo>
                  <a:lnTo>
                    <a:pt x="3" y="262"/>
                  </a:lnTo>
                  <a:lnTo>
                    <a:pt x="4" y="271"/>
                  </a:lnTo>
                  <a:lnTo>
                    <a:pt x="4" y="279"/>
                  </a:lnTo>
                  <a:lnTo>
                    <a:pt x="6" y="288"/>
                  </a:lnTo>
                  <a:lnTo>
                    <a:pt x="9" y="297"/>
                  </a:lnTo>
                  <a:lnTo>
                    <a:pt x="11" y="307"/>
                  </a:lnTo>
                  <a:lnTo>
                    <a:pt x="12" y="316"/>
                  </a:lnTo>
                  <a:lnTo>
                    <a:pt x="14" y="325"/>
                  </a:lnTo>
                  <a:lnTo>
                    <a:pt x="15" y="335"/>
                  </a:lnTo>
                  <a:lnTo>
                    <a:pt x="18" y="342"/>
                  </a:lnTo>
                  <a:lnTo>
                    <a:pt x="22" y="352"/>
                  </a:lnTo>
                  <a:lnTo>
                    <a:pt x="23" y="361"/>
                  </a:lnTo>
                  <a:lnTo>
                    <a:pt x="26" y="370"/>
                  </a:lnTo>
                  <a:lnTo>
                    <a:pt x="29" y="380"/>
                  </a:lnTo>
                  <a:lnTo>
                    <a:pt x="32" y="387"/>
                  </a:lnTo>
                  <a:lnTo>
                    <a:pt x="35" y="397"/>
                  </a:lnTo>
                  <a:lnTo>
                    <a:pt x="39" y="404"/>
                  </a:lnTo>
                  <a:lnTo>
                    <a:pt x="42" y="414"/>
                  </a:lnTo>
                  <a:lnTo>
                    <a:pt x="45" y="421"/>
                  </a:lnTo>
                  <a:lnTo>
                    <a:pt x="48" y="431"/>
                  </a:lnTo>
                  <a:lnTo>
                    <a:pt x="53" y="438"/>
                  </a:lnTo>
                  <a:lnTo>
                    <a:pt x="57" y="448"/>
                  </a:lnTo>
                  <a:lnTo>
                    <a:pt x="60" y="454"/>
                  </a:lnTo>
                  <a:lnTo>
                    <a:pt x="63" y="463"/>
                  </a:lnTo>
                  <a:lnTo>
                    <a:pt x="66" y="471"/>
                  </a:lnTo>
                  <a:lnTo>
                    <a:pt x="71" y="479"/>
                  </a:lnTo>
                  <a:lnTo>
                    <a:pt x="76" y="487"/>
                  </a:lnTo>
                  <a:lnTo>
                    <a:pt x="80" y="494"/>
                  </a:lnTo>
                  <a:lnTo>
                    <a:pt x="85" y="502"/>
                  </a:lnTo>
                  <a:lnTo>
                    <a:pt x="90" y="510"/>
                  </a:lnTo>
                  <a:lnTo>
                    <a:pt x="94" y="508"/>
                  </a:lnTo>
                  <a:lnTo>
                    <a:pt x="99" y="505"/>
                  </a:lnTo>
                  <a:lnTo>
                    <a:pt x="104" y="504"/>
                  </a:lnTo>
                  <a:lnTo>
                    <a:pt x="108" y="502"/>
                  </a:lnTo>
                  <a:lnTo>
                    <a:pt x="111" y="499"/>
                  </a:lnTo>
                  <a:lnTo>
                    <a:pt x="116" y="497"/>
                  </a:lnTo>
                  <a:lnTo>
                    <a:pt x="121" y="496"/>
                  </a:lnTo>
                  <a:lnTo>
                    <a:pt x="124" y="496"/>
                  </a:lnTo>
                  <a:lnTo>
                    <a:pt x="132" y="493"/>
                  </a:lnTo>
                  <a:lnTo>
                    <a:pt x="139" y="491"/>
                  </a:lnTo>
                  <a:lnTo>
                    <a:pt x="145" y="490"/>
                  </a:lnTo>
                  <a:lnTo>
                    <a:pt x="153" y="488"/>
                  </a:lnTo>
                  <a:lnTo>
                    <a:pt x="149" y="480"/>
                  </a:lnTo>
                  <a:lnTo>
                    <a:pt x="145" y="473"/>
                  </a:lnTo>
                  <a:lnTo>
                    <a:pt x="141" y="466"/>
                  </a:lnTo>
                  <a:lnTo>
                    <a:pt x="139" y="459"/>
                  </a:lnTo>
                  <a:lnTo>
                    <a:pt x="135" y="452"/>
                  </a:lnTo>
                  <a:lnTo>
                    <a:pt x="132" y="445"/>
                  </a:lnTo>
                  <a:lnTo>
                    <a:pt x="130" y="437"/>
                  </a:lnTo>
                  <a:lnTo>
                    <a:pt x="127" y="431"/>
                  </a:lnTo>
                  <a:lnTo>
                    <a:pt x="124" y="421"/>
                  </a:lnTo>
                  <a:lnTo>
                    <a:pt x="122" y="415"/>
                  </a:lnTo>
                  <a:lnTo>
                    <a:pt x="121" y="407"/>
                  </a:lnTo>
                  <a:lnTo>
                    <a:pt x="119" y="400"/>
                  </a:lnTo>
                  <a:lnTo>
                    <a:pt x="116" y="392"/>
                  </a:lnTo>
                  <a:lnTo>
                    <a:pt x="114" y="384"/>
                  </a:lnTo>
                  <a:lnTo>
                    <a:pt x="113" y="376"/>
                  </a:lnTo>
                  <a:lnTo>
                    <a:pt x="111" y="370"/>
                  </a:lnTo>
                  <a:lnTo>
                    <a:pt x="110" y="363"/>
                  </a:lnTo>
                  <a:lnTo>
                    <a:pt x="108" y="355"/>
                  </a:lnTo>
                  <a:lnTo>
                    <a:pt x="107" y="347"/>
                  </a:lnTo>
                  <a:lnTo>
                    <a:pt x="107" y="339"/>
                  </a:lnTo>
                  <a:lnTo>
                    <a:pt x="105" y="332"/>
                  </a:lnTo>
                  <a:lnTo>
                    <a:pt x="104" y="325"/>
                  </a:lnTo>
                  <a:lnTo>
                    <a:pt x="104" y="316"/>
                  </a:lnTo>
                  <a:lnTo>
                    <a:pt x="104" y="310"/>
                  </a:lnTo>
                  <a:lnTo>
                    <a:pt x="104" y="302"/>
                  </a:lnTo>
                  <a:lnTo>
                    <a:pt x="102" y="294"/>
                  </a:lnTo>
                  <a:lnTo>
                    <a:pt x="102" y="287"/>
                  </a:lnTo>
                  <a:lnTo>
                    <a:pt x="102" y="279"/>
                  </a:lnTo>
                  <a:lnTo>
                    <a:pt x="102" y="271"/>
                  </a:lnTo>
                  <a:lnTo>
                    <a:pt x="102" y="263"/>
                  </a:lnTo>
                  <a:lnTo>
                    <a:pt x="102" y="256"/>
                  </a:lnTo>
                  <a:lnTo>
                    <a:pt x="102" y="249"/>
                  </a:lnTo>
                  <a:lnTo>
                    <a:pt x="102" y="240"/>
                  </a:lnTo>
                  <a:lnTo>
                    <a:pt x="102" y="234"/>
                  </a:lnTo>
                  <a:lnTo>
                    <a:pt x="102" y="225"/>
                  </a:lnTo>
                  <a:lnTo>
                    <a:pt x="102" y="218"/>
                  </a:lnTo>
                  <a:lnTo>
                    <a:pt x="102" y="209"/>
                  </a:lnTo>
                  <a:lnTo>
                    <a:pt x="102" y="201"/>
                  </a:lnTo>
                  <a:lnTo>
                    <a:pt x="102" y="194"/>
                  </a:lnTo>
                  <a:lnTo>
                    <a:pt x="102" y="186"/>
                  </a:lnTo>
                  <a:lnTo>
                    <a:pt x="102" y="178"/>
                  </a:lnTo>
                  <a:lnTo>
                    <a:pt x="102" y="170"/>
                  </a:lnTo>
                  <a:lnTo>
                    <a:pt x="102" y="163"/>
                  </a:lnTo>
                  <a:lnTo>
                    <a:pt x="102" y="155"/>
                  </a:lnTo>
                  <a:lnTo>
                    <a:pt x="102" y="147"/>
                  </a:lnTo>
                  <a:lnTo>
                    <a:pt x="102" y="139"/>
                  </a:lnTo>
                  <a:lnTo>
                    <a:pt x="102" y="132"/>
                  </a:lnTo>
                  <a:lnTo>
                    <a:pt x="104" y="124"/>
                  </a:lnTo>
                  <a:lnTo>
                    <a:pt x="102" y="116"/>
                  </a:lnTo>
                  <a:lnTo>
                    <a:pt x="102" y="108"/>
                  </a:lnTo>
                  <a:lnTo>
                    <a:pt x="102" y="101"/>
                  </a:lnTo>
                  <a:lnTo>
                    <a:pt x="102" y="93"/>
                  </a:lnTo>
                  <a:lnTo>
                    <a:pt x="102" y="85"/>
                  </a:lnTo>
                  <a:lnTo>
                    <a:pt x="102" y="77"/>
                  </a:lnTo>
                  <a:lnTo>
                    <a:pt x="102" y="70"/>
                  </a:lnTo>
                  <a:lnTo>
                    <a:pt x="102" y="62"/>
                  </a:lnTo>
                  <a:lnTo>
                    <a:pt x="102" y="54"/>
                  </a:lnTo>
                  <a:lnTo>
                    <a:pt x="101" y="46"/>
                  </a:lnTo>
                  <a:lnTo>
                    <a:pt x="101" y="39"/>
                  </a:lnTo>
                  <a:lnTo>
                    <a:pt x="101" y="31"/>
                  </a:lnTo>
                  <a:lnTo>
                    <a:pt x="99" y="23"/>
                  </a:lnTo>
                  <a:lnTo>
                    <a:pt x="99" y="15"/>
                  </a:lnTo>
                  <a:lnTo>
                    <a:pt x="97" y="8"/>
                  </a:lnTo>
                  <a:lnTo>
                    <a:pt x="97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49" name="Freeform 301"/>
            <p:cNvSpPr>
              <a:spLocks/>
            </p:cNvSpPr>
            <p:nvPr/>
          </p:nvSpPr>
          <p:spPr bwMode="auto">
            <a:xfrm>
              <a:off x="4519" y="893"/>
              <a:ext cx="83" cy="301"/>
            </a:xfrm>
            <a:custGeom>
              <a:avLst/>
              <a:gdLst/>
              <a:ahLst/>
              <a:cxnLst>
                <a:cxn ang="0">
                  <a:pos x="96" y="10"/>
                </a:cxn>
                <a:cxn ang="0">
                  <a:pos x="72" y="31"/>
                </a:cxn>
                <a:cxn ang="0">
                  <a:pos x="54" y="52"/>
                </a:cxn>
                <a:cxn ang="0">
                  <a:pos x="37" y="76"/>
                </a:cxn>
                <a:cxn ang="0">
                  <a:pos x="23" y="102"/>
                </a:cxn>
                <a:cxn ang="0">
                  <a:pos x="14" y="130"/>
                </a:cxn>
                <a:cxn ang="0">
                  <a:pos x="6" y="158"/>
                </a:cxn>
                <a:cxn ang="0">
                  <a:pos x="1" y="187"/>
                </a:cxn>
                <a:cxn ang="0">
                  <a:pos x="0" y="218"/>
                </a:cxn>
                <a:cxn ang="0">
                  <a:pos x="0" y="249"/>
                </a:cxn>
                <a:cxn ang="0">
                  <a:pos x="3" y="280"/>
                </a:cxn>
                <a:cxn ang="0">
                  <a:pos x="4" y="311"/>
                </a:cxn>
                <a:cxn ang="0">
                  <a:pos x="10" y="344"/>
                </a:cxn>
                <a:cxn ang="0">
                  <a:pos x="18" y="375"/>
                </a:cxn>
                <a:cxn ang="0">
                  <a:pos x="26" y="407"/>
                </a:cxn>
                <a:cxn ang="0">
                  <a:pos x="35" y="438"/>
                </a:cxn>
                <a:cxn ang="0">
                  <a:pos x="45" y="469"/>
                </a:cxn>
                <a:cxn ang="0">
                  <a:pos x="55" y="499"/>
                </a:cxn>
                <a:cxn ang="0">
                  <a:pos x="66" y="528"/>
                </a:cxn>
                <a:cxn ang="0">
                  <a:pos x="77" y="556"/>
                </a:cxn>
                <a:cxn ang="0">
                  <a:pos x="89" y="582"/>
                </a:cxn>
                <a:cxn ang="0">
                  <a:pos x="102" y="599"/>
                </a:cxn>
                <a:cxn ang="0">
                  <a:pos x="116" y="599"/>
                </a:cxn>
                <a:cxn ang="0">
                  <a:pos x="130" y="599"/>
                </a:cxn>
                <a:cxn ang="0">
                  <a:pos x="142" y="598"/>
                </a:cxn>
                <a:cxn ang="0">
                  <a:pos x="158" y="598"/>
                </a:cxn>
                <a:cxn ang="0">
                  <a:pos x="159" y="578"/>
                </a:cxn>
                <a:cxn ang="0">
                  <a:pos x="150" y="551"/>
                </a:cxn>
                <a:cxn ang="0">
                  <a:pos x="141" y="525"/>
                </a:cxn>
                <a:cxn ang="0">
                  <a:pos x="133" y="497"/>
                </a:cxn>
                <a:cxn ang="0">
                  <a:pos x="127" y="471"/>
                </a:cxn>
                <a:cxn ang="0">
                  <a:pos x="119" y="444"/>
                </a:cxn>
                <a:cxn ang="0">
                  <a:pos x="113" y="417"/>
                </a:cxn>
                <a:cxn ang="0">
                  <a:pos x="108" y="390"/>
                </a:cxn>
                <a:cxn ang="0">
                  <a:pos x="103" y="364"/>
                </a:cxn>
                <a:cxn ang="0">
                  <a:pos x="99" y="336"/>
                </a:cxn>
                <a:cxn ang="0">
                  <a:pos x="97" y="311"/>
                </a:cxn>
                <a:cxn ang="0">
                  <a:pos x="94" y="283"/>
                </a:cxn>
                <a:cxn ang="0">
                  <a:pos x="94" y="255"/>
                </a:cxn>
                <a:cxn ang="0">
                  <a:pos x="93" y="229"/>
                </a:cxn>
                <a:cxn ang="0">
                  <a:pos x="94" y="201"/>
                </a:cxn>
                <a:cxn ang="0">
                  <a:pos x="96" y="175"/>
                </a:cxn>
                <a:cxn ang="0">
                  <a:pos x="97" y="147"/>
                </a:cxn>
                <a:cxn ang="0">
                  <a:pos x="100" y="119"/>
                </a:cxn>
                <a:cxn ang="0">
                  <a:pos x="107" y="93"/>
                </a:cxn>
                <a:cxn ang="0">
                  <a:pos x="113" y="63"/>
                </a:cxn>
                <a:cxn ang="0">
                  <a:pos x="119" y="37"/>
                </a:cxn>
                <a:cxn ang="0">
                  <a:pos x="122" y="12"/>
                </a:cxn>
                <a:cxn ang="0">
                  <a:pos x="114" y="0"/>
                </a:cxn>
              </a:cxnLst>
              <a:rect l="0" t="0" r="r" b="b"/>
              <a:pathLst>
                <a:path w="165" h="601">
                  <a:moveTo>
                    <a:pt x="114" y="0"/>
                  </a:moveTo>
                  <a:lnTo>
                    <a:pt x="103" y="4"/>
                  </a:lnTo>
                  <a:lnTo>
                    <a:pt x="96" y="10"/>
                  </a:lnTo>
                  <a:lnTo>
                    <a:pt x="86" y="17"/>
                  </a:lnTo>
                  <a:lnTo>
                    <a:pt x="80" y="24"/>
                  </a:lnTo>
                  <a:lnTo>
                    <a:pt x="72" y="31"/>
                  </a:lnTo>
                  <a:lnTo>
                    <a:pt x="65" y="37"/>
                  </a:lnTo>
                  <a:lnTo>
                    <a:pt x="58" y="45"/>
                  </a:lnTo>
                  <a:lnTo>
                    <a:pt x="54" y="52"/>
                  </a:lnTo>
                  <a:lnTo>
                    <a:pt x="46" y="60"/>
                  </a:lnTo>
                  <a:lnTo>
                    <a:pt x="41" y="68"/>
                  </a:lnTo>
                  <a:lnTo>
                    <a:pt x="37" y="76"/>
                  </a:lnTo>
                  <a:lnTo>
                    <a:pt x="32" y="85"/>
                  </a:lnTo>
                  <a:lnTo>
                    <a:pt x="28" y="93"/>
                  </a:lnTo>
                  <a:lnTo>
                    <a:pt x="23" y="102"/>
                  </a:lnTo>
                  <a:lnTo>
                    <a:pt x="20" y="111"/>
                  </a:lnTo>
                  <a:lnTo>
                    <a:pt x="18" y="121"/>
                  </a:lnTo>
                  <a:lnTo>
                    <a:pt x="14" y="130"/>
                  </a:lnTo>
                  <a:lnTo>
                    <a:pt x="10" y="139"/>
                  </a:lnTo>
                  <a:lnTo>
                    <a:pt x="9" y="147"/>
                  </a:lnTo>
                  <a:lnTo>
                    <a:pt x="6" y="158"/>
                  </a:lnTo>
                  <a:lnTo>
                    <a:pt x="4" y="167"/>
                  </a:lnTo>
                  <a:lnTo>
                    <a:pt x="3" y="178"/>
                  </a:lnTo>
                  <a:lnTo>
                    <a:pt x="1" y="187"/>
                  </a:lnTo>
                  <a:lnTo>
                    <a:pt x="1" y="198"/>
                  </a:lnTo>
                  <a:lnTo>
                    <a:pt x="0" y="207"/>
                  </a:lnTo>
                  <a:lnTo>
                    <a:pt x="0" y="218"/>
                  </a:lnTo>
                  <a:lnTo>
                    <a:pt x="0" y="227"/>
                  </a:lnTo>
                  <a:lnTo>
                    <a:pt x="0" y="238"/>
                  </a:lnTo>
                  <a:lnTo>
                    <a:pt x="0" y="249"/>
                  </a:lnTo>
                  <a:lnTo>
                    <a:pt x="1" y="258"/>
                  </a:lnTo>
                  <a:lnTo>
                    <a:pt x="1" y="269"/>
                  </a:lnTo>
                  <a:lnTo>
                    <a:pt x="3" y="280"/>
                  </a:lnTo>
                  <a:lnTo>
                    <a:pt x="3" y="291"/>
                  </a:lnTo>
                  <a:lnTo>
                    <a:pt x="4" y="300"/>
                  </a:lnTo>
                  <a:lnTo>
                    <a:pt x="4" y="311"/>
                  </a:lnTo>
                  <a:lnTo>
                    <a:pt x="7" y="322"/>
                  </a:lnTo>
                  <a:lnTo>
                    <a:pt x="9" y="333"/>
                  </a:lnTo>
                  <a:lnTo>
                    <a:pt x="10" y="344"/>
                  </a:lnTo>
                  <a:lnTo>
                    <a:pt x="14" y="353"/>
                  </a:lnTo>
                  <a:lnTo>
                    <a:pt x="17" y="365"/>
                  </a:lnTo>
                  <a:lnTo>
                    <a:pt x="18" y="375"/>
                  </a:lnTo>
                  <a:lnTo>
                    <a:pt x="21" y="386"/>
                  </a:lnTo>
                  <a:lnTo>
                    <a:pt x="23" y="396"/>
                  </a:lnTo>
                  <a:lnTo>
                    <a:pt x="26" y="407"/>
                  </a:lnTo>
                  <a:lnTo>
                    <a:pt x="28" y="417"/>
                  </a:lnTo>
                  <a:lnTo>
                    <a:pt x="32" y="427"/>
                  </a:lnTo>
                  <a:lnTo>
                    <a:pt x="35" y="438"/>
                  </a:lnTo>
                  <a:lnTo>
                    <a:pt x="38" y="449"/>
                  </a:lnTo>
                  <a:lnTo>
                    <a:pt x="41" y="458"/>
                  </a:lnTo>
                  <a:lnTo>
                    <a:pt x="45" y="469"/>
                  </a:lnTo>
                  <a:lnTo>
                    <a:pt x="48" y="479"/>
                  </a:lnTo>
                  <a:lnTo>
                    <a:pt x="52" y="489"/>
                  </a:lnTo>
                  <a:lnTo>
                    <a:pt x="55" y="499"/>
                  </a:lnTo>
                  <a:lnTo>
                    <a:pt x="58" y="510"/>
                  </a:lnTo>
                  <a:lnTo>
                    <a:pt x="62" y="519"/>
                  </a:lnTo>
                  <a:lnTo>
                    <a:pt x="66" y="528"/>
                  </a:lnTo>
                  <a:lnTo>
                    <a:pt x="69" y="537"/>
                  </a:lnTo>
                  <a:lnTo>
                    <a:pt x="74" y="547"/>
                  </a:lnTo>
                  <a:lnTo>
                    <a:pt x="77" y="556"/>
                  </a:lnTo>
                  <a:lnTo>
                    <a:pt x="82" y="565"/>
                  </a:lnTo>
                  <a:lnTo>
                    <a:pt x="85" y="573"/>
                  </a:lnTo>
                  <a:lnTo>
                    <a:pt x="89" y="582"/>
                  </a:lnTo>
                  <a:lnTo>
                    <a:pt x="93" y="592"/>
                  </a:lnTo>
                  <a:lnTo>
                    <a:pt x="97" y="601"/>
                  </a:lnTo>
                  <a:lnTo>
                    <a:pt x="102" y="599"/>
                  </a:lnTo>
                  <a:lnTo>
                    <a:pt x="107" y="599"/>
                  </a:lnTo>
                  <a:lnTo>
                    <a:pt x="111" y="599"/>
                  </a:lnTo>
                  <a:lnTo>
                    <a:pt x="116" y="599"/>
                  </a:lnTo>
                  <a:lnTo>
                    <a:pt x="120" y="599"/>
                  </a:lnTo>
                  <a:lnTo>
                    <a:pt x="125" y="599"/>
                  </a:lnTo>
                  <a:lnTo>
                    <a:pt x="130" y="599"/>
                  </a:lnTo>
                  <a:lnTo>
                    <a:pt x="133" y="599"/>
                  </a:lnTo>
                  <a:lnTo>
                    <a:pt x="138" y="598"/>
                  </a:lnTo>
                  <a:lnTo>
                    <a:pt x="142" y="598"/>
                  </a:lnTo>
                  <a:lnTo>
                    <a:pt x="145" y="598"/>
                  </a:lnTo>
                  <a:lnTo>
                    <a:pt x="150" y="598"/>
                  </a:lnTo>
                  <a:lnTo>
                    <a:pt x="158" y="598"/>
                  </a:lnTo>
                  <a:lnTo>
                    <a:pt x="165" y="596"/>
                  </a:lnTo>
                  <a:lnTo>
                    <a:pt x="162" y="587"/>
                  </a:lnTo>
                  <a:lnTo>
                    <a:pt x="159" y="578"/>
                  </a:lnTo>
                  <a:lnTo>
                    <a:pt x="155" y="568"/>
                  </a:lnTo>
                  <a:lnTo>
                    <a:pt x="151" y="561"/>
                  </a:lnTo>
                  <a:lnTo>
                    <a:pt x="150" y="551"/>
                  </a:lnTo>
                  <a:lnTo>
                    <a:pt x="147" y="542"/>
                  </a:lnTo>
                  <a:lnTo>
                    <a:pt x="144" y="533"/>
                  </a:lnTo>
                  <a:lnTo>
                    <a:pt x="141" y="525"/>
                  </a:lnTo>
                  <a:lnTo>
                    <a:pt x="138" y="516"/>
                  </a:lnTo>
                  <a:lnTo>
                    <a:pt x="136" y="506"/>
                  </a:lnTo>
                  <a:lnTo>
                    <a:pt x="133" y="497"/>
                  </a:lnTo>
                  <a:lnTo>
                    <a:pt x="131" y="489"/>
                  </a:lnTo>
                  <a:lnTo>
                    <a:pt x="128" y="480"/>
                  </a:lnTo>
                  <a:lnTo>
                    <a:pt x="127" y="471"/>
                  </a:lnTo>
                  <a:lnTo>
                    <a:pt x="124" y="462"/>
                  </a:lnTo>
                  <a:lnTo>
                    <a:pt x="122" y="452"/>
                  </a:lnTo>
                  <a:lnTo>
                    <a:pt x="119" y="444"/>
                  </a:lnTo>
                  <a:lnTo>
                    <a:pt x="117" y="435"/>
                  </a:lnTo>
                  <a:lnTo>
                    <a:pt x="114" y="426"/>
                  </a:lnTo>
                  <a:lnTo>
                    <a:pt x="113" y="417"/>
                  </a:lnTo>
                  <a:lnTo>
                    <a:pt x="111" y="409"/>
                  </a:lnTo>
                  <a:lnTo>
                    <a:pt x="110" y="400"/>
                  </a:lnTo>
                  <a:lnTo>
                    <a:pt x="108" y="390"/>
                  </a:lnTo>
                  <a:lnTo>
                    <a:pt x="107" y="381"/>
                  </a:lnTo>
                  <a:lnTo>
                    <a:pt x="103" y="373"/>
                  </a:lnTo>
                  <a:lnTo>
                    <a:pt x="103" y="364"/>
                  </a:lnTo>
                  <a:lnTo>
                    <a:pt x="102" y="355"/>
                  </a:lnTo>
                  <a:lnTo>
                    <a:pt x="100" y="345"/>
                  </a:lnTo>
                  <a:lnTo>
                    <a:pt x="99" y="336"/>
                  </a:lnTo>
                  <a:lnTo>
                    <a:pt x="99" y="328"/>
                  </a:lnTo>
                  <a:lnTo>
                    <a:pt x="97" y="319"/>
                  </a:lnTo>
                  <a:lnTo>
                    <a:pt x="97" y="311"/>
                  </a:lnTo>
                  <a:lnTo>
                    <a:pt x="96" y="300"/>
                  </a:lnTo>
                  <a:lnTo>
                    <a:pt x="96" y="293"/>
                  </a:lnTo>
                  <a:lnTo>
                    <a:pt x="94" y="283"/>
                  </a:lnTo>
                  <a:lnTo>
                    <a:pt x="94" y="274"/>
                  </a:lnTo>
                  <a:lnTo>
                    <a:pt x="94" y="265"/>
                  </a:lnTo>
                  <a:lnTo>
                    <a:pt x="94" y="255"/>
                  </a:lnTo>
                  <a:lnTo>
                    <a:pt x="94" y="248"/>
                  </a:lnTo>
                  <a:lnTo>
                    <a:pt x="94" y="238"/>
                  </a:lnTo>
                  <a:lnTo>
                    <a:pt x="93" y="229"/>
                  </a:lnTo>
                  <a:lnTo>
                    <a:pt x="93" y="220"/>
                  </a:lnTo>
                  <a:lnTo>
                    <a:pt x="93" y="210"/>
                  </a:lnTo>
                  <a:lnTo>
                    <a:pt x="94" y="201"/>
                  </a:lnTo>
                  <a:lnTo>
                    <a:pt x="94" y="193"/>
                  </a:lnTo>
                  <a:lnTo>
                    <a:pt x="94" y="184"/>
                  </a:lnTo>
                  <a:lnTo>
                    <a:pt x="96" y="175"/>
                  </a:lnTo>
                  <a:lnTo>
                    <a:pt x="96" y="165"/>
                  </a:lnTo>
                  <a:lnTo>
                    <a:pt x="96" y="156"/>
                  </a:lnTo>
                  <a:lnTo>
                    <a:pt x="97" y="147"/>
                  </a:lnTo>
                  <a:lnTo>
                    <a:pt x="99" y="138"/>
                  </a:lnTo>
                  <a:lnTo>
                    <a:pt x="100" y="128"/>
                  </a:lnTo>
                  <a:lnTo>
                    <a:pt x="100" y="119"/>
                  </a:lnTo>
                  <a:lnTo>
                    <a:pt x="102" y="110"/>
                  </a:lnTo>
                  <a:lnTo>
                    <a:pt x="105" y="102"/>
                  </a:lnTo>
                  <a:lnTo>
                    <a:pt x="107" y="93"/>
                  </a:lnTo>
                  <a:lnTo>
                    <a:pt x="108" y="83"/>
                  </a:lnTo>
                  <a:lnTo>
                    <a:pt x="111" y="74"/>
                  </a:lnTo>
                  <a:lnTo>
                    <a:pt x="113" y="63"/>
                  </a:lnTo>
                  <a:lnTo>
                    <a:pt x="114" y="55"/>
                  </a:lnTo>
                  <a:lnTo>
                    <a:pt x="117" y="45"/>
                  </a:lnTo>
                  <a:lnTo>
                    <a:pt x="119" y="37"/>
                  </a:lnTo>
                  <a:lnTo>
                    <a:pt x="122" y="28"/>
                  </a:lnTo>
                  <a:lnTo>
                    <a:pt x="127" y="18"/>
                  </a:lnTo>
                  <a:lnTo>
                    <a:pt x="122" y="12"/>
                  </a:lnTo>
                  <a:lnTo>
                    <a:pt x="119" y="9"/>
                  </a:lnTo>
                  <a:lnTo>
                    <a:pt x="116" y="4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0" name="Freeform 302"/>
            <p:cNvSpPr>
              <a:spLocks/>
            </p:cNvSpPr>
            <p:nvPr/>
          </p:nvSpPr>
          <p:spPr bwMode="auto">
            <a:xfrm>
              <a:off x="4548" y="1121"/>
              <a:ext cx="66" cy="104"/>
            </a:xfrm>
            <a:custGeom>
              <a:avLst/>
              <a:gdLst/>
              <a:ahLst/>
              <a:cxnLst>
                <a:cxn ang="0">
                  <a:pos x="59" y="3"/>
                </a:cxn>
                <a:cxn ang="0">
                  <a:pos x="52" y="1"/>
                </a:cxn>
                <a:cxn ang="0">
                  <a:pos x="41" y="0"/>
                </a:cxn>
                <a:cxn ang="0">
                  <a:pos x="30" y="1"/>
                </a:cxn>
                <a:cxn ang="0">
                  <a:pos x="21" y="3"/>
                </a:cxn>
                <a:cxn ang="0">
                  <a:pos x="11" y="8"/>
                </a:cxn>
                <a:cxn ang="0">
                  <a:pos x="4" y="15"/>
                </a:cxn>
                <a:cxn ang="0">
                  <a:pos x="2" y="23"/>
                </a:cxn>
                <a:cxn ang="0">
                  <a:pos x="0" y="32"/>
                </a:cxn>
                <a:cxn ang="0">
                  <a:pos x="0" y="40"/>
                </a:cxn>
                <a:cxn ang="0">
                  <a:pos x="0" y="49"/>
                </a:cxn>
                <a:cxn ang="0">
                  <a:pos x="4" y="60"/>
                </a:cxn>
                <a:cxn ang="0">
                  <a:pos x="7" y="71"/>
                </a:cxn>
                <a:cxn ang="0">
                  <a:pos x="8" y="82"/>
                </a:cxn>
                <a:cxn ang="0">
                  <a:pos x="13" y="94"/>
                </a:cxn>
                <a:cxn ang="0">
                  <a:pos x="16" y="108"/>
                </a:cxn>
                <a:cxn ang="0">
                  <a:pos x="19" y="121"/>
                </a:cxn>
                <a:cxn ang="0">
                  <a:pos x="22" y="132"/>
                </a:cxn>
                <a:cxn ang="0">
                  <a:pos x="24" y="142"/>
                </a:cxn>
                <a:cxn ang="0">
                  <a:pos x="27" y="153"/>
                </a:cxn>
                <a:cxn ang="0">
                  <a:pos x="30" y="164"/>
                </a:cxn>
                <a:cxn ang="0">
                  <a:pos x="33" y="173"/>
                </a:cxn>
                <a:cxn ang="0">
                  <a:pos x="36" y="183"/>
                </a:cxn>
                <a:cxn ang="0">
                  <a:pos x="39" y="191"/>
                </a:cxn>
                <a:cxn ang="0">
                  <a:pos x="45" y="200"/>
                </a:cxn>
                <a:cxn ang="0">
                  <a:pos x="56" y="206"/>
                </a:cxn>
                <a:cxn ang="0">
                  <a:pos x="67" y="204"/>
                </a:cxn>
                <a:cxn ang="0">
                  <a:pos x="75" y="201"/>
                </a:cxn>
                <a:cxn ang="0">
                  <a:pos x="84" y="195"/>
                </a:cxn>
                <a:cxn ang="0">
                  <a:pos x="93" y="186"/>
                </a:cxn>
                <a:cxn ang="0">
                  <a:pos x="106" y="173"/>
                </a:cxn>
                <a:cxn ang="0">
                  <a:pos x="117" y="163"/>
                </a:cxn>
                <a:cxn ang="0">
                  <a:pos x="124" y="150"/>
                </a:cxn>
                <a:cxn ang="0">
                  <a:pos x="131" y="139"/>
                </a:cxn>
                <a:cxn ang="0">
                  <a:pos x="132" y="127"/>
                </a:cxn>
                <a:cxn ang="0">
                  <a:pos x="132" y="116"/>
                </a:cxn>
                <a:cxn ang="0">
                  <a:pos x="131" y="105"/>
                </a:cxn>
                <a:cxn ang="0">
                  <a:pos x="126" y="94"/>
                </a:cxn>
                <a:cxn ang="0">
                  <a:pos x="120" y="84"/>
                </a:cxn>
                <a:cxn ang="0">
                  <a:pos x="114" y="73"/>
                </a:cxn>
                <a:cxn ang="0">
                  <a:pos x="106" y="62"/>
                </a:cxn>
                <a:cxn ang="0">
                  <a:pos x="98" y="51"/>
                </a:cxn>
                <a:cxn ang="0">
                  <a:pos x="90" y="40"/>
                </a:cxn>
                <a:cxn ang="0">
                  <a:pos x="81" y="31"/>
                </a:cxn>
                <a:cxn ang="0">
                  <a:pos x="73" y="18"/>
                </a:cxn>
                <a:cxn ang="0">
                  <a:pos x="66" y="9"/>
                </a:cxn>
                <a:cxn ang="0">
                  <a:pos x="64" y="5"/>
                </a:cxn>
              </a:cxnLst>
              <a:rect l="0" t="0" r="r" b="b"/>
              <a:pathLst>
                <a:path w="132" h="206">
                  <a:moveTo>
                    <a:pt x="64" y="5"/>
                  </a:moveTo>
                  <a:lnTo>
                    <a:pt x="59" y="3"/>
                  </a:lnTo>
                  <a:lnTo>
                    <a:pt x="55" y="1"/>
                  </a:lnTo>
                  <a:lnTo>
                    <a:pt x="52" y="1"/>
                  </a:lnTo>
                  <a:lnTo>
                    <a:pt x="49" y="1"/>
                  </a:lnTo>
                  <a:lnTo>
                    <a:pt x="41" y="0"/>
                  </a:lnTo>
                  <a:lnTo>
                    <a:pt x="36" y="1"/>
                  </a:lnTo>
                  <a:lnTo>
                    <a:pt x="30" y="1"/>
                  </a:lnTo>
                  <a:lnTo>
                    <a:pt x="25" y="1"/>
                  </a:lnTo>
                  <a:lnTo>
                    <a:pt x="21" y="3"/>
                  </a:lnTo>
                  <a:lnTo>
                    <a:pt x="18" y="5"/>
                  </a:lnTo>
                  <a:lnTo>
                    <a:pt x="11" y="8"/>
                  </a:lnTo>
                  <a:lnTo>
                    <a:pt x="7" y="12"/>
                  </a:lnTo>
                  <a:lnTo>
                    <a:pt x="4" y="15"/>
                  </a:lnTo>
                  <a:lnTo>
                    <a:pt x="4" y="20"/>
                  </a:lnTo>
                  <a:lnTo>
                    <a:pt x="2" y="23"/>
                  </a:lnTo>
                  <a:lnTo>
                    <a:pt x="2" y="28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0" y="45"/>
                  </a:lnTo>
                  <a:lnTo>
                    <a:pt x="0" y="49"/>
                  </a:lnTo>
                  <a:lnTo>
                    <a:pt x="2" y="54"/>
                  </a:lnTo>
                  <a:lnTo>
                    <a:pt x="4" y="60"/>
                  </a:lnTo>
                  <a:lnTo>
                    <a:pt x="5" y="67"/>
                  </a:lnTo>
                  <a:lnTo>
                    <a:pt x="7" y="71"/>
                  </a:lnTo>
                  <a:lnTo>
                    <a:pt x="8" y="77"/>
                  </a:lnTo>
                  <a:lnTo>
                    <a:pt x="8" y="82"/>
                  </a:lnTo>
                  <a:lnTo>
                    <a:pt x="11" y="90"/>
                  </a:lnTo>
                  <a:lnTo>
                    <a:pt x="13" y="94"/>
                  </a:lnTo>
                  <a:lnTo>
                    <a:pt x="14" y="102"/>
                  </a:lnTo>
                  <a:lnTo>
                    <a:pt x="16" y="108"/>
                  </a:lnTo>
                  <a:lnTo>
                    <a:pt x="18" y="115"/>
                  </a:lnTo>
                  <a:lnTo>
                    <a:pt x="19" y="121"/>
                  </a:lnTo>
                  <a:lnTo>
                    <a:pt x="21" y="127"/>
                  </a:lnTo>
                  <a:lnTo>
                    <a:pt x="22" y="132"/>
                  </a:lnTo>
                  <a:lnTo>
                    <a:pt x="24" y="138"/>
                  </a:lnTo>
                  <a:lnTo>
                    <a:pt x="24" y="142"/>
                  </a:lnTo>
                  <a:lnTo>
                    <a:pt x="25" y="147"/>
                  </a:lnTo>
                  <a:lnTo>
                    <a:pt x="27" y="153"/>
                  </a:lnTo>
                  <a:lnTo>
                    <a:pt x="28" y="160"/>
                  </a:lnTo>
                  <a:lnTo>
                    <a:pt x="30" y="164"/>
                  </a:lnTo>
                  <a:lnTo>
                    <a:pt x="31" y="169"/>
                  </a:lnTo>
                  <a:lnTo>
                    <a:pt x="33" y="173"/>
                  </a:lnTo>
                  <a:lnTo>
                    <a:pt x="35" y="178"/>
                  </a:lnTo>
                  <a:lnTo>
                    <a:pt x="36" y="183"/>
                  </a:lnTo>
                  <a:lnTo>
                    <a:pt x="38" y="186"/>
                  </a:lnTo>
                  <a:lnTo>
                    <a:pt x="39" y="191"/>
                  </a:lnTo>
                  <a:lnTo>
                    <a:pt x="42" y="195"/>
                  </a:lnTo>
                  <a:lnTo>
                    <a:pt x="45" y="200"/>
                  </a:lnTo>
                  <a:lnTo>
                    <a:pt x="52" y="204"/>
                  </a:lnTo>
                  <a:lnTo>
                    <a:pt x="56" y="206"/>
                  </a:lnTo>
                  <a:lnTo>
                    <a:pt x="64" y="206"/>
                  </a:lnTo>
                  <a:lnTo>
                    <a:pt x="67" y="204"/>
                  </a:lnTo>
                  <a:lnTo>
                    <a:pt x="70" y="203"/>
                  </a:lnTo>
                  <a:lnTo>
                    <a:pt x="75" y="201"/>
                  </a:lnTo>
                  <a:lnTo>
                    <a:pt x="80" y="198"/>
                  </a:lnTo>
                  <a:lnTo>
                    <a:pt x="84" y="195"/>
                  </a:lnTo>
                  <a:lnTo>
                    <a:pt x="89" y="191"/>
                  </a:lnTo>
                  <a:lnTo>
                    <a:pt x="93" y="186"/>
                  </a:lnTo>
                  <a:lnTo>
                    <a:pt x="100" y="181"/>
                  </a:lnTo>
                  <a:lnTo>
                    <a:pt x="106" y="173"/>
                  </a:lnTo>
                  <a:lnTo>
                    <a:pt x="112" y="169"/>
                  </a:lnTo>
                  <a:lnTo>
                    <a:pt x="117" y="163"/>
                  </a:lnTo>
                  <a:lnTo>
                    <a:pt x="121" y="156"/>
                  </a:lnTo>
                  <a:lnTo>
                    <a:pt x="124" y="150"/>
                  </a:lnTo>
                  <a:lnTo>
                    <a:pt x="128" y="146"/>
                  </a:lnTo>
                  <a:lnTo>
                    <a:pt x="131" y="139"/>
                  </a:lnTo>
                  <a:lnTo>
                    <a:pt x="132" y="133"/>
                  </a:lnTo>
                  <a:lnTo>
                    <a:pt x="132" y="127"/>
                  </a:lnTo>
                  <a:lnTo>
                    <a:pt x="132" y="122"/>
                  </a:lnTo>
                  <a:lnTo>
                    <a:pt x="132" y="116"/>
                  </a:lnTo>
                  <a:lnTo>
                    <a:pt x="131" y="111"/>
                  </a:lnTo>
                  <a:lnTo>
                    <a:pt x="131" y="105"/>
                  </a:lnTo>
                  <a:lnTo>
                    <a:pt x="129" y="101"/>
                  </a:lnTo>
                  <a:lnTo>
                    <a:pt x="126" y="94"/>
                  </a:lnTo>
                  <a:lnTo>
                    <a:pt x="124" y="90"/>
                  </a:lnTo>
                  <a:lnTo>
                    <a:pt x="120" y="84"/>
                  </a:lnTo>
                  <a:lnTo>
                    <a:pt x="117" y="79"/>
                  </a:lnTo>
                  <a:lnTo>
                    <a:pt x="114" y="73"/>
                  </a:lnTo>
                  <a:lnTo>
                    <a:pt x="110" y="68"/>
                  </a:lnTo>
                  <a:lnTo>
                    <a:pt x="106" y="62"/>
                  </a:lnTo>
                  <a:lnTo>
                    <a:pt x="101" y="57"/>
                  </a:lnTo>
                  <a:lnTo>
                    <a:pt x="98" y="51"/>
                  </a:lnTo>
                  <a:lnTo>
                    <a:pt x="93" y="46"/>
                  </a:lnTo>
                  <a:lnTo>
                    <a:pt x="90" y="40"/>
                  </a:lnTo>
                  <a:lnTo>
                    <a:pt x="86" y="36"/>
                  </a:lnTo>
                  <a:lnTo>
                    <a:pt x="81" y="31"/>
                  </a:lnTo>
                  <a:lnTo>
                    <a:pt x="78" y="25"/>
                  </a:lnTo>
                  <a:lnTo>
                    <a:pt x="73" y="18"/>
                  </a:lnTo>
                  <a:lnTo>
                    <a:pt x="70" y="14"/>
                  </a:lnTo>
                  <a:lnTo>
                    <a:pt x="66" y="9"/>
                  </a:lnTo>
                  <a:lnTo>
                    <a:pt x="64" y="5"/>
                  </a:lnTo>
                  <a:lnTo>
                    <a:pt x="64" y="5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1" name="Freeform 303"/>
            <p:cNvSpPr>
              <a:spLocks/>
            </p:cNvSpPr>
            <p:nvPr/>
          </p:nvSpPr>
          <p:spPr bwMode="auto">
            <a:xfrm>
              <a:off x="4602" y="766"/>
              <a:ext cx="55" cy="155"/>
            </a:xfrm>
            <a:custGeom>
              <a:avLst/>
              <a:gdLst/>
              <a:ahLst/>
              <a:cxnLst>
                <a:cxn ang="0">
                  <a:pos x="27" y="5"/>
                </a:cxn>
                <a:cxn ang="0">
                  <a:pos x="19" y="14"/>
                </a:cxn>
                <a:cxn ang="0">
                  <a:pos x="13" y="24"/>
                </a:cxn>
                <a:cxn ang="0">
                  <a:pos x="10" y="36"/>
                </a:cxn>
                <a:cxn ang="0">
                  <a:pos x="8" y="48"/>
                </a:cxn>
                <a:cxn ang="0">
                  <a:pos x="8" y="61"/>
                </a:cxn>
                <a:cxn ang="0">
                  <a:pos x="10" y="75"/>
                </a:cxn>
                <a:cxn ang="0">
                  <a:pos x="11" y="89"/>
                </a:cxn>
                <a:cxn ang="0">
                  <a:pos x="14" y="104"/>
                </a:cxn>
                <a:cxn ang="0">
                  <a:pos x="17" y="118"/>
                </a:cxn>
                <a:cxn ang="0">
                  <a:pos x="19" y="132"/>
                </a:cxn>
                <a:cxn ang="0">
                  <a:pos x="21" y="148"/>
                </a:cxn>
                <a:cxn ang="0">
                  <a:pos x="22" y="162"/>
                </a:cxn>
                <a:cxn ang="0">
                  <a:pos x="21" y="176"/>
                </a:cxn>
                <a:cxn ang="0">
                  <a:pos x="19" y="190"/>
                </a:cxn>
                <a:cxn ang="0">
                  <a:pos x="14" y="203"/>
                </a:cxn>
                <a:cxn ang="0">
                  <a:pos x="10" y="211"/>
                </a:cxn>
                <a:cxn ang="0">
                  <a:pos x="7" y="221"/>
                </a:cxn>
                <a:cxn ang="0">
                  <a:pos x="5" y="230"/>
                </a:cxn>
                <a:cxn ang="0">
                  <a:pos x="3" y="244"/>
                </a:cxn>
                <a:cxn ang="0">
                  <a:pos x="2" y="256"/>
                </a:cxn>
                <a:cxn ang="0">
                  <a:pos x="0" y="269"/>
                </a:cxn>
                <a:cxn ang="0">
                  <a:pos x="0" y="281"/>
                </a:cxn>
                <a:cxn ang="0">
                  <a:pos x="0" y="290"/>
                </a:cxn>
                <a:cxn ang="0">
                  <a:pos x="7" y="295"/>
                </a:cxn>
                <a:cxn ang="0">
                  <a:pos x="17" y="300"/>
                </a:cxn>
                <a:cxn ang="0">
                  <a:pos x="28" y="303"/>
                </a:cxn>
                <a:cxn ang="0">
                  <a:pos x="39" y="307"/>
                </a:cxn>
                <a:cxn ang="0">
                  <a:pos x="47" y="307"/>
                </a:cxn>
                <a:cxn ang="0">
                  <a:pos x="56" y="303"/>
                </a:cxn>
                <a:cxn ang="0">
                  <a:pos x="69" y="296"/>
                </a:cxn>
                <a:cxn ang="0">
                  <a:pos x="81" y="286"/>
                </a:cxn>
                <a:cxn ang="0">
                  <a:pos x="92" y="273"/>
                </a:cxn>
                <a:cxn ang="0">
                  <a:pos x="100" y="261"/>
                </a:cxn>
                <a:cxn ang="0">
                  <a:pos x="106" y="244"/>
                </a:cxn>
                <a:cxn ang="0">
                  <a:pos x="107" y="233"/>
                </a:cxn>
                <a:cxn ang="0">
                  <a:pos x="109" y="224"/>
                </a:cxn>
                <a:cxn ang="0">
                  <a:pos x="110" y="213"/>
                </a:cxn>
                <a:cxn ang="0">
                  <a:pos x="112" y="200"/>
                </a:cxn>
                <a:cxn ang="0">
                  <a:pos x="112" y="191"/>
                </a:cxn>
                <a:cxn ang="0">
                  <a:pos x="110" y="182"/>
                </a:cxn>
                <a:cxn ang="0">
                  <a:pos x="110" y="174"/>
                </a:cxn>
                <a:cxn ang="0">
                  <a:pos x="109" y="165"/>
                </a:cxn>
                <a:cxn ang="0">
                  <a:pos x="107" y="155"/>
                </a:cxn>
                <a:cxn ang="0">
                  <a:pos x="107" y="146"/>
                </a:cxn>
                <a:cxn ang="0">
                  <a:pos x="106" y="138"/>
                </a:cxn>
                <a:cxn ang="0">
                  <a:pos x="104" y="131"/>
                </a:cxn>
                <a:cxn ang="0">
                  <a:pos x="103" y="121"/>
                </a:cxn>
                <a:cxn ang="0">
                  <a:pos x="101" y="109"/>
                </a:cxn>
                <a:cxn ang="0">
                  <a:pos x="100" y="93"/>
                </a:cxn>
                <a:cxn ang="0">
                  <a:pos x="96" y="78"/>
                </a:cxn>
                <a:cxn ang="0">
                  <a:pos x="95" y="66"/>
                </a:cxn>
                <a:cxn ang="0">
                  <a:pos x="93" y="56"/>
                </a:cxn>
                <a:cxn ang="0">
                  <a:pos x="89" y="47"/>
                </a:cxn>
                <a:cxn ang="0">
                  <a:pos x="81" y="38"/>
                </a:cxn>
                <a:cxn ang="0">
                  <a:pos x="73" y="31"/>
                </a:cxn>
                <a:cxn ang="0">
                  <a:pos x="62" y="28"/>
                </a:cxn>
                <a:cxn ang="0">
                  <a:pos x="53" y="24"/>
                </a:cxn>
                <a:cxn ang="0">
                  <a:pos x="44" y="17"/>
                </a:cxn>
                <a:cxn ang="0">
                  <a:pos x="36" y="8"/>
                </a:cxn>
                <a:cxn ang="0">
                  <a:pos x="33" y="0"/>
                </a:cxn>
              </a:cxnLst>
              <a:rect l="0" t="0" r="r" b="b"/>
              <a:pathLst>
                <a:path w="112" h="310">
                  <a:moveTo>
                    <a:pt x="33" y="0"/>
                  </a:moveTo>
                  <a:lnTo>
                    <a:pt x="27" y="5"/>
                  </a:lnTo>
                  <a:lnTo>
                    <a:pt x="24" y="10"/>
                  </a:lnTo>
                  <a:lnTo>
                    <a:pt x="19" y="14"/>
                  </a:lnTo>
                  <a:lnTo>
                    <a:pt x="16" y="19"/>
                  </a:lnTo>
                  <a:lnTo>
                    <a:pt x="13" y="24"/>
                  </a:lnTo>
                  <a:lnTo>
                    <a:pt x="11" y="30"/>
                  </a:lnTo>
                  <a:lnTo>
                    <a:pt x="10" y="36"/>
                  </a:lnTo>
                  <a:lnTo>
                    <a:pt x="10" y="42"/>
                  </a:lnTo>
                  <a:lnTo>
                    <a:pt x="8" y="48"/>
                  </a:lnTo>
                  <a:lnTo>
                    <a:pt x="8" y="55"/>
                  </a:lnTo>
                  <a:lnTo>
                    <a:pt x="8" y="61"/>
                  </a:lnTo>
                  <a:lnTo>
                    <a:pt x="10" y="69"/>
                  </a:lnTo>
                  <a:lnTo>
                    <a:pt x="10" y="75"/>
                  </a:lnTo>
                  <a:lnTo>
                    <a:pt x="11" y="83"/>
                  </a:lnTo>
                  <a:lnTo>
                    <a:pt x="11" y="89"/>
                  </a:lnTo>
                  <a:lnTo>
                    <a:pt x="14" y="97"/>
                  </a:lnTo>
                  <a:lnTo>
                    <a:pt x="14" y="104"/>
                  </a:lnTo>
                  <a:lnTo>
                    <a:pt x="16" y="110"/>
                  </a:lnTo>
                  <a:lnTo>
                    <a:pt x="17" y="118"/>
                  </a:lnTo>
                  <a:lnTo>
                    <a:pt x="19" y="126"/>
                  </a:lnTo>
                  <a:lnTo>
                    <a:pt x="19" y="132"/>
                  </a:lnTo>
                  <a:lnTo>
                    <a:pt x="21" y="140"/>
                  </a:lnTo>
                  <a:lnTo>
                    <a:pt x="21" y="148"/>
                  </a:lnTo>
                  <a:lnTo>
                    <a:pt x="22" y="155"/>
                  </a:lnTo>
                  <a:lnTo>
                    <a:pt x="22" y="162"/>
                  </a:lnTo>
                  <a:lnTo>
                    <a:pt x="22" y="169"/>
                  </a:lnTo>
                  <a:lnTo>
                    <a:pt x="21" y="176"/>
                  </a:lnTo>
                  <a:lnTo>
                    <a:pt x="21" y="183"/>
                  </a:lnTo>
                  <a:lnTo>
                    <a:pt x="19" y="190"/>
                  </a:lnTo>
                  <a:lnTo>
                    <a:pt x="17" y="197"/>
                  </a:lnTo>
                  <a:lnTo>
                    <a:pt x="14" y="203"/>
                  </a:lnTo>
                  <a:lnTo>
                    <a:pt x="11" y="210"/>
                  </a:lnTo>
                  <a:lnTo>
                    <a:pt x="10" y="211"/>
                  </a:lnTo>
                  <a:lnTo>
                    <a:pt x="8" y="216"/>
                  </a:lnTo>
                  <a:lnTo>
                    <a:pt x="7" y="221"/>
                  </a:lnTo>
                  <a:lnTo>
                    <a:pt x="7" y="225"/>
                  </a:lnTo>
                  <a:lnTo>
                    <a:pt x="5" y="230"/>
                  </a:lnTo>
                  <a:lnTo>
                    <a:pt x="5" y="238"/>
                  </a:lnTo>
                  <a:lnTo>
                    <a:pt x="3" y="244"/>
                  </a:lnTo>
                  <a:lnTo>
                    <a:pt x="3" y="250"/>
                  </a:lnTo>
                  <a:lnTo>
                    <a:pt x="2" y="256"/>
                  </a:lnTo>
                  <a:lnTo>
                    <a:pt x="0" y="262"/>
                  </a:lnTo>
                  <a:lnTo>
                    <a:pt x="0" y="269"/>
                  </a:lnTo>
                  <a:lnTo>
                    <a:pt x="0" y="276"/>
                  </a:lnTo>
                  <a:lnTo>
                    <a:pt x="0" y="281"/>
                  </a:lnTo>
                  <a:lnTo>
                    <a:pt x="0" y="286"/>
                  </a:lnTo>
                  <a:lnTo>
                    <a:pt x="0" y="290"/>
                  </a:lnTo>
                  <a:lnTo>
                    <a:pt x="0" y="293"/>
                  </a:lnTo>
                  <a:lnTo>
                    <a:pt x="7" y="295"/>
                  </a:lnTo>
                  <a:lnTo>
                    <a:pt x="11" y="298"/>
                  </a:lnTo>
                  <a:lnTo>
                    <a:pt x="17" y="300"/>
                  </a:lnTo>
                  <a:lnTo>
                    <a:pt x="24" y="301"/>
                  </a:lnTo>
                  <a:lnTo>
                    <a:pt x="28" y="303"/>
                  </a:lnTo>
                  <a:lnTo>
                    <a:pt x="34" y="304"/>
                  </a:lnTo>
                  <a:lnTo>
                    <a:pt x="39" y="307"/>
                  </a:lnTo>
                  <a:lnTo>
                    <a:pt x="44" y="310"/>
                  </a:lnTo>
                  <a:lnTo>
                    <a:pt x="47" y="307"/>
                  </a:lnTo>
                  <a:lnTo>
                    <a:pt x="52" y="306"/>
                  </a:lnTo>
                  <a:lnTo>
                    <a:pt x="56" y="303"/>
                  </a:lnTo>
                  <a:lnTo>
                    <a:pt x="61" y="301"/>
                  </a:lnTo>
                  <a:lnTo>
                    <a:pt x="69" y="296"/>
                  </a:lnTo>
                  <a:lnTo>
                    <a:pt x="76" y="292"/>
                  </a:lnTo>
                  <a:lnTo>
                    <a:pt x="81" y="286"/>
                  </a:lnTo>
                  <a:lnTo>
                    <a:pt x="87" y="279"/>
                  </a:lnTo>
                  <a:lnTo>
                    <a:pt x="92" y="273"/>
                  </a:lnTo>
                  <a:lnTo>
                    <a:pt x="96" y="267"/>
                  </a:lnTo>
                  <a:lnTo>
                    <a:pt x="100" y="261"/>
                  </a:lnTo>
                  <a:lnTo>
                    <a:pt x="103" y="253"/>
                  </a:lnTo>
                  <a:lnTo>
                    <a:pt x="106" y="244"/>
                  </a:lnTo>
                  <a:lnTo>
                    <a:pt x="107" y="238"/>
                  </a:lnTo>
                  <a:lnTo>
                    <a:pt x="107" y="233"/>
                  </a:lnTo>
                  <a:lnTo>
                    <a:pt x="109" y="228"/>
                  </a:lnTo>
                  <a:lnTo>
                    <a:pt x="109" y="224"/>
                  </a:lnTo>
                  <a:lnTo>
                    <a:pt x="110" y="221"/>
                  </a:lnTo>
                  <a:lnTo>
                    <a:pt x="110" y="213"/>
                  </a:lnTo>
                  <a:lnTo>
                    <a:pt x="112" y="205"/>
                  </a:lnTo>
                  <a:lnTo>
                    <a:pt x="112" y="200"/>
                  </a:lnTo>
                  <a:lnTo>
                    <a:pt x="112" y="196"/>
                  </a:lnTo>
                  <a:lnTo>
                    <a:pt x="112" y="191"/>
                  </a:lnTo>
                  <a:lnTo>
                    <a:pt x="112" y="186"/>
                  </a:lnTo>
                  <a:lnTo>
                    <a:pt x="110" y="182"/>
                  </a:lnTo>
                  <a:lnTo>
                    <a:pt x="110" y="179"/>
                  </a:lnTo>
                  <a:lnTo>
                    <a:pt x="110" y="174"/>
                  </a:lnTo>
                  <a:lnTo>
                    <a:pt x="110" y="169"/>
                  </a:lnTo>
                  <a:lnTo>
                    <a:pt x="109" y="165"/>
                  </a:lnTo>
                  <a:lnTo>
                    <a:pt x="109" y="160"/>
                  </a:lnTo>
                  <a:lnTo>
                    <a:pt x="107" y="155"/>
                  </a:lnTo>
                  <a:lnTo>
                    <a:pt x="107" y="151"/>
                  </a:lnTo>
                  <a:lnTo>
                    <a:pt x="107" y="146"/>
                  </a:lnTo>
                  <a:lnTo>
                    <a:pt x="106" y="143"/>
                  </a:lnTo>
                  <a:lnTo>
                    <a:pt x="106" y="138"/>
                  </a:lnTo>
                  <a:lnTo>
                    <a:pt x="106" y="135"/>
                  </a:lnTo>
                  <a:lnTo>
                    <a:pt x="104" y="131"/>
                  </a:lnTo>
                  <a:lnTo>
                    <a:pt x="104" y="126"/>
                  </a:lnTo>
                  <a:lnTo>
                    <a:pt x="103" y="121"/>
                  </a:lnTo>
                  <a:lnTo>
                    <a:pt x="103" y="117"/>
                  </a:lnTo>
                  <a:lnTo>
                    <a:pt x="101" y="109"/>
                  </a:lnTo>
                  <a:lnTo>
                    <a:pt x="100" y="101"/>
                  </a:lnTo>
                  <a:lnTo>
                    <a:pt x="100" y="93"/>
                  </a:lnTo>
                  <a:lnTo>
                    <a:pt x="98" y="86"/>
                  </a:lnTo>
                  <a:lnTo>
                    <a:pt x="96" y="78"/>
                  </a:lnTo>
                  <a:lnTo>
                    <a:pt x="96" y="72"/>
                  </a:lnTo>
                  <a:lnTo>
                    <a:pt x="95" y="66"/>
                  </a:lnTo>
                  <a:lnTo>
                    <a:pt x="95" y="61"/>
                  </a:lnTo>
                  <a:lnTo>
                    <a:pt x="93" y="56"/>
                  </a:lnTo>
                  <a:lnTo>
                    <a:pt x="92" y="53"/>
                  </a:lnTo>
                  <a:lnTo>
                    <a:pt x="89" y="47"/>
                  </a:lnTo>
                  <a:lnTo>
                    <a:pt x="86" y="42"/>
                  </a:lnTo>
                  <a:lnTo>
                    <a:pt x="81" y="38"/>
                  </a:lnTo>
                  <a:lnTo>
                    <a:pt x="78" y="35"/>
                  </a:lnTo>
                  <a:lnTo>
                    <a:pt x="73" y="31"/>
                  </a:lnTo>
                  <a:lnTo>
                    <a:pt x="69" y="30"/>
                  </a:lnTo>
                  <a:lnTo>
                    <a:pt x="62" y="28"/>
                  </a:lnTo>
                  <a:lnTo>
                    <a:pt x="58" y="27"/>
                  </a:lnTo>
                  <a:lnTo>
                    <a:pt x="53" y="24"/>
                  </a:lnTo>
                  <a:lnTo>
                    <a:pt x="48" y="21"/>
                  </a:lnTo>
                  <a:lnTo>
                    <a:pt x="44" y="17"/>
                  </a:lnTo>
                  <a:lnTo>
                    <a:pt x="41" y="13"/>
                  </a:lnTo>
                  <a:lnTo>
                    <a:pt x="36" y="8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2" name="Freeform 304"/>
            <p:cNvSpPr>
              <a:spLocks/>
            </p:cNvSpPr>
            <p:nvPr/>
          </p:nvSpPr>
          <p:spPr bwMode="auto">
            <a:xfrm>
              <a:off x="4482" y="853"/>
              <a:ext cx="35" cy="107"/>
            </a:xfrm>
            <a:custGeom>
              <a:avLst/>
              <a:gdLst/>
              <a:ahLst/>
              <a:cxnLst>
                <a:cxn ang="0">
                  <a:pos x="59" y="3"/>
                </a:cxn>
                <a:cxn ang="0">
                  <a:pos x="50" y="7"/>
                </a:cxn>
                <a:cxn ang="0">
                  <a:pos x="42" y="15"/>
                </a:cxn>
                <a:cxn ang="0">
                  <a:pos x="36" y="24"/>
                </a:cxn>
                <a:cxn ang="0">
                  <a:pos x="31" y="34"/>
                </a:cxn>
                <a:cxn ang="0">
                  <a:pos x="27" y="46"/>
                </a:cxn>
                <a:cxn ang="0">
                  <a:pos x="22" y="58"/>
                </a:cxn>
                <a:cxn ang="0">
                  <a:pos x="20" y="71"/>
                </a:cxn>
                <a:cxn ang="0">
                  <a:pos x="19" y="85"/>
                </a:cxn>
                <a:cxn ang="0">
                  <a:pos x="16" y="97"/>
                </a:cxn>
                <a:cxn ang="0">
                  <a:pos x="14" y="111"/>
                </a:cxn>
                <a:cxn ang="0">
                  <a:pos x="13" y="124"/>
                </a:cxn>
                <a:cxn ang="0">
                  <a:pos x="10" y="138"/>
                </a:cxn>
                <a:cxn ang="0">
                  <a:pos x="6" y="150"/>
                </a:cxn>
                <a:cxn ang="0">
                  <a:pos x="5" y="162"/>
                </a:cxn>
                <a:cxn ang="0">
                  <a:pos x="2" y="173"/>
                </a:cxn>
                <a:cxn ang="0">
                  <a:pos x="6" y="186"/>
                </a:cxn>
                <a:cxn ang="0">
                  <a:pos x="16" y="200"/>
                </a:cxn>
                <a:cxn ang="0">
                  <a:pos x="20" y="207"/>
                </a:cxn>
                <a:cxn ang="0">
                  <a:pos x="25" y="207"/>
                </a:cxn>
                <a:cxn ang="0">
                  <a:pos x="31" y="196"/>
                </a:cxn>
                <a:cxn ang="0">
                  <a:pos x="36" y="182"/>
                </a:cxn>
                <a:cxn ang="0">
                  <a:pos x="42" y="170"/>
                </a:cxn>
                <a:cxn ang="0">
                  <a:pos x="47" y="158"/>
                </a:cxn>
                <a:cxn ang="0">
                  <a:pos x="51" y="144"/>
                </a:cxn>
                <a:cxn ang="0">
                  <a:pos x="56" y="130"/>
                </a:cxn>
                <a:cxn ang="0">
                  <a:pos x="61" y="117"/>
                </a:cxn>
                <a:cxn ang="0">
                  <a:pos x="64" y="103"/>
                </a:cxn>
                <a:cxn ang="0">
                  <a:pos x="67" y="88"/>
                </a:cxn>
                <a:cxn ang="0">
                  <a:pos x="68" y="74"/>
                </a:cxn>
                <a:cxn ang="0">
                  <a:pos x="70" y="60"/>
                </a:cxn>
                <a:cxn ang="0">
                  <a:pos x="70" y="46"/>
                </a:cxn>
                <a:cxn ang="0">
                  <a:pos x="70" y="32"/>
                </a:cxn>
                <a:cxn ang="0">
                  <a:pos x="68" y="18"/>
                </a:cxn>
                <a:cxn ang="0">
                  <a:pos x="67" y="6"/>
                </a:cxn>
                <a:cxn ang="0">
                  <a:pos x="65" y="0"/>
                </a:cxn>
              </a:cxnLst>
              <a:rect l="0" t="0" r="r" b="b"/>
              <a:pathLst>
                <a:path w="72" h="213">
                  <a:moveTo>
                    <a:pt x="65" y="0"/>
                  </a:moveTo>
                  <a:lnTo>
                    <a:pt x="59" y="3"/>
                  </a:lnTo>
                  <a:lnTo>
                    <a:pt x="54" y="4"/>
                  </a:lnTo>
                  <a:lnTo>
                    <a:pt x="50" y="7"/>
                  </a:lnTo>
                  <a:lnTo>
                    <a:pt x="47" y="12"/>
                  </a:lnTo>
                  <a:lnTo>
                    <a:pt x="42" y="15"/>
                  </a:lnTo>
                  <a:lnTo>
                    <a:pt x="39" y="20"/>
                  </a:lnTo>
                  <a:lnTo>
                    <a:pt x="36" y="24"/>
                  </a:lnTo>
                  <a:lnTo>
                    <a:pt x="34" y="29"/>
                  </a:lnTo>
                  <a:lnTo>
                    <a:pt x="31" y="34"/>
                  </a:lnTo>
                  <a:lnTo>
                    <a:pt x="28" y="40"/>
                  </a:lnTo>
                  <a:lnTo>
                    <a:pt x="27" y="46"/>
                  </a:lnTo>
                  <a:lnTo>
                    <a:pt x="25" y="52"/>
                  </a:lnTo>
                  <a:lnTo>
                    <a:pt x="22" y="58"/>
                  </a:lnTo>
                  <a:lnTo>
                    <a:pt x="22" y="65"/>
                  </a:lnTo>
                  <a:lnTo>
                    <a:pt x="20" y="71"/>
                  </a:lnTo>
                  <a:lnTo>
                    <a:pt x="20" y="79"/>
                  </a:lnTo>
                  <a:lnTo>
                    <a:pt x="19" y="85"/>
                  </a:lnTo>
                  <a:lnTo>
                    <a:pt x="17" y="91"/>
                  </a:lnTo>
                  <a:lnTo>
                    <a:pt x="16" y="97"/>
                  </a:lnTo>
                  <a:lnTo>
                    <a:pt x="16" y="103"/>
                  </a:lnTo>
                  <a:lnTo>
                    <a:pt x="14" y="111"/>
                  </a:lnTo>
                  <a:lnTo>
                    <a:pt x="13" y="117"/>
                  </a:lnTo>
                  <a:lnTo>
                    <a:pt x="13" y="124"/>
                  </a:lnTo>
                  <a:lnTo>
                    <a:pt x="11" y="131"/>
                  </a:lnTo>
                  <a:lnTo>
                    <a:pt x="10" y="138"/>
                  </a:lnTo>
                  <a:lnTo>
                    <a:pt x="8" y="144"/>
                  </a:lnTo>
                  <a:lnTo>
                    <a:pt x="6" y="150"/>
                  </a:lnTo>
                  <a:lnTo>
                    <a:pt x="6" y="156"/>
                  </a:lnTo>
                  <a:lnTo>
                    <a:pt x="5" y="162"/>
                  </a:lnTo>
                  <a:lnTo>
                    <a:pt x="3" y="167"/>
                  </a:lnTo>
                  <a:lnTo>
                    <a:pt x="2" y="173"/>
                  </a:lnTo>
                  <a:lnTo>
                    <a:pt x="0" y="179"/>
                  </a:lnTo>
                  <a:lnTo>
                    <a:pt x="6" y="186"/>
                  </a:lnTo>
                  <a:lnTo>
                    <a:pt x="13" y="195"/>
                  </a:lnTo>
                  <a:lnTo>
                    <a:pt x="16" y="200"/>
                  </a:lnTo>
                  <a:lnTo>
                    <a:pt x="17" y="203"/>
                  </a:lnTo>
                  <a:lnTo>
                    <a:pt x="20" y="207"/>
                  </a:lnTo>
                  <a:lnTo>
                    <a:pt x="22" y="213"/>
                  </a:lnTo>
                  <a:lnTo>
                    <a:pt x="25" y="207"/>
                  </a:lnTo>
                  <a:lnTo>
                    <a:pt x="28" y="203"/>
                  </a:lnTo>
                  <a:lnTo>
                    <a:pt x="31" y="196"/>
                  </a:lnTo>
                  <a:lnTo>
                    <a:pt x="34" y="190"/>
                  </a:lnTo>
                  <a:lnTo>
                    <a:pt x="36" y="182"/>
                  </a:lnTo>
                  <a:lnTo>
                    <a:pt x="39" y="178"/>
                  </a:lnTo>
                  <a:lnTo>
                    <a:pt x="42" y="170"/>
                  </a:lnTo>
                  <a:lnTo>
                    <a:pt x="45" y="164"/>
                  </a:lnTo>
                  <a:lnTo>
                    <a:pt x="47" y="158"/>
                  </a:lnTo>
                  <a:lnTo>
                    <a:pt x="50" y="151"/>
                  </a:lnTo>
                  <a:lnTo>
                    <a:pt x="51" y="144"/>
                  </a:lnTo>
                  <a:lnTo>
                    <a:pt x="54" y="138"/>
                  </a:lnTo>
                  <a:lnTo>
                    <a:pt x="56" y="130"/>
                  </a:lnTo>
                  <a:lnTo>
                    <a:pt x="58" y="124"/>
                  </a:lnTo>
                  <a:lnTo>
                    <a:pt x="61" y="117"/>
                  </a:lnTo>
                  <a:lnTo>
                    <a:pt x="62" y="110"/>
                  </a:lnTo>
                  <a:lnTo>
                    <a:pt x="64" y="103"/>
                  </a:lnTo>
                  <a:lnTo>
                    <a:pt x="65" y="96"/>
                  </a:lnTo>
                  <a:lnTo>
                    <a:pt x="67" y="88"/>
                  </a:lnTo>
                  <a:lnTo>
                    <a:pt x="68" y="82"/>
                  </a:lnTo>
                  <a:lnTo>
                    <a:pt x="68" y="74"/>
                  </a:lnTo>
                  <a:lnTo>
                    <a:pt x="70" y="66"/>
                  </a:lnTo>
                  <a:lnTo>
                    <a:pt x="70" y="60"/>
                  </a:lnTo>
                  <a:lnTo>
                    <a:pt x="72" y="52"/>
                  </a:lnTo>
                  <a:lnTo>
                    <a:pt x="70" y="46"/>
                  </a:lnTo>
                  <a:lnTo>
                    <a:pt x="70" y="38"/>
                  </a:lnTo>
                  <a:lnTo>
                    <a:pt x="70" y="32"/>
                  </a:lnTo>
                  <a:lnTo>
                    <a:pt x="70" y="26"/>
                  </a:lnTo>
                  <a:lnTo>
                    <a:pt x="68" y="18"/>
                  </a:lnTo>
                  <a:lnTo>
                    <a:pt x="68" y="12"/>
                  </a:lnTo>
                  <a:lnTo>
                    <a:pt x="67" y="6"/>
                  </a:lnTo>
                  <a:lnTo>
                    <a:pt x="65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3" name="Freeform 305"/>
            <p:cNvSpPr>
              <a:spLocks/>
            </p:cNvSpPr>
            <p:nvPr/>
          </p:nvSpPr>
          <p:spPr bwMode="auto">
            <a:xfrm>
              <a:off x="4706" y="811"/>
              <a:ext cx="81" cy="37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142" y="1"/>
                </a:cxn>
                <a:cxn ang="0">
                  <a:pos x="133" y="1"/>
                </a:cxn>
                <a:cxn ang="0">
                  <a:pos x="122" y="1"/>
                </a:cxn>
                <a:cxn ang="0">
                  <a:pos x="113" y="0"/>
                </a:cxn>
                <a:cxn ang="0">
                  <a:pos x="102" y="0"/>
                </a:cxn>
                <a:cxn ang="0">
                  <a:pos x="93" y="1"/>
                </a:cxn>
                <a:cxn ang="0">
                  <a:pos x="82" y="1"/>
                </a:cxn>
                <a:cxn ang="0">
                  <a:pos x="72" y="3"/>
                </a:cxn>
                <a:cxn ang="0">
                  <a:pos x="62" y="6"/>
                </a:cxn>
                <a:cxn ang="0">
                  <a:pos x="52" y="9"/>
                </a:cxn>
                <a:cxn ang="0">
                  <a:pos x="41" y="12"/>
                </a:cxn>
                <a:cxn ang="0">
                  <a:pos x="32" y="15"/>
                </a:cxn>
                <a:cxn ang="0">
                  <a:pos x="21" y="22"/>
                </a:cxn>
                <a:cxn ang="0">
                  <a:pos x="12" y="26"/>
                </a:cxn>
                <a:cxn ang="0">
                  <a:pos x="3" y="34"/>
                </a:cxn>
                <a:cxn ang="0">
                  <a:pos x="3" y="42"/>
                </a:cxn>
                <a:cxn ang="0">
                  <a:pos x="9" y="51"/>
                </a:cxn>
                <a:cxn ang="0">
                  <a:pos x="14" y="59"/>
                </a:cxn>
                <a:cxn ang="0">
                  <a:pos x="20" y="68"/>
                </a:cxn>
                <a:cxn ang="0">
                  <a:pos x="26" y="71"/>
                </a:cxn>
                <a:cxn ang="0">
                  <a:pos x="35" y="68"/>
                </a:cxn>
                <a:cxn ang="0">
                  <a:pos x="44" y="65"/>
                </a:cxn>
                <a:cxn ang="0">
                  <a:pos x="57" y="63"/>
                </a:cxn>
                <a:cxn ang="0">
                  <a:pos x="69" y="62"/>
                </a:cxn>
                <a:cxn ang="0">
                  <a:pos x="82" y="60"/>
                </a:cxn>
                <a:cxn ang="0">
                  <a:pos x="94" y="59"/>
                </a:cxn>
                <a:cxn ang="0">
                  <a:pos x="108" y="57"/>
                </a:cxn>
                <a:cxn ang="0">
                  <a:pos x="119" y="56"/>
                </a:cxn>
                <a:cxn ang="0">
                  <a:pos x="131" y="53"/>
                </a:cxn>
                <a:cxn ang="0">
                  <a:pos x="141" y="49"/>
                </a:cxn>
                <a:cxn ang="0">
                  <a:pos x="150" y="45"/>
                </a:cxn>
                <a:cxn ang="0">
                  <a:pos x="154" y="39"/>
                </a:cxn>
                <a:cxn ang="0">
                  <a:pos x="159" y="31"/>
                </a:cxn>
                <a:cxn ang="0">
                  <a:pos x="161" y="22"/>
                </a:cxn>
                <a:cxn ang="0">
                  <a:pos x="161" y="11"/>
                </a:cxn>
                <a:cxn ang="0">
                  <a:pos x="159" y="5"/>
                </a:cxn>
              </a:cxnLst>
              <a:rect l="0" t="0" r="r" b="b"/>
              <a:pathLst>
                <a:path w="161" h="73">
                  <a:moveTo>
                    <a:pt x="159" y="5"/>
                  </a:moveTo>
                  <a:lnTo>
                    <a:pt x="153" y="3"/>
                  </a:lnTo>
                  <a:lnTo>
                    <a:pt x="148" y="3"/>
                  </a:lnTo>
                  <a:lnTo>
                    <a:pt x="142" y="1"/>
                  </a:lnTo>
                  <a:lnTo>
                    <a:pt x="137" y="1"/>
                  </a:lnTo>
                  <a:lnTo>
                    <a:pt x="133" y="1"/>
                  </a:lnTo>
                  <a:lnTo>
                    <a:pt x="127" y="1"/>
                  </a:lnTo>
                  <a:lnTo>
                    <a:pt x="122" y="1"/>
                  </a:lnTo>
                  <a:lnTo>
                    <a:pt x="117" y="1"/>
                  </a:lnTo>
                  <a:lnTo>
                    <a:pt x="113" y="0"/>
                  </a:lnTo>
                  <a:lnTo>
                    <a:pt x="106" y="0"/>
                  </a:lnTo>
                  <a:lnTo>
                    <a:pt x="102" y="0"/>
                  </a:lnTo>
                  <a:lnTo>
                    <a:pt x="97" y="1"/>
                  </a:lnTo>
                  <a:lnTo>
                    <a:pt x="93" y="1"/>
                  </a:lnTo>
                  <a:lnTo>
                    <a:pt x="86" y="1"/>
                  </a:lnTo>
                  <a:lnTo>
                    <a:pt x="82" y="1"/>
                  </a:lnTo>
                  <a:lnTo>
                    <a:pt x="77" y="3"/>
                  </a:lnTo>
                  <a:lnTo>
                    <a:pt x="72" y="3"/>
                  </a:lnTo>
                  <a:lnTo>
                    <a:pt x="66" y="5"/>
                  </a:lnTo>
                  <a:lnTo>
                    <a:pt x="62" y="6"/>
                  </a:lnTo>
                  <a:lnTo>
                    <a:pt x="57" y="8"/>
                  </a:lnTo>
                  <a:lnTo>
                    <a:pt x="52" y="9"/>
                  </a:lnTo>
                  <a:lnTo>
                    <a:pt x="46" y="11"/>
                  </a:lnTo>
                  <a:lnTo>
                    <a:pt x="41" y="12"/>
                  </a:lnTo>
                  <a:lnTo>
                    <a:pt x="37" y="15"/>
                  </a:lnTo>
                  <a:lnTo>
                    <a:pt x="32" y="15"/>
                  </a:lnTo>
                  <a:lnTo>
                    <a:pt x="26" y="18"/>
                  </a:lnTo>
                  <a:lnTo>
                    <a:pt x="21" y="22"/>
                  </a:lnTo>
                  <a:lnTo>
                    <a:pt x="17" y="25"/>
                  </a:lnTo>
                  <a:lnTo>
                    <a:pt x="12" y="26"/>
                  </a:lnTo>
                  <a:lnTo>
                    <a:pt x="7" y="31"/>
                  </a:lnTo>
                  <a:lnTo>
                    <a:pt x="3" y="34"/>
                  </a:lnTo>
                  <a:lnTo>
                    <a:pt x="0" y="39"/>
                  </a:lnTo>
                  <a:lnTo>
                    <a:pt x="3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2" y="54"/>
                  </a:lnTo>
                  <a:lnTo>
                    <a:pt x="14" y="59"/>
                  </a:lnTo>
                  <a:lnTo>
                    <a:pt x="17" y="63"/>
                  </a:lnTo>
                  <a:lnTo>
                    <a:pt x="20" y="68"/>
                  </a:lnTo>
                  <a:lnTo>
                    <a:pt x="23" y="73"/>
                  </a:lnTo>
                  <a:lnTo>
                    <a:pt x="26" y="71"/>
                  </a:lnTo>
                  <a:lnTo>
                    <a:pt x="31" y="70"/>
                  </a:lnTo>
                  <a:lnTo>
                    <a:pt x="35" y="68"/>
                  </a:lnTo>
                  <a:lnTo>
                    <a:pt x="40" y="67"/>
                  </a:lnTo>
                  <a:lnTo>
                    <a:pt x="44" y="65"/>
                  </a:lnTo>
                  <a:lnTo>
                    <a:pt x="51" y="65"/>
                  </a:lnTo>
                  <a:lnTo>
                    <a:pt x="57" y="63"/>
                  </a:lnTo>
                  <a:lnTo>
                    <a:pt x="63" y="63"/>
                  </a:lnTo>
                  <a:lnTo>
                    <a:pt x="69" y="62"/>
                  </a:lnTo>
                  <a:lnTo>
                    <a:pt x="74" y="62"/>
                  </a:lnTo>
                  <a:lnTo>
                    <a:pt x="82" y="60"/>
                  </a:lnTo>
                  <a:lnTo>
                    <a:pt x="88" y="60"/>
                  </a:lnTo>
                  <a:lnTo>
                    <a:pt x="94" y="59"/>
                  </a:lnTo>
                  <a:lnTo>
                    <a:pt x="100" y="59"/>
                  </a:lnTo>
                  <a:lnTo>
                    <a:pt x="108" y="57"/>
                  </a:lnTo>
                  <a:lnTo>
                    <a:pt x="114" y="57"/>
                  </a:lnTo>
                  <a:lnTo>
                    <a:pt x="119" y="56"/>
                  </a:lnTo>
                  <a:lnTo>
                    <a:pt x="125" y="54"/>
                  </a:lnTo>
                  <a:lnTo>
                    <a:pt x="131" y="53"/>
                  </a:lnTo>
                  <a:lnTo>
                    <a:pt x="136" y="53"/>
                  </a:lnTo>
                  <a:lnTo>
                    <a:pt x="141" y="49"/>
                  </a:lnTo>
                  <a:lnTo>
                    <a:pt x="145" y="46"/>
                  </a:lnTo>
                  <a:lnTo>
                    <a:pt x="150" y="45"/>
                  </a:lnTo>
                  <a:lnTo>
                    <a:pt x="153" y="42"/>
                  </a:lnTo>
                  <a:lnTo>
                    <a:pt x="154" y="39"/>
                  </a:lnTo>
                  <a:lnTo>
                    <a:pt x="158" y="36"/>
                  </a:lnTo>
                  <a:lnTo>
                    <a:pt x="159" y="31"/>
                  </a:lnTo>
                  <a:lnTo>
                    <a:pt x="161" y="28"/>
                  </a:lnTo>
                  <a:lnTo>
                    <a:pt x="161" y="22"/>
                  </a:lnTo>
                  <a:lnTo>
                    <a:pt x="161" y="17"/>
                  </a:lnTo>
                  <a:lnTo>
                    <a:pt x="161" y="11"/>
                  </a:lnTo>
                  <a:lnTo>
                    <a:pt x="159" y="5"/>
                  </a:lnTo>
                  <a:lnTo>
                    <a:pt x="159" y="5"/>
                  </a:lnTo>
                  <a:close/>
                </a:path>
              </a:pathLst>
            </a:custGeom>
            <a:solidFill>
              <a:srgbClr val="D48A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4" name="Freeform 306"/>
            <p:cNvSpPr>
              <a:spLocks/>
            </p:cNvSpPr>
            <p:nvPr/>
          </p:nvSpPr>
          <p:spPr bwMode="auto">
            <a:xfrm>
              <a:off x="5087" y="1179"/>
              <a:ext cx="76" cy="93"/>
            </a:xfrm>
            <a:custGeom>
              <a:avLst/>
              <a:gdLst/>
              <a:ahLst/>
              <a:cxnLst>
                <a:cxn ang="0">
                  <a:pos x="133" y="1"/>
                </a:cxn>
                <a:cxn ang="0">
                  <a:pos x="122" y="7"/>
                </a:cxn>
                <a:cxn ang="0">
                  <a:pos x="113" y="15"/>
                </a:cxn>
                <a:cxn ang="0">
                  <a:pos x="104" y="24"/>
                </a:cxn>
                <a:cxn ang="0">
                  <a:pos x="96" y="34"/>
                </a:cxn>
                <a:cxn ang="0">
                  <a:pos x="88" y="43"/>
                </a:cxn>
                <a:cxn ang="0">
                  <a:pos x="80" y="54"/>
                </a:cxn>
                <a:cxn ang="0">
                  <a:pos x="74" y="66"/>
                </a:cxn>
                <a:cxn ang="0">
                  <a:pos x="68" y="77"/>
                </a:cxn>
                <a:cxn ang="0">
                  <a:pos x="60" y="89"/>
                </a:cxn>
                <a:cxn ang="0">
                  <a:pos x="53" y="100"/>
                </a:cxn>
                <a:cxn ang="0">
                  <a:pos x="45" y="111"/>
                </a:cxn>
                <a:cxn ang="0">
                  <a:pos x="37" y="122"/>
                </a:cxn>
                <a:cxn ang="0">
                  <a:pos x="28" y="131"/>
                </a:cxn>
                <a:cxn ang="0">
                  <a:pos x="17" y="141"/>
                </a:cxn>
                <a:cxn ang="0">
                  <a:pos x="4" y="148"/>
                </a:cxn>
                <a:cxn ang="0">
                  <a:pos x="3" y="159"/>
                </a:cxn>
                <a:cxn ang="0">
                  <a:pos x="8" y="172"/>
                </a:cxn>
                <a:cxn ang="0">
                  <a:pos x="9" y="181"/>
                </a:cxn>
                <a:cxn ang="0">
                  <a:pos x="17" y="182"/>
                </a:cxn>
                <a:cxn ang="0">
                  <a:pos x="31" y="178"/>
                </a:cxn>
                <a:cxn ang="0">
                  <a:pos x="43" y="172"/>
                </a:cxn>
                <a:cxn ang="0">
                  <a:pos x="54" y="164"/>
                </a:cxn>
                <a:cxn ang="0">
                  <a:pos x="65" y="155"/>
                </a:cxn>
                <a:cxn ang="0">
                  <a:pos x="76" y="145"/>
                </a:cxn>
                <a:cxn ang="0">
                  <a:pos x="85" y="134"/>
                </a:cxn>
                <a:cxn ang="0">
                  <a:pos x="94" y="124"/>
                </a:cxn>
                <a:cxn ang="0">
                  <a:pos x="102" y="111"/>
                </a:cxn>
                <a:cxn ang="0">
                  <a:pos x="110" y="97"/>
                </a:cxn>
                <a:cxn ang="0">
                  <a:pos x="118" y="85"/>
                </a:cxn>
                <a:cxn ang="0">
                  <a:pos x="124" y="71"/>
                </a:cxn>
                <a:cxn ang="0">
                  <a:pos x="130" y="58"/>
                </a:cxn>
                <a:cxn ang="0">
                  <a:pos x="136" y="46"/>
                </a:cxn>
                <a:cxn ang="0">
                  <a:pos x="141" y="32"/>
                </a:cxn>
                <a:cxn ang="0">
                  <a:pos x="147" y="20"/>
                </a:cxn>
                <a:cxn ang="0">
                  <a:pos x="147" y="10"/>
                </a:cxn>
                <a:cxn ang="0">
                  <a:pos x="142" y="1"/>
                </a:cxn>
                <a:cxn ang="0">
                  <a:pos x="139" y="0"/>
                </a:cxn>
              </a:cxnLst>
              <a:rect l="0" t="0" r="r" b="b"/>
              <a:pathLst>
                <a:path w="150" h="186">
                  <a:moveTo>
                    <a:pt x="139" y="0"/>
                  </a:moveTo>
                  <a:lnTo>
                    <a:pt x="133" y="1"/>
                  </a:lnTo>
                  <a:lnTo>
                    <a:pt x="128" y="4"/>
                  </a:lnTo>
                  <a:lnTo>
                    <a:pt x="122" y="7"/>
                  </a:lnTo>
                  <a:lnTo>
                    <a:pt x="118" y="12"/>
                  </a:lnTo>
                  <a:lnTo>
                    <a:pt x="113" y="15"/>
                  </a:lnTo>
                  <a:lnTo>
                    <a:pt x="108" y="20"/>
                  </a:lnTo>
                  <a:lnTo>
                    <a:pt x="104" y="24"/>
                  </a:lnTo>
                  <a:lnTo>
                    <a:pt x="101" y="29"/>
                  </a:lnTo>
                  <a:lnTo>
                    <a:pt x="96" y="34"/>
                  </a:lnTo>
                  <a:lnTo>
                    <a:pt x="91" y="38"/>
                  </a:lnTo>
                  <a:lnTo>
                    <a:pt x="88" y="43"/>
                  </a:lnTo>
                  <a:lnTo>
                    <a:pt x="85" y="49"/>
                  </a:lnTo>
                  <a:lnTo>
                    <a:pt x="80" y="54"/>
                  </a:lnTo>
                  <a:lnTo>
                    <a:pt x="79" y="60"/>
                  </a:lnTo>
                  <a:lnTo>
                    <a:pt x="74" y="66"/>
                  </a:lnTo>
                  <a:lnTo>
                    <a:pt x="71" y="72"/>
                  </a:lnTo>
                  <a:lnTo>
                    <a:pt x="68" y="77"/>
                  </a:lnTo>
                  <a:lnTo>
                    <a:pt x="63" y="83"/>
                  </a:lnTo>
                  <a:lnTo>
                    <a:pt x="60" y="89"/>
                  </a:lnTo>
                  <a:lnTo>
                    <a:pt x="57" y="94"/>
                  </a:lnTo>
                  <a:lnTo>
                    <a:pt x="53" y="100"/>
                  </a:lnTo>
                  <a:lnTo>
                    <a:pt x="49" y="107"/>
                  </a:lnTo>
                  <a:lnTo>
                    <a:pt x="45" y="111"/>
                  </a:lnTo>
                  <a:lnTo>
                    <a:pt x="42" y="117"/>
                  </a:lnTo>
                  <a:lnTo>
                    <a:pt x="37" y="122"/>
                  </a:lnTo>
                  <a:lnTo>
                    <a:pt x="32" y="127"/>
                  </a:lnTo>
                  <a:lnTo>
                    <a:pt x="28" y="131"/>
                  </a:lnTo>
                  <a:lnTo>
                    <a:pt x="23" y="136"/>
                  </a:lnTo>
                  <a:lnTo>
                    <a:pt x="17" y="141"/>
                  </a:lnTo>
                  <a:lnTo>
                    <a:pt x="11" y="145"/>
                  </a:lnTo>
                  <a:lnTo>
                    <a:pt x="4" y="148"/>
                  </a:lnTo>
                  <a:lnTo>
                    <a:pt x="0" y="153"/>
                  </a:lnTo>
                  <a:lnTo>
                    <a:pt x="3" y="159"/>
                  </a:lnTo>
                  <a:lnTo>
                    <a:pt x="6" y="169"/>
                  </a:lnTo>
                  <a:lnTo>
                    <a:pt x="8" y="172"/>
                  </a:lnTo>
                  <a:lnTo>
                    <a:pt x="8" y="176"/>
                  </a:lnTo>
                  <a:lnTo>
                    <a:pt x="9" y="181"/>
                  </a:lnTo>
                  <a:lnTo>
                    <a:pt x="11" y="186"/>
                  </a:lnTo>
                  <a:lnTo>
                    <a:pt x="17" y="182"/>
                  </a:lnTo>
                  <a:lnTo>
                    <a:pt x="25" y="181"/>
                  </a:lnTo>
                  <a:lnTo>
                    <a:pt x="31" y="178"/>
                  </a:lnTo>
                  <a:lnTo>
                    <a:pt x="37" y="175"/>
                  </a:lnTo>
                  <a:lnTo>
                    <a:pt x="43" y="172"/>
                  </a:lnTo>
                  <a:lnTo>
                    <a:pt x="48" y="169"/>
                  </a:lnTo>
                  <a:lnTo>
                    <a:pt x="54" y="164"/>
                  </a:lnTo>
                  <a:lnTo>
                    <a:pt x="60" y="161"/>
                  </a:lnTo>
                  <a:lnTo>
                    <a:pt x="65" y="155"/>
                  </a:lnTo>
                  <a:lnTo>
                    <a:pt x="71" y="150"/>
                  </a:lnTo>
                  <a:lnTo>
                    <a:pt x="76" y="145"/>
                  </a:lnTo>
                  <a:lnTo>
                    <a:pt x="80" y="141"/>
                  </a:lnTo>
                  <a:lnTo>
                    <a:pt x="85" y="134"/>
                  </a:lnTo>
                  <a:lnTo>
                    <a:pt x="90" y="130"/>
                  </a:lnTo>
                  <a:lnTo>
                    <a:pt x="94" y="124"/>
                  </a:lnTo>
                  <a:lnTo>
                    <a:pt x="99" y="117"/>
                  </a:lnTo>
                  <a:lnTo>
                    <a:pt x="102" y="111"/>
                  </a:lnTo>
                  <a:lnTo>
                    <a:pt x="107" y="105"/>
                  </a:lnTo>
                  <a:lnTo>
                    <a:pt x="110" y="97"/>
                  </a:lnTo>
                  <a:lnTo>
                    <a:pt x="114" y="91"/>
                  </a:lnTo>
                  <a:lnTo>
                    <a:pt x="118" y="85"/>
                  </a:lnTo>
                  <a:lnTo>
                    <a:pt x="121" y="79"/>
                  </a:lnTo>
                  <a:lnTo>
                    <a:pt x="124" y="71"/>
                  </a:lnTo>
                  <a:lnTo>
                    <a:pt x="127" y="66"/>
                  </a:lnTo>
                  <a:lnTo>
                    <a:pt x="130" y="58"/>
                  </a:lnTo>
                  <a:lnTo>
                    <a:pt x="133" y="52"/>
                  </a:lnTo>
                  <a:lnTo>
                    <a:pt x="136" y="46"/>
                  </a:lnTo>
                  <a:lnTo>
                    <a:pt x="138" y="38"/>
                  </a:lnTo>
                  <a:lnTo>
                    <a:pt x="141" y="32"/>
                  </a:lnTo>
                  <a:lnTo>
                    <a:pt x="144" y="26"/>
                  </a:lnTo>
                  <a:lnTo>
                    <a:pt x="147" y="20"/>
                  </a:lnTo>
                  <a:lnTo>
                    <a:pt x="150" y="14"/>
                  </a:lnTo>
                  <a:lnTo>
                    <a:pt x="147" y="10"/>
                  </a:lnTo>
                  <a:lnTo>
                    <a:pt x="144" y="6"/>
                  </a:lnTo>
                  <a:lnTo>
                    <a:pt x="142" y="1"/>
                  </a:lnTo>
                  <a:lnTo>
                    <a:pt x="139" y="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A1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5" name="Freeform 307"/>
            <p:cNvSpPr>
              <a:spLocks/>
            </p:cNvSpPr>
            <p:nvPr/>
          </p:nvSpPr>
          <p:spPr bwMode="auto">
            <a:xfrm>
              <a:off x="4653" y="728"/>
              <a:ext cx="252" cy="79"/>
            </a:xfrm>
            <a:custGeom>
              <a:avLst/>
              <a:gdLst/>
              <a:ahLst/>
              <a:cxnLst>
                <a:cxn ang="0">
                  <a:pos x="416" y="7"/>
                </a:cxn>
                <a:cxn ang="0">
                  <a:pos x="395" y="4"/>
                </a:cxn>
                <a:cxn ang="0">
                  <a:pos x="373" y="2"/>
                </a:cxn>
                <a:cxn ang="0">
                  <a:pos x="353" y="0"/>
                </a:cxn>
                <a:cxn ang="0">
                  <a:pos x="333" y="0"/>
                </a:cxn>
                <a:cxn ang="0">
                  <a:pos x="311" y="0"/>
                </a:cxn>
                <a:cxn ang="0">
                  <a:pos x="291" y="2"/>
                </a:cxn>
                <a:cxn ang="0">
                  <a:pos x="271" y="5"/>
                </a:cxn>
                <a:cxn ang="0">
                  <a:pos x="251" y="8"/>
                </a:cxn>
                <a:cxn ang="0">
                  <a:pos x="231" y="13"/>
                </a:cxn>
                <a:cxn ang="0">
                  <a:pos x="212" y="19"/>
                </a:cxn>
                <a:cxn ang="0">
                  <a:pos x="192" y="24"/>
                </a:cxn>
                <a:cxn ang="0">
                  <a:pos x="172" y="28"/>
                </a:cxn>
                <a:cxn ang="0">
                  <a:pos x="151" y="35"/>
                </a:cxn>
                <a:cxn ang="0">
                  <a:pos x="133" y="42"/>
                </a:cxn>
                <a:cxn ang="0">
                  <a:pos x="113" y="49"/>
                </a:cxn>
                <a:cxn ang="0">
                  <a:pos x="93" y="55"/>
                </a:cxn>
                <a:cxn ang="0">
                  <a:pos x="72" y="62"/>
                </a:cxn>
                <a:cxn ang="0">
                  <a:pos x="54" y="69"/>
                </a:cxn>
                <a:cxn ang="0">
                  <a:pos x="34" y="75"/>
                </a:cxn>
                <a:cxn ang="0">
                  <a:pos x="14" y="81"/>
                </a:cxn>
                <a:cxn ang="0">
                  <a:pos x="0" y="90"/>
                </a:cxn>
                <a:cxn ang="0">
                  <a:pos x="6" y="104"/>
                </a:cxn>
                <a:cxn ang="0">
                  <a:pos x="18" y="117"/>
                </a:cxn>
                <a:cxn ang="0">
                  <a:pos x="32" y="131"/>
                </a:cxn>
                <a:cxn ang="0">
                  <a:pos x="41" y="143"/>
                </a:cxn>
                <a:cxn ang="0">
                  <a:pos x="46" y="159"/>
                </a:cxn>
                <a:cxn ang="0">
                  <a:pos x="66" y="154"/>
                </a:cxn>
                <a:cxn ang="0">
                  <a:pos x="86" y="151"/>
                </a:cxn>
                <a:cxn ang="0">
                  <a:pos x="107" y="146"/>
                </a:cxn>
                <a:cxn ang="0">
                  <a:pos x="127" y="142"/>
                </a:cxn>
                <a:cxn ang="0">
                  <a:pos x="145" y="137"/>
                </a:cxn>
                <a:cxn ang="0">
                  <a:pos x="164" y="131"/>
                </a:cxn>
                <a:cxn ang="0">
                  <a:pos x="181" y="124"/>
                </a:cxn>
                <a:cxn ang="0">
                  <a:pos x="200" y="118"/>
                </a:cxn>
                <a:cxn ang="0">
                  <a:pos x="217" y="112"/>
                </a:cxn>
                <a:cxn ang="0">
                  <a:pos x="235" y="107"/>
                </a:cxn>
                <a:cxn ang="0">
                  <a:pos x="252" y="103"/>
                </a:cxn>
                <a:cxn ang="0">
                  <a:pos x="271" y="97"/>
                </a:cxn>
                <a:cxn ang="0">
                  <a:pos x="288" y="93"/>
                </a:cxn>
                <a:cxn ang="0">
                  <a:pos x="306" y="90"/>
                </a:cxn>
                <a:cxn ang="0">
                  <a:pos x="327" y="87"/>
                </a:cxn>
                <a:cxn ang="0">
                  <a:pos x="347" y="87"/>
                </a:cxn>
                <a:cxn ang="0">
                  <a:pos x="367" y="87"/>
                </a:cxn>
                <a:cxn ang="0">
                  <a:pos x="387" y="90"/>
                </a:cxn>
                <a:cxn ang="0">
                  <a:pos x="409" y="93"/>
                </a:cxn>
                <a:cxn ang="0">
                  <a:pos x="432" y="100"/>
                </a:cxn>
                <a:cxn ang="0">
                  <a:pos x="455" y="107"/>
                </a:cxn>
                <a:cxn ang="0">
                  <a:pos x="478" y="104"/>
                </a:cxn>
                <a:cxn ang="0">
                  <a:pos x="494" y="93"/>
                </a:cxn>
                <a:cxn ang="0">
                  <a:pos x="503" y="86"/>
                </a:cxn>
                <a:cxn ang="0">
                  <a:pos x="500" y="66"/>
                </a:cxn>
                <a:cxn ang="0">
                  <a:pos x="481" y="47"/>
                </a:cxn>
                <a:cxn ang="0">
                  <a:pos x="468" y="38"/>
                </a:cxn>
                <a:cxn ang="0">
                  <a:pos x="455" y="28"/>
                </a:cxn>
                <a:cxn ang="0">
                  <a:pos x="438" y="18"/>
                </a:cxn>
              </a:cxnLst>
              <a:rect l="0" t="0" r="r" b="b"/>
              <a:pathLst>
                <a:path w="503" h="159">
                  <a:moveTo>
                    <a:pt x="432" y="11"/>
                  </a:moveTo>
                  <a:lnTo>
                    <a:pt x="424" y="8"/>
                  </a:lnTo>
                  <a:lnTo>
                    <a:pt x="416" y="7"/>
                  </a:lnTo>
                  <a:lnTo>
                    <a:pt x="409" y="5"/>
                  </a:lnTo>
                  <a:lnTo>
                    <a:pt x="402" y="5"/>
                  </a:lnTo>
                  <a:lnTo>
                    <a:pt x="395" y="4"/>
                  </a:lnTo>
                  <a:lnTo>
                    <a:pt x="387" y="2"/>
                  </a:lnTo>
                  <a:lnTo>
                    <a:pt x="381" y="2"/>
                  </a:lnTo>
                  <a:lnTo>
                    <a:pt x="373" y="2"/>
                  </a:lnTo>
                  <a:lnTo>
                    <a:pt x="367" y="0"/>
                  </a:lnTo>
                  <a:lnTo>
                    <a:pt x="359" y="0"/>
                  </a:lnTo>
                  <a:lnTo>
                    <a:pt x="353" y="0"/>
                  </a:lnTo>
                  <a:lnTo>
                    <a:pt x="345" y="0"/>
                  </a:lnTo>
                  <a:lnTo>
                    <a:pt x="339" y="0"/>
                  </a:lnTo>
                  <a:lnTo>
                    <a:pt x="333" y="0"/>
                  </a:lnTo>
                  <a:lnTo>
                    <a:pt x="325" y="0"/>
                  </a:lnTo>
                  <a:lnTo>
                    <a:pt x="319" y="0"/>
                  </a:lnTo>
                  <a:lnTo>
                    <a:pt x="311" y="0"/>
                  </a:lnTo>
                  <a:lnTo>
                    <a:pt x="305" y="0"/>
                  </a:lnTo>
                  <a:lnTo>
                    <a:pt x="297" y="2"/>
                  </a:lnTo>
                  <a:lnTo>
                    <a:pt x="291" y="2"/>
                  </a:lnTo>
                  <a:lnTo>
                    <a:pt x="285" y="4"/>
                  </a:lnTo>
                  <a:lnTo>
                    <a:pt x="277" y="5"/>
                  </a:lnTo>
                  <a:lnTo>
                    <a:pt x="271" y="5"/>
                  </a:lnTo>
                  <a:lnTo>
                    <a:pt x="265" y="7"/>
                  </a:lnTo>
                  <a:lnTo>
                    <a:pt x="257" y="8"/>
                  </a:lnTo>
                  <a:lnTo>
                    <a:pt x="251" y="8"/>
                  </a:lnTo>
                  <a:lnTo>
                    <a:pt x="244" y="10"/>
                  </a:lnTo>
                  <a:lnTo>
                    <a:pt x="238" y="11"/>
                  </a:lnTo>
                  <a:lnTo>
                    <a:pt x="231" y="13"/>
                  </a:lnTo>
                  <a:lnTo>
                    <a:pt x="224" y="14"/>
                  </a:lnTo>
                  <a:lnTo>
                    <a:pt x="218" y="16"/>
                  </a:lnTo>
                  <a:lnTo>
                    <a:pt x="212" y="19"/>
                  </a:lnTo>
                  <a:lnTo>
                    <a:pt x="204" y="21"/>
                  </a:lnTo>
                  <a:lnTo>
                    <a:pt x="198" y="22"/>
                  </a:lnTo>
                  <a:lnTo>
                    <a:pt x="192" y="24"/>
                  </a:lnTo>
                  <a:lnTo>
                    <a:pt x="184" y="25"/>
                  </a:lnTo>
                  <a:lnTo>
                    <a:pt x="178" y="27"/>
                  </a:lnTo>
                  <a:lnTo>
                    <a:pt x="172" y="28"/>
                  </a:lnTo>
                  <a:lnTo>
                    <a:pt x="164" y="31"/>
                  </a:lnTo>
                  <a:lnTo>
                    <a:pt x="159" y="33"/>
                  </a:lnTo>
                  <a:lnTo>
                    <a:pt x="151" y="35"/>
                  </a:lnTo>
                  <a:lnTo>
                    <a:pt x="145" y="38"/>
                  </a:lnTo>
                  <a:lnTo>
                    <a:pt x="139" y="39"/>
                  </a:lnTo>
                  <a:lnTo>
                    <a:pt x="133" y="42"/>
                  </a:lnTo>
                  <a:lnTo>
                    <a:pt x="127" y="44"/>
                  </a:lnTo>
                  <a:lnTo>
                    <a:pt x="119" y="47"/>
                  </a:lnTo>
                  <a:lnTo>
                    <a:pt x="113" y="49"/>
                  </a:lnTo>
                  <a:lnTo>
                    <a:pt x="107" y="50"/>
                  </a:lnTo>
                  <a:lnTo>
                    <a:pt x="100" y="53"/>
                  </a:lnTo>
                  <a:lnTo>
                    <a:pt x="93" y="55"/>
                  </a:lnTo>
                  <a:lnTo>
                    <a:pt x="86" y="58"/>
                  </a:lnTo>
                  <a:lnTo>
                    <a:pt x="80" y="59"/>
                  </a:lnTo>
                  <a:lnTo>
                    <a:pt x="72" y="62"/>
                  </a:lnTo>
                  <a:lnTo>
                    <a:pt x="66" y="64"/>
                  </a:lnTo>
                  <a:lnTo>
                    <a:pt x="60" y="66"/>
                  </a:lnTo>
                  <a:lnTo>
                    <a:pt x="54" y="69"/>
                  </a:lnTo>
                  <a:lnTo>
                    <a:pt x="48" y="70"/>
                  </a:lnTo>
                  <a:lnTo>
                    <a:pt x="40" y="72"/>
                  </a:lnTo>
                  <a:lnTo>
                    <a:pt x="34" y="75"/>
                  </a:lnTo>
                  <a:lnTo>
                    <a:pt x="28" y="76"/>
                  </a:lnTo>
                  <a:lnTo>
                    <a:pt x="20" y="80"/>
                  </a:lnTo>
                  <a:lnTo>
                    <a:pt x="14" y="81"/>
                  </a:lnTo>
                  <a:lnTo>
                    <a:pt x="7" y="84"/>
                  </a:lnTo>
                  <a:lnTo>
                    <a:pt x="1" y="86"/>
                  </a:lnTo>
                  <a:lnTo>
                    <a:pt x="0" y="90"/>
                  </a:lnTo>
                  <a:lnTo>
                    <a:pt x="1" y="95"/>
                  </a:lnTo>
                  <a:lnTo>
                    <a:pt x="3" y="100"/>
                  </a:lnTo>
                  <a:lnTo>
                    <a:pt x="6" y="104"/>
                  </a:lnTo>
                  <a:lnTo>
                    <a:pt x="9" y="107"/>
                  </a:lnTo>
                  <a:lnTo>
                    <a:pt x="14" y="112"/>
                  </a:lnTo>
                  <a:lnTo>
                    <a:pt x="18" y="117"/>
                  </a:lnTo>
                  <a:lnTo>
                    <a:pt x="23" y="121"/>
                  </a:lnTo>
                  <a:lnTo>
                    <a:pt x="28" y="126"/>
                  </a:lnTo>
                  <a:lnTo>
                    <a:pt x="32" y="131"/>
                  </a:lnTo>
                  <a:lnTo>
                    <a:pt x="35" y="135"/>
                  </a:lnTo>
                  <a:lnTo>
                    <a:pt x="40" y="140"/>
                  </a:lnTo>
                  <a:lnTo>
                    <a:pt x="41" y="143"/>
                  </a:lnTo>
                  <a:lnTo>
                    <a:pt x="45" y="148"/>
                  </a:lnTo>
                  <a:lnTo>
                    <a:pt x="45" y="152"/>
                  </a:lnTo>
                  <a:lnTo>
                    <a:pt x="46" y="159"/>
                  </a:lnTo>
                  <a:lnTo>
                    <a:pt x="52" y="157"/>
                  </a:lnTo>
                  <a:lnTo>
                    <a:pt x="59" y="155"/>
                  </a:lnTo>
                  <a:lnTo>
                    <a:pt x="66" y="154"/>
                  </a:lnTo>
                  <a:lnTo>
                    <a:pt x="72" y="154"/>
                  </a:lnTo>
                  <a:lnTo>
                    <a:pt x="80" y="152"/>
                  </a:lnTo>
                  <a:lnTo>
                    <a:pt x="86" y="151"/>
                  </a:lnTo>
                  <a:lnTo>
                    <a:pt x="93" y="149"/>
                  </a:lnTo>
                  <a:lnTo>
                    <a:pt x="100" y="148"/>
                  </a:lnTo>
                  <a:lnTo>
                    <a:pt x="107" y="146"/>
                  </a:lnTo>
                  <a:lnTo>
                    <a:pt x="113" y="145"/>
                  </a:lnTo>
                  <a:lnTo>
                    <a:pt x="121" y="143"/>
                  </a:lnTo>
                  <a:lnTo>
                    <a:pt x="127" y="142"/>
                  </a:lnTo>
                  <a:lnTo>
                    <a:pt x="133" y="140"/>
                  </a:lnTo>
                  <a:lnTo>
                    <a:pt x="139" y="138"/>
                  </a:lnTo>
                  <a:lnTo>
                    <a:pt x="145" y="137"/>
                  </a:lnTo>
                  <a:lnTo>
                    <a:pt x="151" y="135"/>
                  </a:lnTo>
                  <a:lnTo>
                    <a:pt x="158" y="132"/>
                  </a:lnTo>
                  <a:lnTo>
                    <a:pt x="164" y="131"/>
                  </a:lnTo>
                  <a:lnTo>
                    <a:pt x="169" y="128"/>
                  </a:lnTo>
                  <a:lnTo>
                    <a:pt x="176" y="126"/>
                  </a:lnTo>
                  <a:lnTo>
                    <a:pt x="181" y="124"/>
                  </a:lnTo>
                  <a:lnTo>
                    <a:pt x="187" y="123"/>
                  </a:lnTo>
                  <a:lnTo>
                    <a:pt x="193" y="120"/>
                  </a:lnTo>
                  <a:lnTo>
                    <a:pt x="200" y="118"/>
                  </a:lnTo>
                  <a:lnTo>
                    <a:pt x="204" y="117"/>
                  </a:lnTo>
                  <a:lnTo>
                    <a:pt x="210" y="114"/>
                  </a:lnTo>
                  <a:lnTo>
                    <a:pt x="217" y="112"/>
                  </a:lnTo>
                  <a:lnTo>
                    <a:pt x="223" y="111"/>
                  </a:lnTo>
                  <a:lnTo>
                    <a:pt x="229" y="109"/>
                  </a:lnTo>
                  <a:lnTo>
                    <a:pt x="235" y="107"/>
                  </a:lnTo>
                  <a:lnTo>
                    <a:pt x="240" y="106"/>
                  </a:lnTo>
                  <a:lnTo>
                    <a:pt x="248" y="104"/>
                  </a:lnTo>
                  <a:lnTo>
                    <a:pt x="252" y="103"/>
                  </a:lnTo>
                  <a:lnTo>
                    <a:pt x="258" y="100"/>
                  </a:lnTo>
                  <a:lnTo>
                    <a:pt x="265" y="98"/>
                  </a:lnTo>
                  <a:lnTo>
                    <a:pt x="271" y="97"/>
                  </a:lnTo>
                  <a:lnTo>
                    <a:pt x="277" y="95"/>
                  </a:lnTo>
                  <a:lnTo>
                    <a:pt x="282" y="95"/>
                  </a:lnTo>
                  <a:lnTo>
                    <a:pt x="288" y="93"/>
                  </a:lnTo>
                  <a:lnTo>
                    <a:pt x="294" y="92"/>
                  </a:lnTo>
                  <a:lnTo>
                    <a:pt x="300" y="90"/>
                  </a:lnTo>
                  <a:lnTo>
                    <a:pt x="306" y="90"/>
                  </a:lnTo>
                  <a:lnTo>
                    <a:pt x="313" y="89"/>
                  </a:lnTo>
                  <a:lnTo>
                    <a:pt x="319" y="89"/>
                  </a:lnTo>
                  <a:lnTo>
                    <a:pt x="327" y="87"/>
                  </a:lnTo>
                  <a:lnTo>
                    <a:pt x="333" y="87"/>
                  </a:lnTo>
                  <a:lnTo>
                    <a:pt x="339" y="87"/>
                  </a:lnTo>
                  <a:lnTo>
                    <a:pt x="347" y="87"/>
                  </a:lnTo>
                  <a:lnTo>
                    <a:pt x="353" y="87"/>
                  </a:lnTo>
                  <a:lnTo>
                    <a:pt x="359" y="87"/>
                  </a:lnTo>
                  <a:lnTo>
                    <a:pt x="367" y="87"/>
                  </a:lnTo>
                  <a:lnTo>
                    <a:pt x="373" y="89"/>
                  </a:lnTo>
                  <a:lnTo>
                    <a:pt x="379" y="89"/>
                  </a:lnTo>
                  <a:lnTo>
                    <a:pt x="387" y="90"/>
                  </a:lnTo>
                  <a:lnTo>
                    <a:pt x="395" y="90"/>
                  </a:lnTo>
                  <a:lnTo>
                    <a:pt x="402" y="93"/>
                  </a:lnTo>
                  <a:lnTo>
                    <a:pt x="409" y="93"/>
                  </a:lnTo>
                  <a:lnTo>
                    <a:pt x="416" y="95"/>
                  </a:lnTo>
                  <a:lnTo>
                    <a:pt x="424" y="98"/>
                  </a:lnTo>
                  <a:lnTo>
                    <a:pt x="432" y="100"/>
                  </a:lnTo>
                  <a:lnTo>
                    <a:pt x="440" y="103"/>
                  </a:lnTo>
                  <a:lnTo>
                    <a:pt x="447" y="104"/>
                  </a:lnTo>
                  <a:lnTo>
                    <a:pt x="455" y="107"/>
                  </a:lnTo>
                  <a:lnTo>
                    <a:pt x="464" y="111"/>
                  </a:lnTo>
                  <a:lnTo>
                    <a:pt x="472" y="107"/>
                  </a:lnTo>
                  <a:lnTo>
                    <a:pt x="478" y="104"/>
                  </a:lnTo>
                  <a:lnTo>
                    <a:pt x="485" y="101"/>
                  </a:lnTo>
                  <a:lnTo>
                    <a:pt x="489" y="98"/>
                  </a:lnTo>
                  <a:lnTo>
                    <a:pt x="494" y="93"/>
                  </a:lnTo>
                  <a:lnTo>
                    <a:pt x="497" y="90"/>
                  </a:lnTo>
                  <a:lnTo>
                    <a:pt x="500" y="87"/>
                  </a:lnTo>
                  <a:lnTo>
                    <a:pt x="503" y="86"/>
                  </a:lnTo>
                  <a:lnTo>
                    <a:pt x="503" y="78"/>
                  </a:lnTo>
                  <a:lnTo>
                    <a:pt x="503" y="72"/>
                  </a:lnTo>
                  <a:lnTo>
                    <a:pt x="500" y="66"/>
                  </a:lnTo>
                  <a:lnTo>
                    <a:pt x="495" y="61"/>
                  </a:lnTo>
                  <a:lnTo>
                    <a:pt x="489" y="53"/>
                  </a:lnTo>
                  <a:lnTo>
                    <a:pt x="481" y="47"/>
                  </a:lnTo>
                  <a:lnTo>
                    <a:pt x="477" y="44"/>
                  </a:lnTo>
                  <a:lnTo>
                    <a:pt x="472" y="42"/>
                  </a:lnTo>
                  <a:lnTo>
                    <a:pt x="468" y="38"/>
                  </a:lnTo>
                  <a:lnTo>
                    <a:pt x="464" y="36"/>
                  </a:lnTo>
                  <a:lnTo>
                    <a:pt x="460" y="31"/>
                  </a:lnTo>
                  <a:lnTo>
                    <a:pt x="455" y="28"/>
                  </a:lnTo>
                  <a:lnTo>
                    <a:pt x="451" y="27"/>
                  </a:lnTo>
                  <a:lnTo>
                    <a:pt x="446" y="24"/>
                  </a:lnTo>
                  <a:lnTo>
                    <a:pt x="438" y="18"/>
                  </a:lnTo>
                  <a:lnTo>
                    <a:pt x="432" y="11"/>
                  </a:lnTo>
                  <a:lnTo>
                    <a:pt x="432" y="11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6" name="Freeform 308"/>
            <p:cNvSpPr>
              <a:spLocks/>
            </p:cNvSpPr>
            <p:nvPr/>
          </p:nvSpPr>
          <p:spPr bwMode="auto">
            <a:xfrm>
              <a:off x="4444" y="833"/>
              <a:ext cx="57" cy="247"/>
            </a:xfrm>
            <a:custGeom>
              <a:avLst/>
              <a:gdLst/>
              <a:ahLst/>
              <a:cxnLst>
                <a:cxn ang="0">
                  <a:pos x="94" y="10"/>
                </a:cxn>
                <a:cxn ang="0">
                  <a:pos x="80" y="24"/>
                </a:cxn>
                <a:cxn ang="0">
                  <a:pos x="68" y="42"/>
                </a:cxn>
                <a:cxn ang="0">
                  <a:pos x="56" y="59"/>
                </a:cxn>
                <a:cxn ang="0">
                  <a:pos x="45" y="78"/>
                </a:cxn>
                <a:cxn ang="0">
                  <a:pos x="36" y="98"/>
                </a:cxn>
                <a:cxn ang="0">
                  <a:pos x="28" y="118"/>
                </a:cxn>
                <a:cxn ang="0">
                  <a:pos x="20" y="140"/>
                </a:cxn>
                <a:cxn ang="0">
                  <a:pos x="15" y="163"/>
                </a:cxn>
                <a:cxn ang="0">
                  <a:pos x="11" y="185"/>
                </a:cxn>
                <a:cxn ang="0">
                  <a:pos x="8" y="208"/>
                </a:cxn>
                <a:cxn ang="0">
                  <a:pos x="3" y="231"/>
                </a:cxn>
                <a:cxn ang="0">
                  <a:pos x="1" y="254"/>
                </a:cxn>
                <a:cxn ang="0">
                  <a:pos x="0" y="278"/>
                </a:cxn>
                <a:cxn ang="0">
                  <a:pos x="0" y="301"/>
                </a:cxn>
                <a:cxn ang="0">
                  <a:pos x="0" y="326"/>
                </a:cxn>
                <a:cxn ang="0">
                  <a:pos x="0" y="349"/>
                </a:cxn>
                <a:cxn ang="0">
                  <a:pos x="1" y="372"/>
                </a:cxn>
                <a:cxn ang="0">
                  <a:pos x="3" y="396"/>
                </a:cxn>
                <a:cxn ang="0">
                  <a:pos x="5" y="416"/>
                </a:cxn>
                <a:cxn ang="0">
                  <a:pos x="8" y="437"/>
                </a:cxn>
                <a:cxn ang="0">
                  <a:pos x="12" y="456"/>
                </a:cxn>
                <a:cxn ang="0">
                  <a:pos x="18" y="471"/>
                </a:cxn>
                <a:cxn ang="0">
                  <a:pos x="25" y="487"/>
                </a:cxn>
                <a:cxn ang="0">
                  <a:pos x="42" y="484"/>
                </a:cxn>
                <a:cxn ang="0">
                  <a:pos x="54" y="470"/>
                </a:cxn>
                <a:cxn ang="0">
                  <a:pos x="49" y="448"/>
                </a:cxn>
                <a:cxn ang="0">
                  <a:pos x="45" y="427"/>
                </a:cxn>
                <a:cxn ang="0">
                  <a:pos x="42" y="405"/>
                </a:cxn>
                <a:cxn ang="0">
                  <a:pos x="40" y="385"/>
                </a:cxn>
                <a:cxn ang="0">
                  <a:pos x="40" y="363"/>
                </a:cxn>
                <a:cxn ang="0">
                  <a:pos x="39" y="341"/>
                </a:cxn>
                <a:cxn ang="0">
                  <a:pos x="39" y="320"/>
                </a:cxn>
                <a:cxn ang="0">
                  <a:pos x="40" y="298"/>
                </a:cxn>
                <a:cxn ang="0">
                  <a:pos x="42" y="278"/>
                </a:cxn>
                <a:cxn ang="0">
                  <a:pos x="45" y="256"/>
                </a:cxn>
                <a:cxn ang="0">
                  <a:pos x="48" y="234"/>
                </a:cxn>
                <a:cxn ang="0">
                  <a:pos x="53" y="213"/>
                </a:cxn>
                <a:cxn ang="0">
                  <a:pos x="57" y="191"/>
                </a:cxn>
                <a:cxn ang="0">
                  <a:pos x="60" y="169"/>
                </a:cxn>
                <a:cxn ang="0">
                  <a:pos x="68" y="148"/>
                </a:cxn>
                <a:cxn ang="0">
                  <a:pos x="74" y="127"/>
                </a:cxn>
                <a:cxn ang="0">
                  <a:pos x="80" y="107"/>
                </a:cxn>
                <a:cxn ang="0">
                  <a:pos x="87" y="87"/>
                </a:cxn>
                <a:cxn ang="0">
                  <a:pos x="94" y="67"/>
                </a:cxn>
                <a:cxn ang="0">
                  <a:pos x="104" y="47"/>
                </a:cxn>
                <a:cxn ang="0">
                  <a:pos x="113" y="28"/>
                </a:cxn>
                <a:cxn ang="0">
                  <a:pos x="107" y="6"/>
                </a:cxn>
              </a:cxnLst>
              <a:rect l="0" t="0" r="r" b="b"/>
              <a:pathLst>
                <a:path w="113" h="493">
                  <a:moveTo>
                    <a:pt x="105" y="0"/>
                  </a:moveTo>
                  <a:lnTo>
                    <a:pt x="99" y="5"/>
                  </a:lnTo>
                  <a:lnTo>
                    <a:pt x="94" y="10"/>
                  </a:lnTo>
                  <a:lnTo>
                    <a:pt x="90" y="13"/>
                  </a:lnTo>
                  <a:lnTo>
                    <a:pt x="85" y="19"/>
                  </a:lnTo>
                  <a:lnTo>
                    <a:pt x="80" y="24"/>
                  </a:lnTo>
                  <a:lnTo>
                    <a:pt x="76" y="30"/>
                  </a:lnTo>
                  <a:lnTo>
                    <a:pt x="71" y="34"/>
                  </a:lnTo>
                  <a:lnTo>
                    <a:pt x="68" y="42"/>
                  </a:lnTo>
                  <a:lnTo>
                    <a:pt x="63" y="47"/>
                  </a:lnTo>
                  <a:lnTo>
                    <a:pt x="59" y="53"/>
                  </a:lnTo>
                  <a:lnTo>
                    <a:pt x="56" y="59"/>
                  </a:lnTo>
                  <a:lnTo>
                    <a:pt x="53" y="65"/>
                  </a:lnTo>
                  <a:lnTo>
                    <a:pt x="48" y="72"/>
                  </a:lnTo>
                  <a:lnTo>
                    <a:pt x="45" y="78"/>
                  </a:lnTo>
                  <a:lnTo>
                    <a:pt x="42" y="86"/>
                  </a:lnTo>
                  <a:lnTo>
                    <a:pt x="39" y="92"/>
                  </a:lnTo>
                  <a:lnTo>
                    <a:pt x="36" y="98"/>
                  </a:lnTo>
                  <a:lnTo>
                    <a:pt x="32" y="106"/>
                  </a:lnTo>
                  <a:lnTo>
                    <a:pt x="31" y="112"/>
                  </a:lnTo>
                  <a:lnTo>
                    <a:pt x="28" y="118"/>
                  </a:lnTo>
                  <a:lnTo>
                    <a:pt x="25" y="126"/>
                  </a:lnTo>
                  <a:lnTo>
                    <a:pt x="23" y="132"/>
                  </a:lnTo>
                  <a:lnTo>
                    <a:pt x="20" y="140"/>
                  </a:lnTo>
                  <a:lnTo>
                    <a:pt x="18" y="148"/>
                  </a:lnTo>
                  <a:lnTo>
                    <a:pt x="17" y="154"/>
                  </a:lnTo>
                  <a:lnTo>
                    <a:pt x="15" y="163"/>
                  </a:lnTo>
                  <a:lnTo>
                    <a:pt x="14" y="169"/>
                  </a:lnTo>
                  <a:lnTo>
                    <a:pt x="12" y="177"/>
                  </a:lnTo>
                  <a:lnTo>
                    <a:pt x="11" y="185"/>
                  </a:lnTo>
                  <a:lnTo>
                    <a:pt x="9" y="192"/>
                  </a:lnTo>
                  <a:lnTo>
                    <a:pt x="8" y="200"/>
                  </a:lnTo>
                  <a:lnTo>
                    <a:pt x="8" y="208"/>
                  </a:lnTo>
                  <a:lnTo>
                    <a:pt x="6" y="216"/>
                  </a:lnTo>
                  <a:lnTo>
                    <a:pt x="5" y="223"/>
                  </a:lnTo>
                  <a:lnTo>
                    <a:pt x="3" y="231"/>
                  </a:lnTo>
                  <a:lnTo>
                    <a:pt x="3" y="239"/>
                  </a:lnTo>
                  <a:lnTo>
                    <a:pt x="1" y="247"/>
                  </a:lnTo>
                  <a:lnTo>
                    <a:pt x="1" y="254"/>
                  </a:lnTo>
                  <a:lnTo>
                    <a:pt x="1" y="262"/>
                  </a:lnTo>
                  <a:lnTo>
                    <a:pt x="1" y="270"/>
                  </a:lnTo>
                  <a:lnTo>
                    <a:pt x="0" y="278"/>
                  </a:lnTo>
                  <a:lnTo>
                    <a:pt x="0" y="285"/>
                  </a:lnTo>
                  <a:lnTo>
                    <a:pt x="0" y="293"/>
                  </a:lnTo>
                  <a:lnTo>
                    <a:pt x="0" y="301"/>
                  </a:lnTo>
                  <a:lnTo>
                    <a:pt x="0" y="309"/>
                  </a:lnTo>
                  <a:lnTo>
                    <a:pt x="0" y="318"/>
                  </a:lnTo>
                  <a:lnTo>
                    <a:pt x="0" y="326"/>
                  </a:lnTo>
                  <a:lnTo>
                    <a:pt x="0" y="334"/>
                  </a:lnTo>
                  <a:lnTo>
                    <a:pt x="0" y="341"/>
                  </a:lnTo>
                  <a:lnTo>
                    <a:pt x="0" y="349"/>
                  </a:lnTo>
                  <a:lnTo>
                    <a:pt x="0" y="355"/>
                  </a:lnTo>
                  <a:lnTo>
                    <a:pt x="1" y="365"/>
                  </a:lnTo>
                  <a:lnTo>
                    <a:pt x="1" y="372"/>
                  </a:lnTo>
                  <a:lnTo>
                    <a:pt x="1" y="378"/>
                  </a:lnTo>
                  <a:lnTo>
                    <a:pt x="1" y="386"/>
                  </a:lnTo>
                  <a:lnTo>
                    <a:pt x="3" y="396"/>
                  </a:lnTo>
                  <a:lnTo>
                    <a:pt x="3" y="402"/>
                  </a:lnTo>
                  <a:lnTo>
                    <a:pt x="3" y="409"/>
                  </a:lnTo>
                  <a:lnTo>
                    <a:pt x="5" y="416"/>
                  </a:lnTo>
                  <a:lnTo>
                    <a:pt x="5" y="423"/>
                  </a:lnTo>
                  <a:lnTo>
                    <a:pt x="6" y="430"/>
                  </a:lnTo>
                  <a:lnTo>
                    <a:pt x="8" y="437"/>
                  </a:lnTo>
                  <a:lnTo>
                    <a:pt x="8" y="445"/>
                  </a:lnTo>
                  <a:lnTo>
                    <a:pt x="9" y="453"/>
                  </a:lnTo>
                  <a:lnTo>
                    <a:pt x="12" y="456"/>
                  </a:lnTo>
                  <a:lnTo>
                    <a:pt x="14" y="461"/>
                  </a:lnTo>
                  <a:lnTo>
                    <a:pt x="17" y="467"/>
                  </a:lnTo>
                  <a:lnTo>
                    <a:pt x="18" y="471"/>
                  </a:lnTo>
                  <a:lnTo>
                    <a:pt x="20" y="476"/>
                  </a:lnTo>
                  <a:lnTo>
                    <a:pt x="23" y="482"/>
                  </a:lnTo>
                  <a:lnTo>
                    <a:pt x="25" y="487"/>
                  </a:lnTo>
                  <a:lnTo>
                    <a:pt x="28" y="493"/>
                  </a:lnTo>
                  <a:lnTo>
                    <a:pt x="36" y="489"/>
                  </a:lnTo>
                  <a:lnTo>
                    <a:pt x="42" y="484"/>
                  </a:lnTo>
                  <a:lnTo>
                    <a:pt x="49" y="479"/>
                  </a:lnTo>
                  <a:lnTo>
                    <a:pt x="57" y="476"/>
                  </a:lnTo>
                  <a:lnTo>
                    <a:pt x="54" y="470"/>
                  </a:lnTo>
                  <a:lnTo>
                    <a:pt x="53" y="462"/>
                  </a:lnTo>
                  <a:lnTo>
                    <a:pt x="51" y="454"/>
                  </a:lnTo>
                  <a:lnTo>
                    <a:pt x="49" y="448"/>
                  </a:lnTo>
                  <a:lnTo>
                    <a:pt x="48" y="440"/>
                  </a:lnTo>
                  <a:lnTo>
                    <a:pt x="46" y="434"/>
                  </a:lnTo>
                  <a:lnTo>
                    <a:pt x="45" y="427"/>
                  </a:lnTo>
                  <a:lnTo>
                    <a:pt x="45" y="420"/>
                  </a:lnTo>
                  <a:lnTo>
                    <a:pt x="43" y="413"/>
                  </a:lnTo>
                  <a:lnTo>
                    <a:pt x="42" y="405"/>
                  </a:lnTo>
                  <a:lnTo>
                    <a:pt x="42" y="399"/>
                  </a:lnTo>
                  <a:lnTo>
                    <a:pt x="42" y="392"/>
                  </a:lnTo>
                  <a:lnTo>
                    <a:pt x="40" y="385"/>
                  </a:lnTo>
                  <a:lnTo>
                    <a:pt x="40" y="377"/>
                  </a:lnTo>
                  <a:lnTo>
                    <a:pt x="40" y="371"/>
                  </a:lnTo>
                  <a:lnTo>
                    <a:pt x="40" y="363"/>
                  </a:lnTo>
                  <a:lnTo>
                    <a:pt x="39" y="355"/>
                  </a:lnTo>
                  <a:lnTo>
                    <a:pt x="39" y="349"/>
                  </a:lnTo>
                  <a:lnTo>
                    <a:pt x="39" y="341"/>
                  </a:lnTo>
                  <a:lnTo>
                    <a:pt x="39" y="335"/>
                  </a:lnTo>
                  <a:lnTo>
                    <a:pt x="39" y="327"/>
                  </a:lnTo>
                  <a:lnTo>
                    <a:pt x="39" y="320"/>
                  </a:lnTo>
                  <a:lnTo>
                    <a:pt x="39" y="313"/>
                  </a:lnTo>
                  <a:lnTo>
                    <a:pt x="40" y="306"/>
                  </a:lnTo>
                  <a:lnTo>
                    <a:pt x="40" y="298"/>
                  </a:lnTo>
                  <a:lnTo>
                    <a:pt x="40" y="292"/>
                  </a:lnTo>
                  <a:lnTo>
                    <a:pt x="42" y="284"/>
                  </a:lnTo>
                  <a:lnTo>
                    <a:pt x="42" y="278"/>
                  </a:lnTo>
                  <a:lnTo>
                    <a:pt x="43" y="270"/>
                  </a:lnTo>
                  <a:lnTo>
                    <a:pt x="45" y="262"/>
                  </a:lnTo>
                  <a:lnTo>
                    <a:pt x="45" y="256"/>
                  </a:lnTo>
                  <a:lnTo>
                    <a:pt x="46" y="248"/>
                  </a:lnTo>
                  <a:lnTo>
                    <a:pt x="46" y="241"/>
                  </a:lnTo>
                  <a:lnTo>
                    <a:pt x="48" y="234"/>
                  </a:lnTo>
                  <a:lnTo>
                    <a:pt x="49" y="227"/>
                  </a:lnTo>
                  <a:lnTo>
                    <a:pt x="51" y="220"/>
                  </a:lnTo>
                  <a:lnTo>
                    <a:pt x="53" y="213"/>
                  </a:lnTo>
                  <a:lnTo>
                    <a:pt x="54" y="205"/>
                  </a:lnTo>
                  <a:lnTo>
                    <a:pt x="56" y="197"/>
                  </a:lnTo>
                  <a:lnTo>
                    <a:pt x="57" y="191"/>
                  </a:lnTo>
                  <a:lnTo>
                    <a:pt x="57" y="183"/>
                  </a:lnTo>
                  <a:lnTo>
                    <a:pt x="59" y="177"/>
                  </a:lnTo>
                  <a:lnTo>
                    <a:pt x="60" y="169"/>
                  </a:lnTo>
                  <a:lnTo>
                    <a:pt x="63" y="163"/>
                  </a:lnTo>
                  <a:lnTo>
                    <a:pt x="65" y="155"/>
                  </a:lnTo>
                  <a:lnTo>
                    <a:pt x="68" y="148"/>
                  </a:lnTo>
                  <a:lnTo>
                    <a:pt x="70" y="141"/>
                  </a:lnTo>
                  <a:lnTo>
                    <a:pt x="73" y="135"/>
                  </a:lnTo>
                  <a:lnTo>
                    <a:pt x="74" y="127"/>
                  </a:lnTo>
                  <a:lnTo>
                    <a:pt x="76" y="121"/>
                  </a:lnTo>
                  <a:lnTo>
                    <a:pt x="77" y="113"/>
                  </a:lnTo>
                  <a:lnTo>
                    <a:pt x="80" y="107"/>
                  </a:lnTo>
                  <a:lnTo>
                    <a:pt x="82" y="99"/>
                  </a:lnTo>
                  <a:lnTo>
                    <a:pt x="85" y="93"/>
                  </a:lnTo>
                  <a:lnTo>
                    <a:pt x="87" y="87"/>
                  </a:lnTo>
                  <a:lnTo>
                    <a:pt x="90" y="79"/>
                  </a:lnTo>
                  <a:lnTo>
                    <a:pt x="93" y="73"/>
                  </a:lnTo>
                  <a:lnTo>
                    <a:pt x="94" y="67"/>
                  </a:lnTo>
                  <a:lnTo>
                    <a:pt x="97" y="59"/>
                  </a:lnTo>
                  <a:lnTo>
                    <a:pt x="101" y="53"/>
                  </a:lnTo>
                  <a:lnTo>
                    <a:pt x="104" y="47"/>
                  </a:lnTo>
                  <a:lnTo>
                    <a:pt x="107" y="41"/>
                  </a:lnTo>
                  <a:lnTo>
                    <a:pt x="110" y="33"/>
                  </a:lnTo>
                  <a:lnTo>
                    <a:pt x="113" y="28"/>
                  </a:lnTo>
                  <a:lnTo>
                    <a:pt x="111" y="20"/>
                  </a:lnTo>
                  <a:lnTo>
                    <a:pt x="110" y="13"/>
                  </a:lnTo>
                  <a:lnTo>
                    <a:pt x="107" y="6"/>
                  </a:lnTo>
                  <a:lnTo>
                    <a:pt x="105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CE0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7" name="Freeform 309"/>
            <p:cNvSpPr>
              <a:spLocks/>
            </p:cNvSpPr>
            <p:nvPr/>
          </p:nvSpPr>
          <p:spPr bwMode="auto">
            <a:xfrm>
              <a:off x="5065" y="836"/>
              <a:ext cx="70" cy="224"/>
            </a:xfrm>
            <a:custGeom>
              <a:avLst/>
              <a:gdLst/>
              <a:ahLst/>
              <a:cxnLst>
                <a:cxn ang="0">
                  <a:pos x="31" y="2"/>
                </a:cxn>
                <a:cxn ang="0">
                  <a:pos x="14" y="2"/>
                </a:cxn>
                <a:cxn ang="0">
                  <a:pos x="1" y="14"/>
                </a:cxn>
                <a:cxn ang="0">
                  <a:pos x="0" y="25"/>
                </a:cxn>
                <a:cxn ang="0">
                  <a:pos x="0" y="39"/>
                </a:cxn>
                <a:cxn ang="0">
                  <a:pos x="1" y="55"/>
                </a:cxn>
                <a:cxn ang="0">
                  <a:pos x="6" y="75"/>
                </a:cxn>
                <a:cxn ang="0">
                  <a:pos x="11" y="97"/>
                </a:cxn>
                <a:cxn ang="0">
                  <a:pos x="17" y="120"/>
                </a:cxn>
                <a:cxn ang="0">
                  <a:pos x="25" y="143"/>
                </a:cxn>
                <a:cxn ang="0">
                  <a:pos x="32" y="168"/>
                </a:cxn>
                <a:cxn ang="0">
                  <a:pos x="39" y="194"/>
                </a:cxn>
                <a:cxn ang="0">
                  <a:pos x="45" y="219"/>
                </a:cxn>
                <a:cxn ang="0">
                  <a:pos x="49" y="245"/>
                </a:cxn>
                <a:cxn ang="0">
                  <a:pos x="56" y="273"/>
                </a:cxn>
                <a:cxn ang="0">
                  <a:pos x="57" y="297"/>
                </a:cxn>
                <a:cxn ang="0">
                  <a:pos x="59" y="321"/>
                </a:cxn>
                <a:cxn ang="0">
                  <a:pos x="59" y="345"/>
                </a:cxn>
                <a:cxn ang="0">
                  <a:pos x="56" y="366"/>
                </a:cxn>
                <a:cxn ang="0">
                  <a:pos x="49" y="385"/>
                </a:cxn>
                <a:cxn ang="0">
                  <a:pos x="56" y="407"/>
                </a:cxn>
                <a:cxn ang="0">
                  <a:pos x="71" y="427"/>
                </a:cxn>
                <a:cxn ang="0">
                  <a:pos x="87" y="448"/>
                </a:cxn>
                <a:cxn ang="0">
                  <a:pos x="101" y="430"/>
                </a:cxn>
                <a:cxn ang="0">
                  <a:pos x="113" y="411"/>
                </a:cxn>
                <a:cxn ang="0">
                  <a:pos x="122" y="393"/>
                </a:cxn>
                <a:cxn ang="0">
                  <a:pos x="130" y="372"/>
                </a:cxn>
                <a:cxn ang="0">
                  <a:pos x="136" y="352"/>
                </a:cxn>
                <a:cxn ang="0">
                  <a:pos x="139" y="332"/>
                </a:cxn>
                <a:cxn ang="0">
                  <a:pos x="141" y="310"/>
                </a:cxn>
                <a:cxn ang="0">
                  <a:pos x="141" y="289"/>
                </a:cxn>
                <a:cxn ang="0">
                  <a:pos x="139" y="267"/>
                </a:cxn>
                <a:cxn ang="0">
                  <a:pos x="135" y="245"/>
                </a:cxn>
                <a:cxn ang="0">
                  <a:pos x="130" y="222"/>
                </a:cxn>
                <a:cxn ang="0">
                  <a:pos x="125" y="200"/>
                </a:cxn>
                <a:cxn ang="0">
                  <a:pos x="118" y="177"/>
                </a:cxn>
                <a:cxn ang="0">
                  <a:pos x="110" y="155"/>
                </a:cxn>
                <a:cxn ang="0">
                  <a:pos x="102" y="134"/>
                </a:cxn>
                <a:cxn ang="0">
                  <a:pos x="93" y="114"/>
                </a:cxn>
                <a:cxn ang="0">
                  <a:pos x="84" y="90"/>
                </a:cxn>
                <a:cxn ang="0">
                  <a:pos x="73" y="70"/>
                </a:cxn>
                <a:cxn ang="0">
                  <a:pos x="63" y="50"/>
                </a:cxn>
                <a:cxn ang="0">
                  <a:pos x="54" y="30"/>
                </a:cxn>
                <a:cxn ang="0">
                  <a:pos x="43" y="11"/>
                </a:cxn>
              </a:cxnLst>
              <a:rect l="0" t="0" r="r" b="b"/>
              <a:pathLst>
                <a:path w="141" h="448">
                  <a:moveTo>
                    <a:pt x="42" y="5"/>
                  </a:moveTo>
                  <a:lnTo>
                    <a:pt x="34" y="4"/>
                  </a:lnTo>
                  <a:lnTo>
                    <a:pt x="31" y="2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9" y="4"/>
                  </a:lnTo>
                  <a:lnTo>
                    <a:pt x="3" y="8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1" y="50"/>
                  </a:lnTo>
                  <a:lnTo>
                    <a:pt x="1" y="55"/>
                  </a:lnTo>
                  <a:lnTo>
                    <a:pt x="3" y="61"/>
                  </a:lnTo>
                  <a:lnTo>
                    <a:pt x="5" y="69"/>
                  </a:lnTo>
                  <a:lnTo>
                    <a:pt x="6" y="75"/>
                  </a:lnTo>
                  <a:lnTo>
                    <a:pt x="8" y="81"/>
                  </a:lnTo>
                  <a:lnTo>
                    <a:pt x="9" y="89"/>
                  </a:lnTo>
                  <a:lnTo>
                    <a:pt x="11" y="97"/>
                  </a:lnTo>
                  <a:lnTo>
                    <a:pt x="14" y="103"/>
                  </a:lnTo>
                  <a:lnTo>
                    <a:pt x="15" y="111"/>
                  </a:lnTo>
                  <a:lnTo>
                    <a:pt x="17" y="120"/>
                  </a:lnTo>
                  <a:lnTo>
                    <a:pt x="20" y="126"/>
                  </a:lnTo>
                  <a:lnTo>
                    <a:pt x="23" y="135"/>
                  </a:lnTo>
                  <a:lnTo>
                    <a:pt x="25" y="143"/>
                  </a:lnTo>
                  <a:lnTo>
                    <a:pt x="28" y="151"/>
                  </a:lnTo>
                  <a:lnTo>
                    <a:pt x="29" y="159"/>
                  </a:lnTo>
                  <a:lnTo>
                    <a:pt x="32" y="168"/>
                  </a:lnTo>
                  <a:lnTo>
                    <a:pt x="34" y="177"/>
                  </a:lnTo>
                  <a:lnTo>
                    <a:pt x="36" y="185"/>
                  </a:lnTo>
                  <a:lnTo>
                    <a:pt x="39" y="194"/>
                  </a:lnTo>
                  <a:lnTo>
                    <a:pt x="40" y="202"/>
                  </a:lnTo>
                  <a:lnTo>
                    <a:pt x="42" y="211"/>
                  </a:lnTo>
                  <a:lnTo>
                    <a:pt x="45" y="219"/>
                  </a:lnTo>
                  <a:lnTo>
                    <a:pt x="46" y="228"/>
                  </a:lnTo>
                  <a:lnTo>
                    <a:pt x="49" y="238"/>
                  </a:lnTo>
                  <a:lnTo>
                    <a:pt x="49" y="245"/>
                  </a:lnTo>
                  <a:lnTo>
                    <a:pt x="53" y="255"/>
                  </a:lnTo>
                  <a:lnTo>
                    <a:pt x="53" y="264"/>
                  </a:lnTo>
                  <a:lnTo>
                    <a:pt x="56" y="273"/>
                  </a:lnTo>
                  <a:lnTo>
                    <a:pt x="56" y="281"/>
                  </a:lnTo>
                  <a:lnTo>
                    <a:pt x="57" y="289"/>
                  </a:lnTo>
                  <a:lnTo>
                    <a:pt x="57" y="297"/>
                  </a:lnTo>
                  <a:lnTo>
                    <a:pt x="59" y="306"/>
                  </a:lnTo>
                  <a:lnTo>
                    <a:pt x="59" y="312"/>
                  </a:lnTo>
                  <a:lnTo>
                    <a:pt x="59" y="321"/>
                  </a:lnTo>
                  <a:lnTo>
                    <a:pt x="59" y="329"/>
                  </a:lnTo>
                  <a:lnTo>
                    <a:pt x="60" y="337"/>
                  </a:lnTo>
                  <a:lnTo>
                    <a:pt x="59" y="345"/>
                  </a:lnTo>
                  <a:lnTo>
                    <a:pt x="57" y="352"/>
                  </a:lnTo>
                  <a:lnTo>
                    <a:pt x="56" y="359"/>
                  </a:lnTo>
                  <a:lnTo>
                    <a:pt x="56" y="366"/>
                  </a:lnTo>
                  <a:lnTo>
                    <a:pt x="53" y="372"/>
                  </a:lnTo>
                  <a:lnTo>
                    <a:pt x="51" y="379"/>
                  </a:lnTo>
                  <a:lnTo>
                    <a:pt x="49" y="385"/>
                  </a:lnTo>
                  <a:lnTo>
                    <a:pt x="46" y="391"/>
                  </a:lnTo>
                  <a:lnTo>
                    <a:pt x="51" y="399"/>
                  </a:lnTo>
                  <a:lnTo>
                    <a:pt x="56" y="407"/>
                  </a:lnTo>
                  <a:lnTo>
                    <a:pt x="62" y="413"/>
                  </a:lnTo>
                  <a:lnTo>
                    <a:pt x="67" y="421"/>
                  </a:lnTo>
                  <a:lnTo>
                    <a:pt x="71" y="427"/>
                  </a:lnTo>
                  <a:lnTo>
                    <a:pt x="76" y="434"/>
                  </a:lnTo>
                  <a:lnTo>
                    <a:pt x="82" y="442"/>
                  </a:lnTo>
                  <a:lnTo>
                    <a:pt x="87" y="448"/>
                  </a:lnTo>
                  <a:lnTo>
                    <a:pt x="91" y="442"/>
                  </a:lnTo>
                  <a:lnTo>
                    <a:pt x="96" y="436"/>
                  </a:lnTo>
                  <a:lnTo>
                    <a:pt x="101" y="430"/>
                  </a:lnTo>
                  <a:lnTo>
                    <a:pt x="105" y="425"/>
                  </a:lnTo>
                  <a:lnTo>
                    <a:pt x="108" y="417"/>
                  </a:lnTo>
                  <a:lnTo>
                    <a:pt x="113" y="411"/>
                  </a:lnTo>
                  <a:lnTo>
                    <a:pt x="116" y="405"/>
                  </a:lnTo>
                  <a:lnTo>
                    <a:pt x="121" y="399"/>
                  </a:lnTo>
                  <a:lnTo>
                    <a:pt x="122" y="393"/>
                  </a:lnTo>
                  <a:lnTo>
                    <a:pt x="125" y="386"/>
                  </a:lnTo>
                  <a:lnTo>
                    <a:pt x="128" y="379"/>
                  </a:lnTo>
                  <a:lnTo>
                    <a:pt x="130" y="372"/>
                  </a:lnTo>
                  <a:lnTo>
                    <a:pt x="132" y="366"/>
                  </a:lnTo>
                  <a:lnTo>
                    <a:pt x="135" y="359"/>
                  </a:lnTo>
                  <a:lnTo>
                    <a:pt x="136" y="352"/>
                  </a:lnTo>
                  <a:lnTo>
                    <a:pt x="138" y="346"/>
                  </a:lnTo>
                  <a:lnTo>
                    <a:pt x="139" y="338"/>
                  </a:lnTo>
                  <a:lnTo>
                    <a:pt x="139" y="332"/>
                  </a:lnTo>
                  <a:lnTo>
                    <a:pt x="139" y="324"/>
                  </a:lnTo>
                  <a:lnTo>
                    <a:pt x="141" y="317"/>
                  </a:lnTo>
                  <a:lnTo>
                    <a:pt x="141" y="310"/>
                  </a:lnTo>
                  <a:lnTo>
                    <a:pt x="141" y="303"/>
                  </a:lnTo>
                  <a:lnTo>
                    <a:pt x="141" y="295"/>
                  </a:lnTo>
                  <a:lnTo>
                    <a:pt x="141" y="289"/>
                  </a:lnTo>
                  <a:lnTo>
                    <a:pt x="141" y="281"/>
                  </a:lnTo>
                  <a:lnTo>
                    <a:pt x="139" y="275"/>
                  </a:lnTo>
                  <a:lnTo>
                    <a:pt x="139" y="267"/>
                  </a:lnTo>
                  <a:lnTo>
                    <a:pt x="138" y="259"/>
                  </a:lnTo>
                  <a:lnTo>
                    <a:pt x="136" y="253"/>
                  </a:lnTo>
                  <a:lnTo>
                    <a:pt x="135" y="245"/>
                  </a:lnTo>
                  <a:lnTo>
                    <a:pt x="133" y="238"/>
                  </a:lnTo>
                  <a:lnTo>
                    <a:pt x="133" y="231"/>
                  </a:lnTo>
                  <a:lnTo>
                    <a:pt x="130" y="222"/>
                  </a:lnTo>
                  <a:lnTo>
                    <a:pt x="128" y="216"/>
                  </a:lnTo>
                  <a:lnTo>
                    <a:pt x="125" y="208"/>
                  </a:lnTo>
                  <a:lnTo>
                    <a:pt x="125" y="200"/>
                  </a:lnTo>
                  <a:lnTo>
                    <a:pt x="122" y="193"/>
                  </a:lnTo>
                  <a:lnTo>
                    <a:pt x="121" y="185"/>
                  </a:lnTo>
                  <a:lnTo>
                    <a:pt x="118" y="177"/>
                  </a:lnTo>
                  <a:lnTo>
                    <a:pt x="116" y="171"/>
                  </a:lnTo>
                  <a:lnTo>
                    <a:pt x="113" y="163"/>
                  </a:lnTo>
                  <a:lnTo>
                    <a:pt x="110" y="155"/>
                  </a:lnTo>
                  <a:lnTo>
                    <a:pt x="107" y="148"/>
                  </a:lnTo>
                  <a:lnTo>
                    <a:pt x="105" y="142"/>
                  </a:lnTo>
                  <a:lnTo>
                    <a:pt x="102" y="134"/>
                  </a:lnTo>
                  <a:lnTo>
                    <a:pt x="99" y="126"/>
                  </a:lnTo>
                  <a:lnTo>
                    <a:pt x="96" y="120"/>
                  </a:lnTo>
                  <a:lnTo>
                    <a:pt x="93" y="114"/>
                  </a:lnTo>
                  <a:lnTo>
                    <a:pt x="90" y="106"/>
                  </a:lnTo>
                  <a:lnTo>
                    <a:pt x="87" y="98"/>
                  </a:lnTo>
                  <a:lnTo>
                    <a:pt x="84" y="90"/>
                  </a:lnTo>
                  <a:lnTo>
                    <a:pt x="80" y="84"/>
                  </a:lnTo>
                  <a:lnTo>
                    <a:pt x="76" y="78"/>
                  </a:lnTo>
                  <a:lnTo>
                    <a:pt x="73" y="70"/>
                  </a:lnTo>
                  <a:lnTo>
                    <a:pt x="70" y="64"/>
                  </a:lnTo>
                  <a:lnTo>
                    <a:pt x="68" y="58"/>
                  </a:lnTo>
                  <a:lnTo>
                    <a:pt x="63" y="50"/>
                  </a:lnTo>
                  <a:lnTo>
                    <a:pt x="60" y="44"/>
                  </a:lnTo>
                  <a:lnTo>
                    <a:pt x="57" y="38"/>
                  </a:lnTo>
                  <a:lnTo>
                    <a:pt x="54" y="30"/>
                  </a:lnTo>
                  <a:lnTo>
                    <a:pt x="49" y="24"/>
                  </a:lnTo>
                  <a:lnTo>
                    <a:pt x="48" y="18"/>
                  </a:lnTo>
                  <a:lnTo>
                    <a:pt x="43" y="11"/>
                  </a:lnTo>
                  <a:lnTo>
                    <a:pt x="42" y="5"/>
                  </a:lnTo>
                  <a:lnTo>
                    <a:pt x="42" y="5"/>
                  </a:lnTo>
                  <a:close/>
                </a:path>
              </a:pathLst>
            </a:custGeom>
            <a:solidFill>
              <a:srgbClr val="F5CF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8" name="Freeform 310"/>
            <p:cNvSpPr>
              <a:spLocks/>
            </p:cNvSpPr>
            <p:nvPr/>
          </p:nvSpPr>
          <p:spPr bwMode="auto">
            <a:xfrm>
              <a:off x="5018" y="925"/>
              <a:ext cx="52" cy="150"/>
            </a:xfrm>
            <a:custGeom>
              <a:avLst/>
              <a:gdLst/>
              <a:ahLst/>
              <a:cxnLst>
                <a:cxn ang="0">
                  <a:pos x="50" y="4"/>
                </a:cxn>
                <a:cxn ang="0">
                  <a:pos x="34" y="15"/>
                </a:cxn>
                <a:cxn ang="0">
                  <a:pos x="17" y="35"/>
                </a:cxn>
                <a:cxn ang="0">
                  <a:pos x="12" y="46"/>
                </a:cxn>
                <a:cxn ang="0">
                  <a:pos x="6" y="59"/>
                </a:cxn>
                <a:cxn ang="0">
                  <a:pos x="3" y="73"/>
                </a:cxn>
                <a:cxn ang="0">
                  <a:pos x="1" y="88"/>
                </a:cxn>
                <a:cxn ang="0">
                  <a:pos x="0" y="102"/>
                </a:cxn>
                <a:cxn ang="0">
                  <a:pos x="0" y="118"/>
                </a:cxn>
                <a:cxn ang="0">
                  <a:pos x="0" y="133"/>
                </a:cxn>
                <a:cxn ang="0">
                  <a:pos x="0" y="150"/>
                </a:cxn>
                <a:cxn ang="0">
                  <a:pos x="1" y="166"/>
                </a:cxn>
                <a:cxn ang="0">
                  <a:pos x="3" y="183"/>
                </a:cxn>
                <a:cxn ang="0">
                  <a:pos x="5" y="198"/>
                </a:cxn>
                <a:cxn ang="0">
                  <a:pos x="6" y="215"/>
                </a:cxn>
                <a:cxn ang="0">
                  <a:pos x="6" y="231"/>
                </a:cxn>
                <a:cxn ang="0">
                  <a:pos x="8" y="245"/>
                </a:cxn>
                <a:cxn ang="0">
                  <a:pos x="8" y="260"/>
                </a:cxn>
                <a:cxn ang="0">
                  <a:pos x="8" y="273"/>
                </a:cxn>
                <a:cxn ang="0">
                  <a:pos x="6" y="286"/>
                </a:cxn>
                <a:cxn ang="0">
                  <a:pos x="19" y="291"/>
                </a:cxn>
                <a:cxn ang="0">
                  <a:pos x="37" y="294"/>
                </a:cxn>
                <a:cxn ang="0">
                  <a:pos x="56" y="299"/>
                </a:cxn>
                <a:cxn ang="0">
                  <a:pos x="62" y="286"/>
                </a:cxn>
                <a:cxn ang="0">
                  <a:pos x="70" y="273"/>
                </a:cxn>
                <a:cxn ang="0">
                  <a:pos x="76" y="260"/>
                </a:cxn>
                <a:cxn ang="0">
                  <a:pos x="82" y="248"/>
                </a:cxn>
                <a:cxn ang="0">
                  <a:pos x="87" y="234"/>
                </a:cxn>
                <a:cxn ang="0">
                  <a:pos x="90" y="218"/>
                </a:cxn>
                <a:cxn ang="0">
                  <a:pos x="93" y="204"/>
                </a:cxn>
                <a:cxn ang="0">
                  <a:pos x="98" y="190"/>
                </a:cxn>
                <a:cxn ang="0">
                  <a:pos x="99" y="175"/>
                </a:cxn>
                <a:cxn ang="0">
                  <a:pos x="101" y="161"/>
                </a:cxn>
                <a:cxn ang="0">
                  <a:pos x="101" y="147"/>
                </a:cxn>
                <a:cxn ang="0">
                  <a:pos x="101" y="131"/>
                </a:cxn>
                <a:cxn ang="0">
                  <a:pos x="99" y="116"/>
                </a:cxn>
                <a:cxn ang="0">
                  <a:pos x="98" y="100"/>
                </a:cxn>
                <a:cxn ang="0">
                  <a:pos x="94" y="87"/>
                </a:cxn>
                <a:cxn ang="0">
                  <a:pos x="91" y="73"/>
                </a:cxn>
                <a:cxn ang="0">
                  <a:pos x="87" y="57"/>
                </a:cxn>
                <a:cxn ang="0">
                  <a:pos x="82" y="43"/>
                </a:cxn>
                <a:cxn ang="0">
                  <a:pos x="76" y="31"/>
                </a:cxn>
                <a:cxn ang="0">
                  <a:pos x="70" y="17"/>
                </a:cxn>
                <a:cxn ang="0">
                  <a:pos x="62" y="4"/>
                </a:cxn>
              </a:cxnLst>
              <a:rect l="0" t="0" r="r" b="b"/>
              <a:pathLst>
                <a:path w="102" h="299">
                  <a:moveTo>
                    <a:pt x="59" y="0"/>
                  </a:moveTo>
                  <a:lnTo>
                    <a:pt x="54" y="1"/>
                  </a:lnTo>
                  <a:lnTo>
                    <a:pt x="50" y="4"/>
                  </a:lnTo>
                  <a:lnTo>
                    <a:pt x="45" y="6"/>
                  </a:lnTo>
                  <a:lnTo>
                    <a:pt x="42" y="9"/>
                  </a:lnTo>
                  <a:lnTo>
                    <a:pt x="34" y="15"/>
                  </a:lnTo>
                  <a:lnTo>
                    <a:pt x="28" y="21"/>
                  </a:lnTo>
                  <a:lnTo>
                    <a:pt x="22" y="28"/>
                  </a:lnTo>
                  <a:lnTo>
                    <a:pt x="17" y="35"/>
                  </a:lnTo>
                  <a:lnTo>
                    <a:pt x="15" y="38"/>
                  </a:lnTo>
                  <a:lnTo>
                    <a:pt x="12" y="42"/>
                  </a:lnTo>
                  <a:lnTo>
                    <a:pt x="12" y="46"/>
                  </a:lnTo>
                  <a:lnTo>
                    <a:pt x="11" y="51"/>
                  </a:lnTo>
                  <a:lnTo>
                    <a:pt x="8" y="56"/>
                  </a:lnTo>
                  <a:lnTo>
                    <a:pt x="6" y="59"/>
                  </a:lnTo>
                  <a:lnTo>
                    <a:pt x="5" y="63"/>
                  </a:lnTo>
                  <a:lnTo>
                    <a:pt x="5" y="68"/>
                  </a:lnTo>
                  <a:lnTo>
                    <a:pt x="3" y="73"/>
                  </a:lnTo>
                  <a:lnTo>
                    <a:pt x="3" y="77"/>
                  </a:lnTo>
                  <a:lnTo>
                    <a:pt x="1" y="82"/>
                  </a:lnTo>
                  <a:lnTo>
                    <a:pt x="1" y="88"/>
                  </a:lnTo>
                  <a:lnTo>
                    <a:pt x="1" y="93"/>
                  </a:lnTo>
                  <a:lnTo>
                    <a:pt x="0" y="97"/>
                  </a:lnTo>
                  <a:lnTo>
                    <a:pt x="0" y="102"/>
                  </a:lnTo>
                  <a:lnTo>
                    <a:pt x="0" y="108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0" y="130"/>
                  </a:lnTo>
                  <a:lnTo>
                    <a:pt x="0" y="133"/>
                  </a:lnTo>
                  <a:lnTo>
                    <a:pt x="0" y="139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5"/>
                  </a:lnTo>
                  <a:lnTo>
                    <a:pt x="1" y="161"/>
                  </a:lnTo>
                  <a:lnTo>
                    <a:pt x="1" y="166"/>
                  </a:lnTo>
                  <a:lnTo>
                    <a:pt x="3" y="172"/>
                  </a:lnTo>
                  <a:lnTo>
                    <a:pt x="3" y="176"/>
                  </a:lnTo>
                  <a:lnTo>
                    <a:pt x="3" y="183"/>
                  </a:lnTo>
                  <a:lnTo>
                    <a:pt x="3" y="187"/>
                  </a:lnTo>
                  <a:lnTo>
                    <a:pt x="5" y="193"/>
                  </a:lnTo>
                  <a:lnTo>
                    <a:pt x="5" y="198"/>
                  </a:lnTo>
                  <a:lnTo>
                    <a:pt x="5" y="204"/>
                  </a:lnTo>
                  <a:lnTo>
                    <a:pt x="6" y="209"/>
                  </a:lnTo>
                  <a:lnTo>
                    <a:pt x="6" y="215"/>
                  </a:lnTo>
                  <a:lnTo>
                    <a:pt x="6" y="220"/>
                  </a:lnTo>
                  <a:lnTo>
                    <a:pt x="6" y="224"/>
                  </a:lnTo>
                  <a:lnTo>
                    <a:pt x="6" y="231"/>
                  </a:lnTo>
                  <a:lnTo>
                    <a:pt x="8" y="235"/>
                  </a:lnTo>
                  <a:lnTo>
                    <a:pt x="8" y="240"/>
                  </a:lnTo>
                  <a:lnTo>
                    <a:pt x="8" y="245"/>
                  </a:lnTo>
                  <a:lnTo>
                    <a:pt x="8" y="251"/>
                  </a:lnTo>
                  <a:lnTo>
                    <a:pt x="9" y="255"/>
                  </a:lnTo>
                  <a:lnTo>
                    <a:pt x="8" y="260"/>
                  </a:lnTo>
                  <a:lnTo>
                    <a:pt x="8" y="265"/>
                  </a:lnTo>
                  <a:lnTo>
                    <a:pt x="8" y="269"/>
                  </a:lnTo>
                  <a:lnTo>
                    <a:pt x="8" y="273"/>
                  </a:lnTo>
                  <a:lnTo>
                    <a:pt x="8" y="277"/>
                  </a:lnTo>
                  <a:lnTo>
                    <a:pt x="8" y="282"/>
                  </a:lnTo>
                  <a:lnTo>
                    <a:pt x="6" y="286"/>
                  </a:lnTo>
                  <a:lnTo>
                    <a:pt x="6" y="290"/>
                  </a:lnTo>
                  <a:lnTo>
                    <a:pt x="12" y="291"/>
                  </a:lnTo>
                  <a:lnTo>
                    <a:pt x="19" y="291"/>
                  </a:lnTo>
                  <a:lnTo>
                    <a:pt x="25" y="293"/>
                  </a:lnTo>
                  <a:lnTo>
                    <a:pt x="31" y="294"/>
                  </a:lnTo>
                  <a:lnTo>
                    <a:pt x="37" y="294"/>
                  </a:lnTo>
                  <a:lnTo>
                    <a:pt x="43" y="296"/>
                  </a:lnTo>
                  <a:lnTo>
                    <a:pt x="50" y="297"/>
                  </a:lnTo>
                  <a:lnTo>
                    <a:pt x="56" y="299"/>
                  </a:lnTo>
                  <a:lnTo>
                    <a:pt x="57" y="294"/>
                  </a:lnTo>
                  <a:lnTo>
                    <a:pt x="60" y="290"/>
                  </a:lnTo>
                  <a:lnTo>
                    <a:pt x="62" y="286"/>
                  </a:lnTo>
                  <a:lnTo>
                    <a:pt x="65" y="282"/>
                  </a:lnTo>
                  <a:lnTo>
                    <a:pt x="68" y="277"/>
                  </a:lnTo>
                  <a:lnTo>
                    <a:pt x="70" y="273"/>
                  </a:lnTo>
                  <a:lnTo>
                    <a:pt x="71" y="269"/>
                  </a:lnTo>
                  <a:lnTo>
                    <a:pt x="74" y="265"/>
                  </a:lnTo>
                  <a:lnTo>
                    <a:pt x="76" y="260"/>
                  </a:lnTo>
                  <a:lnTo>
                    <a:pt x="77" y="255"/>
                  </a:lnTo>
                  <a:lnTo>
                    <a:pt x="79" y="251"/>
                  </a:lnTo>
                  <a:lnTo>
                    <a:pt x="82" y="248"/>
                  </a:lnTo>
                  <a:lnTo>
                    <a:pt x="84" y="243"/>
                  </a:lnTo>
                  <a:lnTo>
                    <a:pt x="85" y="238"/>
                  </a:lnTo>
                  <a:lnTo>
                    <a:pt x="87" y="234"/>
                  </a:lnTo>
                  <a:lnTo>
                    <a:pt x="88" y="229"/>
                  </a:lnTo>
                  <a:lnTo>
                    <a:pt x="88" y="224"/>
                  </a:lnTo>
                  <a:lnTo>
                    <a:pt x="90" y="218"/>
                  </a:lnTo>
                  <a:lnTo>
                    <a:pt x="91" y="214"/>
                  </a:lnTo>
                  <a:lnTo>
                    <a:pt x="93" y="211"/>
                  </a:lnTo>
                  <a:lnTo>
                    <a:pt x="93" y="204"/>
                  </a:lnTo>
                  <a:lnTo>
                    <a:pt x="94" y="200"/>
                  </a:lnTo>
                  <a:lnTo>
                    <a:pt x="96" y="195"/>
                  </a:lnTo>
                  <a:lnTo>
                    <a:pt x="98" y="190"/>
                  </a:lnTo>
                  <a:lnTo>
                    <a:pt x="98" y="186"/>
                  </a:lnTo>
                  <a:lnTo>
                    <a:pt x="98" y="180"/>
                  </a:lnTo>
                  <a:lnTo>
                    <a:pt x="99" y="175"/>
                  </a:lnTo>
                  <a:lnTo>
                    <a:pt x="99" y="170"/>
                  </a:lnTo>
                  <a:lnTo>
                    <a:pt x="99" y="166"/>
                  </a:lnTo>
                  <a:lnTo>
                    <a:pt x="101" y="161"/>
                  </a:lnTo>
                  <a:lnTo>
                    <a:pt x="101" y="156"/>
                  </a:lnTo>
                  <a:lnTo>
                    <a:pt x="102" y="152"/>
                  </a:lnTo>
                  <a:lnTo>
                    <a:pt x="101" y="147"/>
                  </a:lnTo>
                  <a:lnTo>
                    <a:pt x="101" y="141"/>
                  </a:lnTo>
                  <a:lnTo>
                    <a:pt x="101" y="136"/>
                  </a:lnTo>
                  <a:lnTo>
                    <a:pt x="101" y="131"/>
                  </a:lnTo>
                  <a:lnTo>
                    <a:pt x="101" y="127"/>
                  </a:lnTo>
                  <a:lnTo>
                    <a:pt x="101" y="121"/>
                  </a:lnTo>
                  <a:lnTo>
                    <a:pt x="99" y="116"/>
                  </a:lnTo>
                  <a:lnTo>
                    <a:pt x="99" y="111"/>
                  </a:lnTo>
                  <a:lnTo>
                    <a:pt x="98" y="107"/>
                  </a:lnTo>
                  <a:lnTo>
                    <a:pt x="98" y="100"/>
                  </a:lnTo>
                  <a:lnTo>
                    <a:pt x="96" y="96"/>
                  </a:lnTo>
                  <a:lnTo>
                    <a:pt x="96" y="91"/>
                  </a:lnTo>
                  <a:lnTo>
                    <a:pt x="94" y="87"/>
                  </a:lnTo>
                  <a:lnTo>
                    <a:pt x="94" y="80"/>
                  </a:lnTo>
                  <a:lnTo>
                    <a:pt x="93" y="76"/>
                  </a:lnTo>
                  <a:lnTo>
                    <a:pt x="91" y="73"/>
                  </a:lnTo>
                  <a:lnTo>
                    <a:pt x="90" y="66"/>
                  </a:lnTo>
                  <a:lnTo>
                    <a:pt x="88" y="62"/>
                  </a:lnTo>
                  <a:lnTo>
                    <a:pt x="87" y="57"/>
                  </a:lnTo>
                  <a:lnTo>
                    <a:pt x="85" y="52"/>
                  </a:lnTo>
                  <a:lnTo>
                    <a:pt x="84" y="48"/>
                  </a:lnTo>
                  <a:lnTo>
                    <a:pt x="82" y="43"/>
                  </a:lnTo>
                  <a:lnTo>
                    <a:pt x="81" y="38"/>
                  </a:lnTo>
                  <a:lnTo>
                    <a:pt x="79" y="35"/>
                  </a:lnTo>
                  <a:lnTo>
                    <a:pt x="76" y="31"/>
                  </a:lnTo>
                  <a:lnTo>
                    <a:pt x="73" y="26"/>
                  </a:lnTo>
                  <a:lnTo>
                    <a:pt x="71" y="21"/>
                  </a:lnTo>
                  <a:lnTo>
                    <a:pt x="70" y="17"/>
                  </a:lnTo>
                  <a:lnTo>
                    <a:pt x="67" y="12"/>
                  </a:lnTo>
                  <a:lnTo>
                    <a:pt x="63" y="7"/>
                  </a:lnTo>
                  <a:lnTo>
                    <a:pt x="62" y="4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59" name="Freeform 311"/>
            <p:cNvSpPr>
              <a:spLocks/>
            </p:cNvSpPr>
            <p:nvPr/>
          </p:nvSpPr>
          <p:spPr bwMode="auto">
            <a:xfrm>
              <a:off x="5094" y="729"/>
              <a:ext cx="234" cy="46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2" y="33"/>
                </a:cxn>
                <a:cxn ang="0">
                  <a:pos x="47" y="70"/>
                </a:cxn>
                <a:cxn ang="0">
                  <a:pos x="85" y="101"/>
                </a:cxn>
                <a:cxn ang="0">
                  <a:pos x="126" y="129"/>
                </a:cxn>
                <a:cxn ang="0">
                  <a:pos x="171" y="153"/>
                </a:cxn>
                <a:cxn ang="0">
                  <a:pos x="216" y="180"/>
                </a:cxn>
                <a:cxn ang="0">
                  <a:pos x="261" y="205"/>
                </a:cxn>
                <a:cxn ang="0">
                  <a:pos x="301" y="233"/>
                </a:cxn>
                <a:cxn ang="0">
                  <a:pos x="340" y="264"/>
                </a:cxn>
                <a:cxn ang="0">
                  <a:pos x="372" y="301"/>
                </a:cxn>
                <a:cxn ang="0">
                  <a:pos x="398" y="344"/>
                </a:cxn>
                <a:cxn ang="0">
                  <a:pos x="417" y="395"/>
                </a:cxn>
                <a:cxn ang="0">
                  <a:pos x="425" y="453"/>
                </a:cxn>
                <a:cxn ang="0">
                  <a:pos x="423" y="505"/>
                </a:cxn>
                <a:cxn ang="0">
                  <a:pos x="409" y="553"/>
                </a:cxn>
                <a:cxn ang="0">
                  <a:pos x="384" y="598"/>
                </a:cxn>
                <a:cxn ang="0">
                  <a:pos x="353" y="640"/>
                </a:cxn>
                <a:cxn ang="0">
                  <a:pos x="319" y="680"/>
                </a:cxn>
                <a:cxn ang="0">
                  <a:pos x="281" y="719"/>
                </a:cxn>
                <a:cxn ang="0">
                  <a:pos x="240" y="758"/>
                </a:cxn>
                <a:cxn ang="0">
                  <a:pos x="203" y="798"/>
                </a:cxn>
                <a:cxn ang="0">
                  <a:pos x="169" y="839"/>
                </a:cxn>
                <a:cxn ang="0">
                  <a:pos x="141" y="880"/>
                </a:cxn>
                <a:cxn ang="0">
                  <a:pos x="135" y="913"/>
                </a:cxn>
                <a:cxn ang="0">
                  <a:pos x="149" y="921"/>
                </a:cxn>
                <a:cxn ang="0">
                  <a:pos x="177" y="899"/>
                </a:cxn>
                <a:cxn ang="0">
                  <a:pos x="202" y="876"/>
                </a:cxn>
                <a:cxn ang="0">
                  <a:pos x="223" y="851"/>
                </a:cxn>
                <a:cxn ang="0">
                  <a:pos x="245" y="825"/>
                </a:cxn>
                <a:cxn ang="0">
                  <a:pos x="267" y="798"/>
                </a:cxn>
                <a:cxn ang="0">
                  <a:pos x="288" y="770"/>
                </a:cxn>
                <a:cxn ang="0">
                  <a:pos x="310" y="744"/>
                </a:cxn>
                <a:cxn ang="0">
                  <a:pos x="333" y="718"/>
                </a:cxn>
                <a:cxn ang="0">
                  <a:pos x="360" y="694"/>
                </a:cxn>
                <a:cxn ang="0">
                  <a:pos x="389" y="674"/>
                </a:cxn>
                <a:cxn ang="0">
                  <a:pos x="422" y="634"/>
                </a:cxn>
                <a:cxn ang="0">
                  <a:pos x="445" y="586"/>
                </a:cxn>
                <a:cxn ang="0">
                  <a:pos x="462" y="533"/>
                </a:cxn>
                <a:cxn ang="0">
                  <a:pos x="467" y="479"/>
                </a:cxn>
                <a:cxn ang="0">
                  <a:pos x="463" y="425"/>
                </a:cxn>
                <a:cxn ang="0">
                  <a:pos x="453" y="370"/>
                </a:cxn>
                <a:cxn ang="0">
                  <a:pos x="432" y="318"/>
                </a:cxn>
                <a:cxn ang="0">
                  <a:pos x="406" y="273"/>
                </a:cxn>
                <a:cxn ang="0">
                  <a:pos x="369" y="231"/>
                </a:cxn>
                <a:cxn ang="0">
                  <a:pos x="326" y="198"/>
                </a:cxn>
                <a:cxn ang="0">
                  <a:pos x="279" y="175"/>
                </a:cxn>
                <a:cxn ang="0">
                  <a:pos x="253" y="161"/>
                </a:cxn>
                <a:cxn ang="0">
                  <a:pos x="226" y="146"/>
                </a:cxn>
                <a:cxn ang="0">
                  <a:pos x="200" y="130"/>
                </a:cxn>
                <a:cxn ang="0">
                  <a:pos x="175" y="115"/>
                </a:cxn>
                <a:cxn ang="0">
                  <a:pos x="149" y="99"/>
                </a:cxn>
                <a:cxn ang="0">
                  <a:pos x="124" y="82"/>
                </a:cxn>
                <a:cxn ang="0">
                  <a:pos x="99" y="65"/>
                </a:cxn>
                <a:cxn ang="0">
                  <a:pos x="67" y="42"/>
                </a:cxn>
                <a:cxn ang="0">
                  <a:pos x="39" y="20"/>
                </a:cxn>
              </a:cxnLst>
              <a:rect l="0" t="0" r="r" b="b"/>
              <a:pathLst>
                <a:path w="468" h="932">
                  <a:moveTo>
                    <a:pt x="16" y="2"/>
                  </a:moveTo>
                  <a:lnTo>
                    <a:pt x="8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3" y="9"/>
                  </a:lnTo>
                  <a:lnTo>
                    <a:pt x="5" y="12"/>
                  </a:lnTo>
                  <a:lnTo>
                    <a:pt x="10" y="19"/>
                  </a:lnTo>
                  <a:lnTo>
                    <a:pt x="13" y="23"/>
                  </a:lnTo>
                  <a:lnTo>
                    <a:pt x="17" y="28"/>
                  </a:lnTo>
                  <a:lnTo>
                    <a:pt x="22" y="33"/>
                  </a:lnTo>
                  <a:lnTo>
                    <a:pt x="28" y="40"/>
                  </a:lnTo>
                  <a:lnTo>
                    <a:pt x="31" y="45"/>
                  </a:lnTo>
                  <a:lnTo>
                    <a:pt x="34" y="53"/>
                  </a:lnTo>
                  <a:lnTo>
                    <a:pt x="37" y="59"/>
                  </a:lnTo>
                  <a:lnTo>
                    <a:pt x="41" y="65"/>
                  </a:lnTo>
                  <a:lnTo>
                    <a:pt x="47" y="70"/>
                  </a:lnTo>
                  <a:lnTo>
                    <a:pt x="51" y="76"/>
                  </a:lnTo>
                  <a:lnTo>
                    <a:pt x="58" y="81"/>
                  </a:lnTo>
                  <a:lnTo>
                    <a:pt x="65" y="85"/>
                  </a:lnTo>
                  <a:lnTo>
                    <a:pt x="71" y="90"/>
                  </a:lnTo>
                  <a:lnTo>
                    <a:pt x="78" y="96"/>
                  </a:lnTo>
                  <a:lnTo>
                    <a:pt x="85" y="101"/>
                  </a:lnTo>
                  <a:lnTo>
                    <a:pt x="92" y="105"/>
                  </a:lnTo>
                  <a:lnTo>
                    <a:pt x="98" y="110"/>
                  </a:lnTo>
                  <a:lnTo>
                    <a:pt x="106" y="115"/>
                  </a:lnTo>
                  <a:lnTo>
                    <a:pt x="112" y="119"/>
                  </a:lnTo>
                  <a:lnTo>
                    <a:pt x="120" y="124"/>
                  </a:lnTo>
                  <a:lnTo>
                    <a:pt x="126" y="129"/>
                  </a:lnTo>
                  <a:lnTo>
                    <a:pt x="133" y="133"/>
                  </a:lnTo>
                  <a:lnTo>
                    <a:pt x="141" y="138"/>
                  </a:lnTo>
                  <a:lnTo>
                    <a:pt x="149" y="141"/>
                  </a:lnTo>
                  <a:lnTo>
                    <a:pt x="157" y="146"/>
                  </a:lnTo>
                  <a:lnTo>
                    <a:pt x="163" y="150"/>
                  </a:lnTo>
                  <a:lnTo>
                    <a:pt x="171" y="153"/>
                  </a:lnTo>
                  <a:lnTo>
                    <a:pt x="178" y="158"/>
                  </a:lnTo>
                  <a:lnTo>
                    <a:pt x="186" y="161"/>
                  </a:lnTo>
                  <a:lnTo>
                    <a:pt x="194" y="166"/>
                  </a:lnTo>
                  <a:lnTo>
                    <a:pt x="202" y="171"/>
                  </a:lnTo>
                  <a:lnTo>
                    <a:pt x="209" y="175"/>
                  </a:lnTo>
                  <a:lnTo>
                    <a:pt x="216" y="180"/>
                  </a:lnTo>
                  <a:lnTo>
                    <a:pt x="223" y="183"/>
                  </a:lnTo>
                  <a:lnTo>
                    <a:pt x="231" y="188"/>
                  </a:lnTo>
                  <a:lnTo>
                    <a:pt x="239" y="192"/>
                  </a:lnTo>
                  <a:lnTo>
                    <a:pt x="245" y="197"/>
                  </a:lnTo>
                  <a:lnTo>
                    <a:pt x="253" y="202"/>
                  </a:lnTo>
                  <a:lnTo>
                    <a:pt x="261" y="205"/>
                  </a:lnTo>
                  <a:lnTo>
                    <a:pt x="268" y="211"/>
                  </a:lnTo>
                  <a:lnTo>
                    <a:pt x="274" y="215"/>
                  </a:lnTo>
                  <a:lnTo>
                    <a:pt x="281" y="219"/>
                  </a:lnTo>
                  <a:lnTo>
                    <a:pt x="288" y="223"/>
                  </a:lnTo>
                  <a:lnTo>
                    <a:pt x="295" y="228"/>
                  </a:lnTo>
                  <a:lnTo>
                    <a:pt x="301" y="233"/>
                  </a:lnTo>
                  <a:lnTo>
                    <a:pt x="309" y="239"/>
                  </a:lnTo>
                  <a:lnTo>
                    <a:pt x="315" y="243"/>
                  </a:lnTo>
                  <a:lnTo>
                    <a:pt x="321" y="248"/>
                  </a:lnTo>
                  <a:lnTo>
                    <a:pt x="327" y="253"/>
                  </a:lnTo>
                  <a:lnTo>
                    <a:pt x="333" y="259"/>
                  </a:lnTo>
                  <a:lnTo>
                    <a:pt x="340" y="264"/>
                  </a:lnTo>
                  <a:lnTo>
                    <a:pt x="346" y="271"/>
                  </a:lnTo>
                  <a:lnTo>
                    <a:pt x="350" y="276"/>
                  </a:lnTo>
                  <a:lnTo>
                    <a:pt x="357" y="282"/>
                  </a:lnTo>
                  <a:lnTo>
                    <a:pt x="363" y="288"/>
                  </a:lnTo>
                  <a:lnTo>
                    <a:pt x="369" y="296"/>
                  </a:lnTo>
                  <a:lnTo>
                    <a:pt x="372" y="301"/>
                  </a:lnTo>
                  <a:lnTo>
                    <a:pt x="377" y="308"/>
                  </a:lnTo>
                  <a:lnTo>
                    <a:pt x="381" y="315"/>
                  </a:lnTo>
                  <a:lnTo>
                    <a:pt x="388" y="322"/>
                  </a:lnTo>
                  <a:lnTo>
                    <a:pt x="391" y="329"/>
                  </a:lnTo>
                  <a:lnTo>
                    <a:pt x="395" y="336"/>
                  </a:lnTo>
                  <a:lnTo>
                    <a:pt x="398" y="344"/>
                  </a:lnTo>
                  <a:lnTo>
                    <a:pt x="403" y="353"/>
                  </a:lnTo>
                  <a:lnTo>
                    <a:pt x="406" y="360"/>
                  </a:lnTo>
                  <a:lnTo>
                    <a:pt x="409" y="369"/>
                  </a:lnTo>
                  <a:lnTo>
                    <a:pt x="412" y="377"/>
                  </a:lnTo>
                  <a:lnTo>
                    <a:pt x="415" y="386"/>
                  </a:lnTo>
                  <a:lnTo>
                    <a:pt x="417" y="395"/>
                  </a:lnTo>
                  <a:lnTo>
                    <a:pt x="419" y="405"/>
                  </a:lnTo>
                  <a:lnTo>
                    <a:pt x="422" y="414"/>
                  </a:lnTo>
                  <a:lnTo>
                    <a:pt x="423" y="425"/>
                  </a:lnTo>
                  <a:lnTo>
                    <a:pt x="425" y="434"/>
                  </a:lnTo>
                  <a:lnTo>
                    <a:pt x="425" y="443"/>
                  </a:lnTo>
                  <a:lnTo>
                    <a:pt x="425" y="453"/>
                  </a:lnTo>
                  <a:lnTo>
                    <a:pt x="426" y="462"/>
                  </a:lnTo>
                  <a:lnTo>
                    <a:pt x="426" y="470"/>
                  </a:lnTo>
                  <a:lnTo>
                    <a:pt x="426" y="479"/>
                  </a:lnTo>
                  <a:lnTo>
                    <a:pt x="425" y="488"/>
                  </a:lnTo>
                  <a:lnTo>
                    <a:pt x="425" y="498"/>
                  </a:lnTo>
                  <a:lnTo>
                    <a:pt x="423" y="505"/>
                  </a:lnTo>
                  <a:lnTo>
                    <a:pt x="422" y="513"/>
                  </a:lnTo>
                  <a:lnTo>
                    <a:pt x="419" y="521"/>
                  </a:lnTo>
                  <a:lnTo>
                    <a:pt x="417" y="530"/>
                  </a:lnTo>
                  <a:lnTo>
                    <a:pt x="414" y="538"/>
                  </a:lnTo>
                  <a:lnTo>
                    <a:pt x="412" y="546"/>
                  </a:lnTo>
                  <a:lnTo>
                    <a:pt x="409" y="553"/>
                  </a:lnTo>
                  <a:lnTo>
                    <a:pt x="406" y="563"/>
                  </a:lnTo>
                  <a:lnTo>
                    <a:pt x="402" y="569"/>
                  </a:lnTo>
                  <a:lnTo>
                    <a:pt x="398" y="577"/>
                  </a:lnTo>
                  <a:lnTo>
                    <a:pt x="394" y="584"/>
                  </a:lnTo>
                  <a:lnTo>
                    <a:pt x="389" y="591"/>
                  </a:lnTo>
                  <a:lnTo>
                    <a:pt x="384" y="598"/>
                  </a:lnTo>
                  <a:lnTo>
                    <a:pt x="380" y="605"/>
                  </a:lnTo>
                  <a:lnTo>
                    <a:pt x="375" y="612"/>
                  </a:lnTo>
                  <a:lnTo>
                    <a:pt x="371" y="620"/>
                  </a:lnTo>
                  <a:lnTo>
                    <a:pt x="366" y="626"/>
                  </a:lnTo>
                  <a:lnTo>
                    <a:pt x="360" y="634"/>
                  </a:lnTo>
                  <a:lnTo>
                    <a:pt x="353" y="640"/>
                  </a:lnTo>
                  <a:lnTo>
                    <a:pt x="349" y="646"/>
                  </a:lnTo>
                  <a:lnTo>
                    <a:pt x="343" y="654"/>
                  </a:lnTo>
                  <a:lnTo>
                    <a:pt x="336" y="660"/>
                  </a:lnTo>
                  <a:lnTo>
                    <a:pt x="332" y="667"/>
                  </a:lnTo>
                  <a:lnTo>
                    <a:pt x="326" y="674"/>
                  </a:lnTo>
                  <a:lnTo>
                    <a:pt x="319" y="680"/>
                  </a:lnTo>
                  <a:lnTo>
                    <a:pt x="312" y="687"/>
                  </a:lnTo>
                  <a:lnTo>
                    <a:pt x="305" y="693"/>
                  </a:lnTo>
                  <a:lnTo>
                    <a:pt x="299" y="701"/>
                  </a:lnTo>
                  <a:lnTo>
                    <a:pt x="293" y="705"/>
                  </a:lnTo>
                  <a:lnTo>
                    <a:pt x="287" y="713"/>
                  </a:lnTo>
                  <a:lnTo>
                    <a:pt x="281" y="719"/>
                  </a:lnTo>
                  <a:lnTo>
                    <a:pt x="274" y="725"/>
                  </a:lnTo>
                  <a:lnTo>
                    <a:pt x="268" y="732"/>
                  </a:lnTo>
                  <a:lnTo>
                    <a:pt x="261" y="739"/>
                  </a:lnTo>
                  <a:lnTo>
                    <a:pt x="254" y="744"/>
                  </a:lnTo>
                  <a:lnTo>
                    <a:pt x="248" y="752"/>
                  </a:lnTo>
                  <a:lnTo>
                    <a:pt x="240" y="758"/>
                  </a:lnTo>
                  <a:lnTo>
                    <a:pt x="236" y="764"/>
                  </a:lnTo>
                  <a:lnTo>
                    <a:pt x="228" y="772"/>
                  </a:lnTo>
                  <a:lnTo>
                    <a:pt x="222" y="778"/>
                  </a:lnTo>
                  <a:lnTo>
                    <a:pt x="216" y="784"/>
                  </a:lnTo>
                  <a:lnTo>
                    <a:pt x="209" y="791"/>
                  </a:lnTo>
                  <a:lnTo>
                    <a:pt x="203" y="798"/>
                  </a:lnTo>
                  <a:lnTo>
                    <a:pt x="197" y="804"/>
                  </a:lnTo>
                  <a:lnTo>
                    <a:pt x="191" y="811"/>
                  </a:lnTo>
                  <a:lnTo>
                    <a:pt x="186" y="818"/>
                  </a:lnTo>
                  <a:lnTo>
                    <a:pt x="180" y="825"/>
                  </a:lnTo>
                  <a:lnTo>
                    <a:pt x="175" y="831"/>
                  </a:lnTo>
                  <a:lnTo>
                    <a:pt x="169" y="839"/>
                  </a:lnTo>
                  <a:lnTo>
                    <a:pt x="163" y="845"/>
                  </a:lnTo>
                  <a:lnTo>
                    <a:pt x="160" y="853"/>
                  </a:lnTo>
                  <a:lnTo>
                    <a:pt x="155" y="859"/>
                  </a:lnTo>
                  <a:lnTo>
                    <a:pt x="149" y="866"/>
                  </a:lnTo>
                  <a:lnTo>
                    <a:pt x="144" y="874"/>
                  </a:lnTo>
                  <a:lnTo>
                    <a:pt x="141" y="880"/>
                  </a:lnTo>
                  <a:lnTo>
                    <a:pt x="138" y="890"/>
                  </a:lnTo>
                  <a:lnTo>
                    <a:pt x="137" y="893"/>
                  </a:lnTo>
                  <a:lnTo>
                    <a:pt x="137" y="897"/>
                  </a:lnTo>
                  <a:lnTo>
                    <a:pt x="137" y="902"/>
                  </a:lnTo>
                  <a:lnTo>
                    <a:pt x="137" y="908"/>
                  </a:lnTo>
                  <a:lnTo>
                    <a:pt x="135" y="913"/>
                  </a:lnTo>
                  <a:lnTo>
                    <a:pt x="135" y="919"/>
                  </a:lnTo>
                  <a:lnTo>
                    <a:pt x="135" y="924"/>
                  </a:lnTo>
                  <a:lnTo>
                    <a:pt x="135" y="932"/>
                  </a:lnTo>
                  <a:lnTo>
                    <a:pt x="140" y="927"/>
                  </a:lnTo>
                  <a:lnTo>
                    <a:pt x="144" y="924"/>
                  </a:lnTo>
                  <a:lnTo>
                    <a:pt x="149" y="921"/>
                  </a:lnTo>
                  <a:lnTo>
                    <a:pt x="154" y="918"/>
                  </a:lnTo>
                  <a:lnTo>
                    <a:pt x="158" y="913"/>
                  </a:lnTo>
                  <a:lnTo>
                    <a:pt x="163" y="910"/>
                  </a:lnTo>
                  <a:lnTo>
                    <a:pt x="168" y="907"/>
                  </a:lnTo>
                  <a:lnTo>
                    <a:pt x="172" y="904"/>
                  </a:lnTo>
                  <a:lnTo>
                    <a:pt x="177" y="899"/>
                  </a:lnTo>
                  <a:lnTo>
                    <a:pt x="181" y="896"/>
                  </a:lnTo>
                  <a:lnTo>
                    <a:pt x="185" y="891"/>
                  </a:lnTo>
                  <a:lnTo>
                    <a:pt x="189" y="888"/>
                  </a:lnTo>
                  <a:lnTo>
                    <a:pt x="194" y="884"/>
                  </a:lnTo>
                  <a:lnTo>
                    <a:pt x="199" y="879"/>
                  </a:lnTo>
                  <a:lnTo>
                    <a:pt x="202" y="876"/>
                  </a:lnTo>
                  <a:lnTo>
                    <a:pt x="206" y="873"/>
                  </a:lnTo>
                  <a:lnTo>
                    <a:pt x="209" y="868"/>
                  </a:lnTo>
                  <a:lnTo>
                    <a:pt x="214" y="863"/>
                  </a:lnTo>
                  <a:lnTo>
                    <a:pt x="217" y="859"/>
                  </a:lnTo>
                  <a:lnTo>
                    <a:pt x="220" y="856"/>
                  </a:lnTo>
                  <a:lnTo>
                    <a:pt x="223" y="851"/>
                  </a:lnTo>
                  <a:lnTo>
                    <a:pt x="228" y="846"/>
                  </a:lnTo>
                  <a:lnTo>
                    <a:pt x="231" y="842"/>
                  </a:lnTo>
                  <a:lnTo>
                    <a:pt x="236" y="839"/>
                  </a:lnTo>
                  <a:lnTo>
                    <a:pt x="239" y="834"/>
                  </a:lnTo>
                  <a:lnTo>
                    <a:pt x="242" y="829"/>
                  </a:lnTo>
                  <a:lnTo>
                    <a:pt x="245" y="825"/>
                  </a:lnTo>
                  <a:lnTo>
                    <a:pt x="250" y="820"/>
                  </a:lnTo>
                  <a:lnTo>
                    <a:pt x="253" y="815"/>
                  </a:lnTo>
                  <a:lnTo>
                    <a:pt x="256" y="811"/>
                  </a:lnTo>
                  <a:lnTo>
                    <a:pt x="259" y="806"/>
                  </a:lnTo>
                  <a:lnTo>
                    <a:pt x="264" y="803"/>
                  </a:lnTo>
                  <a:lnTo>
                    <a:pt x="267" y="798"/>
                  </a:lnTo>
                  <a:lnTo>
                    <a:pt x="271" y="794"/>
                  </a:lnTo>
                  <a:lnTo>
                    <a:pt x="274" y="789"/>
                  </a:lnTo>
                  <a:lnTo>
                    <a:pt x="278" y="784"/>
                  </a:lnTo>
                  <a:lnTo>
                    <a:pt x="281" y="780"/>
                  </a:lnTo>
                  <a:lnTo>
                    <a:pt x="284" y="775"/>
                  </a:lnTo>
                  <a:lnTo>
                    <a:pt x="288" y="770"/>
                  </a:lnTo>
                  <a:lnTo>
                    <a:pt x="292" y="766"/>
                  </a:lnTo>
                  <a:lnTo>
                    <a:pt x="295" y="761"/>
                  </a:lnTo>
                  <a:lnTo>
                    <a:pt x="298" y="758"/>
                  </a:lnTo>
                  <a:lnTo>
                    <a:pt x="302" y="753"/>
                  </a:lnTo>
                  <a:lnTo>
                    <a:pt x="307" y="749"/>
                  </a:lnTo>
                  <a:lnTo>
                    <a:pt x="310" y="744"/>
                  </a:lnTo>
                  <a:lnTo>
                    <a:pt x="315" y="739"/>
                  </a:lnTo>
                  <a:lnTo>
                    <a:pt x="318" y="735"/>
                  </a:lnTo>
                  <a:lnTo>
                    <a:pt x="322" y="732"/>
                  </a:lnTo>
                  <a:lnTo>
                    <a:pt x="326" y="727"/>
                  </a:lnTo>
                  <a:lnTo>
                    <a:pt x="330" y="722"/>
                  </a:lnTo>
                  <a:lnTo>
                    <a:pt x="333" y="718"/>
                  </a:lnTo>
                  <a:lnTo>
                    <a:pt x="338" y="715"/>
                  </a:lnTo>
                  <a:lnTo>
                    <a:pt x="343" y="710"/>
                  </a:lnTo>
                  <a:lnTo>
                    <a:pt x="347" y="705"/>
                  </a:lnTo>
                  <a:lnTo>
                    <a:pt x="350" y="702"/>
                  </a:lnTo>
                  <a:lnTo>
                    <a:pt x="355" y="699"/>
                  </a:lnTo>
                  <a:lnTo>
                    <a:pt x="360" y="694"/>
                  </a:lnTo>
                  <a:lnTo>
                    <a:pt x="364" y="691"/>
                  </a:lnTo>
                  <a:lnTo>
                    <a:pt x="369" y="687"/>
                  </a:lnTo>
                  <a:lnTo>
                    <a:pt x="374" y="684"/>
                  </a:lnTo>
                  <a:lnTo>
                    <a:pt x="378" y="680"/>
                  </a:lnTo>
                  <a:lnTo>
                    <a:pt x="384" y="677"/>
                  </a:lnTo>
                  <a:lnTo>
                    <a:pt x="389" y="674"/>
                  </a:lnTo>
                  <a:lnTo>
                    <a:pt x="395" y="671"/>
                  </a:lnTo>
                  <a:lnTo>
                    <a:pt x="400" y="663"/>
                  </a:lnTo>
                  <a:lnTo>
                    <a:pt x="406" y="657"/>
                  </a:lnTo>
                  <a:lnTo>
                    <a:pt x="411" y="649"/>
                  </a:lnTo>
                  <a:lnTo>
                    <a:pt x="417" y="643"/>
                  </a:lnTo>
                  <a:lnTo>
                    <a:pt x="422" y="634"/>
                  </a:lnTo>
                  <a:lnTo>
                    <a:pt x="426" y="626"/>
                  </a:lnTo>
                  <a:lnTo>
                    <a:pt x="431" y="618"/>
                  </a:lnTo>
                  <a:lnTo>
                    <a:pt x="436" y="611"/>
                  </a:lnTo>
                  <a:lnTo>
                    <a:pt x="439" y="603"/>
                  </a:lnTo>
                  <a:lnTo>
                    <a:pt x="442" y="594"/>
                  </a:lnTo>
                  <a:lnTo>
                    <a:pt x="445" y="586"/>
                  </a:lnTo>
                  <a:lnTo>
                    <a:pt x="450" y="578"/>
                  </a:lnTo>
                  <a:lnTo>
                    <a:pt x="453" y="569"/>
                  </a:lnTo>
                  <a:lnTo>
                    <a:pt x="456" y="560"/>
                  </a:lnTo>
                  <a:lnTo>
                    <a:pt x="457" y="550"/>
                  </a:lnTo>
                  <a:lnTo>
                    <a:pt x="460" y="543"/>
                  </a:lnTo>
                  <a:lnTo>
                    <a:pt x="462" y="533"/>
                  </a:lnTo>
                  <a:lnTo>
                    <a:pt x="463" y="524"/>
                  </a:lnTo>
                  <a:lnTo>
                    <a:pt x="463" y="515"/>
                  </a:lnTo>
                  <a:lnTo>
                    <a:pt x="465" y="507"/>
                  </a:lnTo>
                  <a:lnTo>
                    <a:pt x="467" y="496"/>
                  </a:lnTo>
                  <a:lnTo>
                    <a:pt x="467" y="488"/>
                  </a:lnTo>
                  <a:lnTo>
                    <a:pt x="467" y="479"/>
                  </a:lnTo>
                  <a:lnTo>
                    <a:pt x="468" y="470"/>
                  </a:lnTo>
                  <a:lnTo>
                    <a:pt x="467" y="460"/>
                  </a:lnTo>
                  <a:lnTo>
                    <a:pt x="467" y="451"/>
                  </a:lnTo>
                  <a:lnTo>
                    <a:pt x="467" y="442"/>
                  </a:lnTo>
                  <a:lnTo>
                    <a:pt x="465" y="432"/>
                  </a:lnTo>
                  <a:lnTo>
                    <a:pt x="463" y="425"/>
                  </a:lnTo>
                  <a:lnTo>
                    <a:pt x="463" y="415"/>
                  </a:lnTo>
                  <a:lnTo>
                    <a:pt x="462" y="406"/>
                  </a:lnTo>
                  <a:lnTo>
                    <a:pt x="462" y="397"/>
                  </a:lnTo>
                  <a:lnTo>
                    <a:pt x="459" y="388"/>
                  </a:lnTo>
                  <a:lnTo>
                    <a:pt x="456" y="378"/>
                  </a:lnTo>
                  <a:lnTo>
                    <a:pt x="453" y="370"/>
                  </a:lnTo>
                  <a:lnTo>
                    <a:pt x="451" y="361"/>
                  </a:lnTo>
                  <a:lnTo>
                    <a:pt x="446" y="352"/>
                  </a:lnTo>
                  <a:lnTo>
                    <a:pt x="445" y="344"/>
                  </a:lnTo>
                  <a:lnTo>
                    <a:pt x="440" y="335"/>
                  </a:lnTo>
                  <a:lnTo>
                    <a:pt x="437" y="327"/>
                  </a:lnTo>
                  <a:lnTo>
                    <a:pt x="432" y="318"/>
                  </a:lnTo>
                  <a:lnTo>
                    <a:pt x="429" y="310"/>
                  </a:lnTo>
                  <a:lnTo>
                    <a:pt x="425" y="302"/>
                  </a:lnTo>
                  <a:lnTo>
                    <a:pt x="420" y="295"/>
                  </a:lnTo>
                  <a:lnTo>
                    <a:pt x="415" y="287"/>
                  </a:lnTo>
                  <a:lnTo>
                    <a:pt x="411" y="279"/>
                  </a:lnTo>
                  <a:lnTo>
                    <a:pt x="406" y="273"/>
                  </a:lnTo>
                  <a:lnTo>
                    <a:pt x="402" y="265"/>
                  </a:lnTo>
                  <a:lnTo>
                    <a:pt x="395" y="259"/>
                  </a:lnTo>
                  <a:lnTo>
                    <a:pt x="389" y="251"/>
                  </a:lnTo>
                  <a:lnTo>
                    <a:pt x="383" y="243"/>
                  </a:lnTo>
                  <a:lnTo>
                    <a:pt x="377" y="237"/>
                  </a:lnTo>
                  <a:lnTo>
                    <a:pt x="369" y="231"/>
                  </a:lnTo>
                  <a:lnTo>
                    <a:pt x="363" y="225"/>
                  </a:lnTo>
                  <a:lnTo>
                    <a:pt x="357" y="219"/>
                  </a:lnTo>
                  <a:lnTo>
                    <a:pt x="349" y="214"/>
                  </a:lnTo>
                  <a:lnTo>
                    <a:pt x="341" y="208"/>
                  </a:lnTo>
                  <a:lnTo>
                    <a:pt x="333" y="203"/>
                  </a:lnTo>
                  <a:lnTo>
                    <a:pt x="326" y="198"/>
                  </a:lnTo>
                  <a:lnTo>
                    <a:pt x="318" y="194"/>
                  </a:lnTo>
                  <a:lnTo>
                    <a:pt x="310" y="189"/>
                  </a:lnTo>
                  <a:lnTo>
                    <a:pt x="302" y="184"/>
                  </a:lnTo>
                  <a:lnTo>
                    <a:pt x="293" y="181"/>
                  </a:lnTo>
                  <a:lnTo>
                    <a:pt x="285" y="178"/>
                  </a:lnTo>
                  <a:lnTo>
                    <a:pt x="279" y="175"/>
                  </a:lnTo>
                  <a:lnTo>
                    <a:pt x="274" y="174"/>
                  </a:lnTo>
                  <a:lnTo>
                    <a:pt x="271" y="171"/>
                  </a:lnTo>
                  <a:lnTo>
                    <a:pt x="267" y="167"/>
                  </a:lnTo>
                  <a:lnTo>
                    <a:pt x="262" y="164"/>
                  </a:lnTo>
                  <a:lnTo>
                    <a:pt x="257" y="163"/>
                  </a:lnTo>
                  <a:lnTo>
                    <a:pt x="253" y="161"/>
                  </a:lnTo>
                  <a:lnTo>
                    <a:pt x="248" y="158"/>
                  </a:lnTo>
                  <a:lnTo>
                    <a:pt x="243" y="155"/>
                  </a:lnTo>
                  <a:lnTo>
                    <a:pt x="239" y="153"/>
                  </a:lnTo>
                  <a:lnTo>
                    <a:pt x="236" y="150"/>
                  </a:lnTo>
                  <a:lnTo>
                    <a:pt x="231" y="149"/>
                  </a:lnTo>
                  <a:lnTo>
                    <a:pt x="226" y="146"/>
                  </a:lnTo>
                  <a:lnTo>
                    <a:pt x="222" y="144"/>
                  </a:lnTo>
                  <a:lnTo>
                    <a:pt x="217" y="141"/>
                  </a:lnTo>
                  <a:lnTo>
                    <a:pt x="214" y="140"/>
                  </a:lnTo>
                  <a:lnTo>
                    <a:pt x="209" y="136"/>
                  </a:lnTo>
                  <a:lnTo>
                    <a:pt x="205" y="133"/>
                  </a:lnTo>
                  <a:lnTo>
                    <a:pt x="200" y="130"/>
                  </a:lnTo>
                  <a:lnTo>
                    <a:pt x="195" y="129"/>
                  </a:lnTo>
                  <a:lnTo>
                    <a:pt x="191" y="126"/>
                  </a:lnTo>
                  <a:lnTo>
                    <a:pt x="188" y="122"/>
                  </a:lnTo>
                  <a:lnTo>
                    <a:pt x="183" y="121"/>
                  </a:lnTo>
                  <a:lnTo>
                    <a:pt x="180" y="118"/>
                  </a:lnTo>
                  <a:lnTo>
                    <a:pt x="175" y="115"/>
                  </a:lnTo>
                  <a:lnTo>
                    <a:pt x="171" y="112"/>
                  </a:lnTo>
                  <a:lnTo>
                    <a:pt x="166" y="110"/>
                  </a:lnTo>
                  <a:lnTo>
                    <a:pt x="163" y="107"/>
                  </a:lnTo>
                  <a:lnTo>
                    <a:pt x="158" y="104"/>
                  </a:lnTo>
                  <a:lnTo>
                    <a:pt x="154" y="102"/>
                  </a:lnTo>
                  <a:lnTo>
                    <a:pt x="149" y="99"/>
                  </a:lnTo>
                  <a:lnTo>
                    <a:pt x="146" y="98"/>
                  </a:lnTo>
                  <a:lnTo>
                    <a:pt x="141" y="95"/>
                  </a:lnTo>
                  <a:lnTo>
                    <a:pt x="137" y="91"/>
                  </a:lnTo>
                  <a:lnTo>
                    <a:pt x="132" y="88"/>
                  </a:lnTo>
                  <a:lnTo>
                    <a:pt x="129" y="85"/>
                  </a:lnTo>
                  <a:lnTo>
                    <a:pt x="124" y="82"/>
                  </a:lnTo>
                  <a:lnTo>
                    <a:pt x="121" y="79"/>
                  </a:lnTo>
                  <a:lnTo>
                    <a:pt x="116" y="76"/>
                  </a:lnTo>
                  <a:lnTo>
                    <a:pt x="112" y="74"/>
                  </a:lnTo>
                  <a:lnTo>
                    <a:pt x="109" y="71"/>
                  </a:lnTo>
                  <a:lnTo>
                    <a:pt x="104" y="68"/>
                  </a:lnTo>
                  <a:lnTo>
                    <a:pt x="99" y="65"/>
                  </a:lnTo>
                  <a:lnTo>
                    <a:pt x="95" y="62"/>
                  </a:lnTo>
                  <a:lnTo>
                    <a:pt x="87" y="56"/>
                  </a:lnTo>
                  <a:lnTo>
                    <a:pt x="79" y="51"/>
                  </a:lnTo>
                  <a:lnTo>
                    <a:pt x="75" y="47"/>
                  </a:lnTo>
                  <a:lnTo>
                    <a:pt x="71" y="45"/>
                  </a:lnTo>
                  <a:lnTo>
                    <a:pt x="67" y="42"/>
                  </a:lnTo>
                  <a:lnTo>
                    <a:pt x="64" y="39"/>
                  </a:lnTo>
                  <a:lnTo>
                    <a:pt x="59" y="34"/>
                  </a:lnTo>
                  <a:lnTo>
                    <a:pt x="54" y="33"/>
                  </a:lnTo>
                  <a:lnTo>
                    <a:pt x="51" y="28"/>
                  </a:lnTo>
                  <a:lnTo>
                    <a:pt x="47" y="26"/>
                  </a:lnTo>
                  <a:lnTo>
                    <a:pt x="39" y="20"/>
                  </a:lnTo>
                  <a:lnTo>
                    <a:pt x="31" y="14"/>
                  </a:lnTo>
                  <a:lnTo>
                    <a:pt x="23" y="6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60" name="Freeform 312"/>
            <p:cNvSpPr>
              <a:spLocks/>
            </p:cNvSpPr>
            <p:nvPr/>
          </p:nvSpPr>
          <p:spPr bwMode="auto">
            <a:xfrm>
              <a:off x="4548" y="457"/>
              <a:ext cx="449" cy="282"/>
            </a:xfrm>
            <a:custGeom>
              <a:avLst/>
              <a:gdLst/>
              <a:ahLst/>
              <a:cxnLst>
                <a:cxn ang="0">
                  <a:pos x="468" y="1"/>
                </a:cxn>
                <a:cxn ang="0">
                  <a:pos x="417" y="3"/>
                </a:cxn>
                <a:cxn ang="0">
                  <a:pos x="372" y="17"/>
                </a:cxn>
                <a:cxn ang="0">
                  <a:pos x="331" y="41"/>
                </a:cxn>
                <a:cxn ang="0">
                  <a:pos x="296" y="74"/>
                </a:cxn>
                <a:cxn ang="0">
                  <a:pos x="265" y="114"/>
                </a:cxn>
                <a:cxn ang="0">
                  <a:pos x="242" y="159"/>
                </a:cxn>
                <a:cxn ang="0">
                  <a:pos x="222" y="204"/>
                </a:cxn>
                <a:cxn ang="0">
                  <a:pos x="210" y="252"/>
                </a:cxn>
                <a:cxn ang="0">
                  <a:pos x="193" y="288"/>
                </a:cxn>
                <a:cxn ang="0">
                  <a:pos x="172" y="319"/>
                </a:cxn>
                <a:cxn ang="0">
                  <a:pos x="152" y="350"/>
                </a:cxn>
                <a:cxn ang="0">
                  <a:pos x="131" y="379"/>
                </a:cxn>
                <a:cxn ang="0">
                  <a:pos x="109" y="410"/>
                </a:cxn>
                <a:cxn ang="0">
                  <a:pos x="86" y="440"/>
                </a:cxn>
                <a:cxn ang="0">
                  <a:pos x="62" y="469"/>
                </a:cxn>
                <a:cxn ang="0">
                  <a:pos x="38" y="499"/>
                </a:cxn>
                <a:cxn ang="0">
                  <a:pos x="11" y="528"/>
                </a:cxn>
                <a:cxn ang="0">
                  <a:pos x="18" y="550"/>
                </a:cxn>
                <a:cxn ang="0">
                  <a:pos x="53" y="545"/>
                </a:cxn>
                <a:cxn ang="0">
                  <a:pos x="93" y="502"/>
                </a:cxn>
                <a:cxn ang="0">
                  <a:pos x="131" y="458"/>
                </a:cxn>
                <a:cxn ang="0">
                  <a:pos x="166" y="413"/>
                </a:cxn>
                <a:cxn ang="0">
                  <a:pos x="197" y="367"/>
                </a:cxn>
                <a:cxn ang="0">
                  <a:pos x="225" y="317"/>
                </a:cxn>
                <a:cxn ang="0">
                  <a:pos x="251" y="268"/>
                </a:cxn>
                <a:cxn ang="0">
                  <a:pos x="276" y="215"/>
                </a:cxn>
                <a:cxn ang="0">
                  <a:pos x="296" y="161"/>
                </a:cxn>
                <a:cxn ang="0">
                  <a:pos x="321" y="108"/>
                </a:cxn>
                <a:cxn ang="0">
                  <a:pos x="363" y="71"/>
                </a:cxn>
                <a:cxn ang="0">
                  <a:pos x="410" y="51"/>
                </a:cxn>
                <a:cxn ang="0">
                  <a:pos x="456" y="48"/>
                </a:cxn>
                <a:cxn ang="0">
                  <a:pos x="506" y="58"/>
                </a:cxn>
                <a:cxn ang="0">
                  <a:pos x="552" y="80"/>
                </a:cxn>
                <a:cxn ang="0">
                  <a:pos x="595" y="114"/>
                </a:cxn>
                <a:cxn ang="0">
                  <a:pos x="634" y="153"/>
                </a:cxn>
                <a:cxn ang="0">
                  <a:pos x="664" y="201"/>
                </a:cxn>
                <a:cxn ang="0">
                  <a:pos x="691" y="249"/>
                </a:cxn>
                <a:cxn ang="0">
                  <a:pos x="733" y="296"/>
                </a:cxn>
                <a:cxn ang="0">
                  <a:pos x="775" y="339"/>
                </a:cxn>
                <a:cxn ang="0">
                  <a:pos x="820" y="375"/>
                </a:cxn>
                <a:cxn ang="0">
                  <a:pos x="871" y="399"/>
                </a:cxn>
                <a:cxn ang="0">
                  <a:pos x="894" y="396"/>
                </a:cxn>
                <a:cxn ang="0">
                  <a:pos x="882" y="367"/>
                </a:cxn>
                <a:cxn ang="0">
                  <a:pos x="848" y="342"/>
                </a:cxn>
                <a:cxn ang="0">
                  <a:pos x="817" y="316"/>
                </a:cxn>
                <a:cxn ang="0">
                  <a:pos x="786" y="286"/>
                </a:cxn>
                <a:cxn ang="0">
                  <a:pos x="760" y="257"/>
                </a:cxn>
                <a:cxn ang="0">
                  <a:pos x="732" y="224"/>
                </a:cxn>
                <a:cxn ang="0">
                  <a:pos x="705" y="190"/>
                </a:cxn>
                <a:cxn ang="0">
                  <a:pos x="679" y="156"/>
                </a:cxn>
                <a:cxn ang="0">
                  <a:pos x="654" y="122"/>
                </a:cxn>
                <a:cxn ang="0">
                  <a:pos x="628" y="88"/>
                </a:cxn>
                <a:cxn ang="0">
                  <a:pos x="580" y="49"/>
                </a:cxn>
                <a:cxn ang="0">
                  <a:pos x="529" y="21"/>
                </a:cxn>
              </a:cxnLst>
              <a:rect l="0" t="0" r="r" b="b"/>
              <a:pathLst>
                <a:path w="898" h="564">
                  <a:moveTo>
                    <a:pt x="515" y="12"/>
                  </a:moveTo>
                  <a:lnTo>
                    <a:pt x="506" y="9"/>
                  </a:lnTo>
                  <a:lnTo>
                    <a:pt x="499" y="7"/>
                  </a:lnTo>
                  <a:lnTo>
                    <a:pt x="490" y="6"/>
                  </a:lnTo>
                  <a:lnTo>
                    <a:pt x="484" y="4"/>
                  </a:lnTo>
                  <a:lnTo>
                    <a:pt x="475" y="3"/>
                  </a:lnTo>
                  <a:lnTo>
                    <a:pt x="468" y="1"/>
                  </a:lnTo>
                  <a:lnTo>
                    <a:pt x="461" y="1"/>
                  </a:lnTo>
                  <a:lnTo>
                    <a:pt x="453" y="1"/>
                  </a:lnTo>
                  <a:lnTo>
                    <a:pt x="447" y="0"/>
                  </a:lnTo>
                  <a:lnTo>
                    <a:pt x="439" y="0"/>
                  </a:lnTo>
                  <a:lnTo>
                    <a:pt x="431" y="1"/>
                  </a:lnTo>
                  <a:lnTo>
                    <a:pt x="425" y="1"/>
                  </a:lnTo>
                  <a:lnTo>
                    <a:pt x="417" y="3"/>
                  </a:lnTo>
                  <a:lnTo>
                    <a:pt x="411" y="4"/>
                  </a:lnTo>
                  <a:lnTo>
                    <a:pt x="405" y="6"/>
                  </a:lnTo>
                  <a:lnTo>
                    <a:pt x="399" y="7"/>
                  </a:lnTo>
                  <a:lnTo>
                    <a:pt x="391" y="9"/>
                  </a:lnTo>
                  <a:lnTo>
                    <a:pt x="385" y="10"/>
                  </a:lnTo>
                  <a:lnTo>
                    <a:pt x="379" y="13"/>
                  </a:lnTo>
                  <a:lnTo>
                    <a:pt x="372" y="17"/>
                  </a:lnTo>
                  <a:lnTo>
                    <a:pt x="366" y="18"/>
                  </a:lnTo>
                  <a:lnTo>
                    <a:pt x="360" y="23"/>
                  </a:lnTo>
                  <a:lnTo>
                    <a:pt x="354" y="26"/>
                  </a:lnTo>
                  <a:lnTo>
                    <a:pt x="349" y="29"/>
                  </a:lnTo>
                  <a:lnTo>
                    <a:pt x="341" y="32"/>
                  </a:lnTo>
                  <a:lnTo>
                    <a:pt x="337" y="37"/>
                  </a:lnTo>
                  <a:lnTo>
                    <a:pt x="331" y="41"/>
                  </a:lnTo>
                  <a:lnTo>
                    <a:pt x="326" y="46"/>
                  </a:lnTo>
                  <a:lnTo>
                    <a:pt x="320" y="49"/>
                  </a:lnTo>
                  <a:lnTo>
                    <a:pt x="315" y="54"/>
                  </a:lnTo>
                  <a:lnTo>
                    <a:pt x="310" y="60"/>
                  </a:lnTo>
                  <a:lnTo>
                    <a:pt x="306" y="65"/>
                  </a:lnTo>
                  <a:lnTo>
                    <a:pt x="301" y="69"/>
                  </a:lnTo>
                  <a:lnTo>
                    <a:pt x="296" y="74"/>
                  </a:lnTo>
                  <a:lnTo>
                    <a:pt x="292" y="80"/>
                  </a:lnTo>
                  <a:lnTo>
                    <a:pt x="287" y="86"/>
                  </a:lnTo>
                  <a:lnTo>
                    <a:pt x="281" y="91"/>
                  </a:lnTo>
                  <a:lnTo>
                    <a:pt x="278" y="97"/>
                  </a:lnTo>
                  <a:lnTo>
                    <a:pt x="273" y="102"/>
                  </a:lnTo>
                  <a:lnTo>
                    <a:pt x="270" y="108"/>
                  </a:lnTo>
                  <a:lnTo>
                    <a:pt x="265" y="114"/>
                  </a:lnTo>
                  <a:lnTo>
                    <a:pt x="261" y="120"/>
                  </a:lnTo>
                  <a:lnTo>
                    <a:pt x="258" y="125"/>
                  </a:lnTo>
                  <a:lnTo>
                    <a:pt x="255" y="133"/>
                  </a:lnTo>
                  <a:lnTo>
                    <a:pt x="250" y="139"/>
                  </a:lnTo>
                  <a:lnTo>
                    <a:pt x="247" y="145"/>
                  </a:lnTo>
                  <a:lnTo>
                    <a:pt x="244" y="151"/>
                  </a:lnTo>
                  <a:lnTo>
                    <a:pt x="242" y="159"/>
                  </a:lnTo>
                  <a:lnTo>
                    <a:pt x="238" y="164"/>
                  </a:lnTo>
                  <a:lnTo>
                    <a:pt x="234" y="172"/>
                  </a:lnTo>
                  <a:lnTo>
                    <a:pt x="231" y="178"/>
                  </a:lnTo>
                  <a:lnTo>
                    <a:pt x="230" y="184"/>
                  </a:lnTo>
                  <a:lnTo>
                    <a:pt x="227" y="192"/>
                  </a:lnTo>
                  <a:lnTo>
                    <a:pt x="224" y="198"/>
                  </a:lnTo>
                  <a:lnTo>
                    <a:pt x="222" y="204"/>
                  </a:lnTo>
                  <a:lnTo>
                    <a:pt x="220" y="212"/>
                  </a:lnTo>
                  <a:lnTo>
                    <a:pt x="219" y="220"/>
                  </a:lnTo>
                  <a:lnTo>
                    <a:pt x="216" y="226"/>
                  </a:lnTo>
                  <a:lnTo>
                    <a:pt x="214" y="232"/>
                  </a:lnTo>
                  <a:lnTo>
                    <a:pt x="213" y="240"/>
                  </a:lnTo>
                  <a:lnTo>
                    <a:pt x="211" y="246"/>
                  </a:lnTo>
                  <a:lnTo>
                    <a:pt x="210" y="252"/>
                  </a:lnTo>
                  <a:lnTo>
                    <a:pt x="208" y="260"/>
                  </a:lnTo>
                  <a:lnTo>
                    <a:pt x="208" y="266"/>
                  </a:lnTo>
                  <a:lnTo>
                    <a:pt x="205" y="271"/>
                  </a:lnTo>
                  <a:lnTo>
                    <a:pt x="202" y="275"/>
                  </a:lnTo>
                  <a:lnTo>
                    <a:pt x="199" y="279"/>
                  </a:lnTo>
                  <a:lnTo>
                    <a:pt x="197" y="283"/>
                  </a:lnTo>
                  <a:lnTo>
                    <a:pt x="193" y="288"/>
                  </a:lnTo>
                  <a:lnTo>
                    <a:pt x="190" y="292"/>
                  </a:lnTo>
                  <a:lnTo>
                    <a:pt x="188" y="297"/>
                  </a:lnTo>
                  <a:lnTo>
                    <a:pt x="185" y="302"/>
                  </a:lnTo>
                  <a:lnTo>
                    <a:pt x="182" y="306"/>
                  </a:lnTo>
                  <a:lnTo>
                    <a:pt x="179" y="311"/>
                  </a:lnTo>
                  <a:lnTo>
                    <a:pt x="176" y="316"/>
                  </a:lnTo>
                  <a:lnTo>
                    <a:pt x="172" y="319"/>
                  </a:lnTo>
                  <a:lnTo>
                    <a:pt x="169" y="323"/>
                  </a:lnTo>
                  <a:lnTo>
                    <a:pt x="168" y="328"/>
                  </a:lnTo>
                  <a:lnTo>
                    <a:pt x="165" y="333"/>
                  </a:lnTo>
                  <a:lnTo>
                    <a:pt x="162" y="337"/>
                  </a:lnTo>
                  <a:lnTo>
                    <a:pt x="159" y="341"/>
                  </a:lnTo>
                  <a:lnTo>
                    <a:pt x="155" y="345"/>
                  </a:lnTo>
                  <a:lnTo>
                    <a:pt x="152" y="350"/>
                  </a:lnTo>
                  <a:lnTo>
                    <a:pt x="149" y="354"/>
                  </a:lnTo>
                  <a:lnTo>
                    <a:pt x="146" y="358"/>
                  </a:lnTo>
                  <a:lnTo>
                    <a:pt x="143" y="362"/>
                  </a:lnTo>
                  <a:lnTo>
                    <a:pt x="140" y="367"/>
                  </a:lnTo>
                  <a:lnTo>
                    <a:pt x="137" y="372"/>
                  </a:lnTo>
                  <a:lnTo>
                    <a:pt x="134" y="375"/>
                  </a:lnTo>
                  <a:lnTo>
                    <a:pt x="131" y="379"/>
                  </a:lnTo>
                  <a:lnTo>
                    <a:pt x="128" y="384"/>
                  </a:lnTo>
                  <a:lnTo>
                    <a:pt x="124" y="389"/>
                  </a:lnTo>
                  <a:lnTo>
                    <a:pt x="121" y="393"/>
                  </a:lnTo>
                  <a:lnTo>
                    <a:pt x="118" y="398"/>
                  </a:lnTo>
                  <a:lnTo>
                    <a:pt x="115" y="403"/>
                  </a:lnTo>
                  <a:lnTo>
                    <a:pt x="114" y="407"/>
                  </a:lnTo>
                  <a:lnTo>
                    <a:pt x="109" y="410"/>
                  </a:lnTo>
                  <a:lnTo>
                    <a:pt x="106" y="415"/>
                  </a:lnTo>
                  <a:lnTo>
                    <a:pt x="103" y="418"/>
                  </a:lnTo>
                  <a:lnTo>
                    <a:pt x="100" y="423"/>
                  </a:lnTo>
                  <a:lnTo>
                    <a:pt x="95" y="427"/>
                  </a:lnTo>
                  <a:lnTo>
                    <a:pt x="93" y="432"/>
                  </a:lnTo>
                  <a:lnTo>
                    <a:pt x="89" y="435"/>
                  </a:lnTo>
                  <a:lnTo>
                    <a:pt x="86" y="440"/>
                  </a:lnTo>
                  <a:lnTo>
                    <a:pt x="83" y="444"/>
                  </a:lnTo>
                  <a:lnTo>
                    <a:pt x="80" y="449"/>
                  </a:lnTo>
                  <a:lnTo>
                    <a:pt x="75" y="452"/>
                  </a:lnTo>
                  <a:lnTo>
                    <a:pt x="73" y="457"/>
                  </a:lnTo>
                  <a:lnTo>
                    <a:pt x="69" y="460"/>
                  </a:lnTo>
                  <a:lnTo>
                    <a:pt x="66" y="465"/>
                  </a:lnTo>
                  <a:lnTo>
                    <a:pt x="62" y="469"/>
                  </a:lnTo>
                  <a:lnTo>
                    <a:pt x="59" y="474"/>
                  </a:lnTo>
                  <a:lnTo>
                    <a:pt x="55" y="477"/>
                  </a:lnTo>
                  <a:lnTo>
                    <a:pt x="52" y="482"/>
                  </a:lnTo>
                  <a:lnTo>
                    <a:pt x="47" y="486"/>
                  </a:lnTo>
                  <a:lnTo>
                    <a:pt x="44" y="489"/>
                  </a:lnTo>
                  <a:lnTo>
                    <a:pt x="41" y="494"/>
                  </a:lnTo>
                  <a:lnTo>
                    <a:pt x="38" y="499"/>
                  </a:lnTo>
                  <a:lnTo>
                    <a:pt x="33" y="503"/>
                  </a:lnTo>
                  <a:lnTo>
                    <a:pt x="30" y="508"/>
                  </a:lnTo>
                  <a:lnTo>
                    <a:pt x="25" y="511"/>
                  </a:lnTo>
                  <a:lnTo>
                    <a:pt x="22" y="516"/>
                  </a:lnTo>
                  <a:lnTo>
                    <a:pt x="18" y="519"/>
                  </a:lnTo>
                  <a:lnTo>
                    <a:pt x="16" y="523"/>
                  </a:lnTo>
                  <a:lnTo>
                    <a:pt x="11" y="528"/>
                  </a:lnTo>
                  <a:lnTo>
                    <a:pt x="8" y="531"/>
                  </a:lnTo>
                  <a:lnTo>
                    <a:pt x="4" y="536"/>
                  </a:lnTo>
                  <a:lnTo>
                    <a:pt x="0" y="540"/>
                  </a:lnTo>
                  <a:lnTo>
                    <a:pt x="4" y="542"/>
                  </a:lnTo>
                  <a:lnTo>
                    <a:pt x="8" y="545"/>
                  </a:lnTo>
                  <a:lnTo>
                    <a:pt x="13" y="547"/>
                  </a:lnTo>
                  <a:lnTo>
                    <a:pt x="18" y="550"/>
                  </a:lnTo>
                  <a:lnTo>
                    <a:pt x="21" y="551"/>
                  </a:lnTo>
                  <a:lnTo>
                    <a:pt x="25" y="556"/>
                  </a:lnTo>
                  <a:lnTo>
                    <a:pt x="30" y="559"/>
                  </a:lnTo>
                  <a:lnTo>
                    <a:pt x="35" y="564"/>
                  </a:lnTo>
                  <a:lnTo>
                    <a:pt x="41" y="556"/>
                  </a:lnTo>
                  <a:lnTo>
                    <a:pt x="47" y="550"/>
                  </a:lnTo>
                  <a:lnTo>
                    <a:pt x="53" y="545"/>
                  </a:lnTo>
                  <a:lnTo>
                    <a:pt x="58" y="539"/>
                  </a:lnTo>
                  <a:lnTo>
                    <a:pt x="64" y="533"/>
                  </a:lnTo>
                  <a:lnTo>
                    <a:pt x="70" y="527"/>
                  </a:lnTo>
                  <a:lnTo>
                    <a:pt x="76" y="520"/>
                  </a:lnTo>
                  <a:lnTo>
                    <a:pt x="83" y="514"/>
                  </a:lnTo>
                  <a:lnTo>
                    <a:pt x="87" y="508"/>
                  </a:lnTo>
                  <a:lnTo>
                    <a:pt x="93" y="502"/>
                  </a:lnTo>
                  <a:lnTo>
                    <a:pt x="98" y="496"/>
                  </a:lnTo>
                  <a:lnTo>
                    <a:pt x="104" y="489"/>
                  </a:lnTo>
                  <a:lnTo>
                    <a:pt x="110" y="483"/>
                  </a:lnTo>
                  <a:lnTo>
                    <a:pt x="115" y="477"/>
                  </a:lnTo>
                  <a:lnTo>
                    <a:pt x="120" y="471"/>
                  </a:lnTo>
                  <a:lnTo>
                    <a:pt x="126" y="465"/>
                  </a:lnTo>
                  <a:lnTo>
                    <a:pt x="131" y="458"/>
                  </a:lnTo>
                  <a:lnTo>
                    <a:pt x="135" y="452"/>
                  </a:lnTo>
                  <a:lnTo>
                    <a:pt x="140" y="444"/>
                  </a:lnTo>
                  <a:lnTo>
                    <a:pt x="146" y="438"/>
                  </a:lnTo>
                  <a:lnTo>
                    <a:pt x="151" y="432"/>
                  </a:lnTo>
                  <a:lnTo>
                    <a:pt x="155" y="426"/>
                  </a:lnTo>
                  <a:lnTo>
                    <a:pt x="160" y="420"/>
                  </a:lnTo>
                  <a:lnTo>
                    <a:pt x="166" y="413"/>
                  </a:lnTo>
                  <a:lnTo>
                    <a:pt x="169" y="407"/>
                  </a:lnTo>
                  <a:lnTo>
                    <a:pt x="174" y="399"/>
                  </a:lnTo>
                  <a:lnTo>
                    <a:pt x="179" y="393"/>
                  </a:lnTo>
                  <a:lnTo>
                    <a:pt x="183" y="387"/>
                  </a:lnTo>
                  <a:lnTo>
                    <a:pt x="188" y="379"/>
                  </a:lnTo>
                  <a:lnTo>
                    <a:pt x="193" y="373"/>
                  </a:lnTo>
                  <a:lnTo>
                    <a:pt x="197" y="367"/>
                  </a:lnTo>
                  <a:lnTo>
                    <a:pt x="202" y="359"/>
                  </a:lnTo>
                  <a:lnTo>
                    <a:pt x="207" y="353"/>
                  </a:lnTo>
                  <a:lnTo>
                    <a:pt x="210" y="345"/>
                  </a:lnTo>
                  <a:lnTo>
                    <a:pt x="213" y="337"/>
                  </a:lnTo>
                  <a:lnTo>
                    <a:pt x="217" y="331"/>
                  </a:lnTo>
                  <a:lnTo>
                    <a:pt x="222" y="323"/>
                  </a:lnTo>
                  <a:lnTo>
                    <a:pt x="225" y="317"/>
                  </a:lnTo>
                  <a:lnTo>
                    <a:pt x="228" y="311"/>
                  </a:lnTo>
                  <a:lnTo>
                    <a:pt x="233" y="303"/>
                  </a:lnTo>
                  <a:lnTo>
                    <a:pt x="236" y="297"/>
                  </a:lnTo>
                  <a:lnTo>
                    <a:pt x="241" y="289"/>
                  </a:lnTo>
                  <a:lnTo>
                    <a:pt x="244" y="282"/>
                  </a:lnTo>
                  <a:lnTo>
                    <a:pt x="248" y="275"/>
                  </a:lnTo>
                  <a:lnTo>
                    <a:pt x="251" y="268"/>
                  </a:lnTo>
                  <a:lnTo>
                    <a:pt x="256" y="260"/>
                  </a:lnTo>
                  <a:lnTo>
                    <a:pt x="259" y="252"/>
                  </a:lnTo>
                  <a:lnTo>
                    <a:pt x="264" y="246"/>
                  </a:lnTo>
                  <a:lnTo>
                    <a:pt x="265" y="238"/>
                  </a:lnTo>
                  <a:lnTo>
                    <a:pt x="269" y="230"/>
                  </a:lnTo>
                  <a:lnTo>
                    <a:pt x="272" y="223"/>
                  </a:lnTo>
                  <a:lnTo>
                    <a:pt x="276" y="215"/>
                  </a:lnTo>
                  <a:lnTo>
                    <a:pt x="279" y="207"/>
                  </a:lnTo>
                  <a:lnTo>
                    <a:pt x="281" y="201"/>
                  </a:lnTo>
                  <a:lnTo>
                    <a:pt x="284" y="192"/>
                  </a:lnTo>
                  <a:lnTo>
                    <a:pt x="289" y="186"/>
                  </a:lnTo>
                  <a:lnTo>
                    <a:pt x="290" y="178"/>
                  </a:lnTo>
                  <a:lnTo>
                    <a:pt x="293" y="170"/>
                  </a:lnTo>
                  <a:lnTo>
                    <a:pt x="296" y="161"/>
                  </a:lnTo>
                  <a:lnTo>
                    <a:pt x="300" y="155"/>
                  </a:lnTo>
                  <a:lnTo>
                    <a:pt x="303" y="145"/>
                  </a:lnTo>
                  <a:lnTo>
                    <a:pt x="306" y="139"/>
                  </a:lnTo>
                  <a:lnTo>
                    <a:pt x="309" y="131"/>
                  </a:lnTo>
                  <a:lnTo>
                    <a:pt x="312" y="124"/>
                  </a:lnTo>
                  <a:lnTo>
                    <a:pt x="317" y="116"/>
                  </a:lnTo>
                  <a:lnTo>
                    <a:pt x="321" y="108"/>
                  </a:lnTo>
                  <a:lnTo>
                    <a:pt x="327" y="102"/>
                  </a:lnTo>
                  <a:lnTo>
                    <a:pt x="334" y="96"/>
                  </a:lnTo>
                  <a:lnTo>
                    <a:pt x="338" y="89"/>
                  </a:lnTo>
                  <a:lnTo>
                    <a:pt x="344" y="83"/>
                  </a:lnTo>
                  <a:lnTo>
                    <a:pt x="351" y="80"/>
                  </a:lnTo>
                  <a:lnTo>
                    <a:pt x="357" y="75"/>
                  </a:lnTo>
                  <a:lnTo>
                    <a:pt x="363" y="71"/>
                  </a:lnTo>
                  <a:lnTo>
                    <a:pt x="369" y="66"/>
                  </a:lnTo>
                  <a:lnTo>
                    <a:pt x="375" y="63"/>
                  </a:lnTo>
                  <a:lnTo>
                    <a:pt x="383" y="60"/>
                  </a:lnTo>
                  <a:lnTo>
                    <a:pt x="389" y="57"/>
                  </a:lnTo>
                  <a:lnTo>
                    <a:pt x="396" y="55"/>
                  </a:lnTo>
                  <a:lnTo>
                    <a:pt x="403" y="52"/>
                  </a:lnTo>
                  <a:lnTo>
                    <a:pt x="410" y="51"/>
                  </a:lnTo>
                  <a:lnTo>
                    <a:pt x="416" y="49"/>
                  </a:lnTo>
                  <a:lnTo>
                    <a:pt x="423" y="48"/>
                  </a:lnTo>
                  <a:lnTo>
                    <a:pt x="430" y="46"/>
                  </a:lnTo>
                  <a:lnTo>
                    <a:pt x="436" y="46"/>
                  </a:lnTo>
                  <a:lnTo>
                    <a:pt x="444" y="46"/>
                  </a:lnTo>
                  <a:lnTo>
                    <a:pt x="450" y="46"/>
                  </a:lnTo>
                  <a:lnTo>
                    <a:pt x="456" y="48"/>
                  </a:lnTo>
                  <a:lnTo>
                    <a:pt x="464" y="49"/>
                  </a:lnTo>
                  <a:lnTo>
                    <a:pt x="470" y="49"/>
                  </a:lnTo>
                  <a:lnTo>
                    <a:pt x="478" y="51"/>
                  </a:lnTo>
                  <a:lnTo>
                    <a:pt x="484" y="52"/>
                  </a:lnTo>
                  <a:lnTo>
                    <a:pt x="492" y="54"/>
                  </a:lnTo>
                  <a:lnTo>
                    <a:pt x="498" y="57"/>
                  </a:lnTo>
                  <a:lnTo>
                    <a:pt x="506" y="58"/>
                  </a:lnTo>
                  <a:lnTo>
                    <a:pt x="512" y="62"/>
                  </a:lnTo>
                  <a:lnTo>
                    <a:pt x="520" y="65"/>
                  </a:lnTo>
                  <a:lnTo>
                    <a:pt x="526" y="66"/>
                  </a:lnTo>
                  <a:lnTo>
                    <a:pt x="532" y="69"/>
                  </a:lnTo>
                  <a:lnTo>
                    <a:pt x="540" y="72"/>
                  </a:lnTo>
                  <a:lnTo>
                    <a:pt x="546" y="77"/>
                  </a:lnTo>
                  <a:lnTo>
                    <a:pt x="552" y="80"/>
                  </a:lnTo>
                  <a:lnTo>
                    <a:pt x="558" y="85"/>
                  </a:lnTo>
                  <a:lnTo>
                    <a:pt x="564" y="89"/>
                  </a:lnTo>
                  <a:lnTo>
                    <a:pt x="571" y="94"/>
                  </a:lnTo>
                  <a:lnTo>
                    <a:pt x="577" y="99"/>
                  </a:lnTo>
                  <a:lnTo>
                    <a:pt x="583" y="103"/>
                  </a:lnTo>
                  <a:lnTo>
                    <a:pt x="589" y="108"/>
                  </a:lnTo>
                  <a:lnTo>
                    <a:pt x="595" y="114"/>
                  </a:lnTo>
                  <a:lnTo>
                    <a:pt x="600" y="119"/>
                  </a:lnTo>
                  <a:lnTo>
                    <a:pt x="606" y="124"/>
                  </a:lnTo>
                  <a:lnTo>
                    <a:pt x="612" y="130"/>
                  </a:lnTo>
                  <a:lnTo>
                    <a:pt x="619" y="136"/>
                  </a:lnTo>
                  <a:lnTo>
                    <a:pt x="623" y="142"/>
                  </a:lnTo>
                  <a:lnTo>
                    <a:pt x="628" y="147"/>
                  </a:lnTo>
                  <a:lnTo>
                    <a:pt x="634" y="153"/>
                  </a:lnTo>
                  <a:lnTo>
                    <a:pt x="639" y="161"/>
                  </a:lnTo>
                  <a:lnTo>
                    <a:pt x="643" y="167"/>
                  </a:lnTo>
                  <a:lnTo>
                    <a:pt x="648" y="173"/>
                  </a:lnTo>
                  <a:lnTo>
                    <a:pt x="653" y="181"/>
                  </a:lnTo>
                  <a:lnTo>
                    <a:pt x="656" y="187"/>
                  </a:lnTo>
                  <a:lnTo>
                    <a:pt x="661" y="193"/>
                  </a:lnTo>
                  <a:lnTo>
                    <a:pt x="664" y="201"/>
                  </a:lnTo>
                  <a:lnTo>
                    <a:pt x="668" y="207"/>
                  </a:lnTo>
                  <a:lnTo>
                    <a:pt x="671" y="215"/>
                  </a:lnTo>
                  <a:lnTo>
                    <a:pt x="674" y="221"/>
                  </a:lnTo>
                  <a:lnTo>
                    <a:pt x="678" y="229"/>
                  </a:lnTo>
                  <a:lnTo>
                    <a:pt x="681" y="237"/>
                  </a:lnTo>
                  <a:lnTo>
                    <a:pt x="685" y="243"/>
                  </a:lnTo>
                  <a:lnTo>
                    <a:pt x="691" y="249"/>
                  </a:lnTo>
                  <a:lnTo>
                    <a:pt x="696" y="257"/>
                  </a:lnTo>
                  <a:lnTo>
                    <a:pt x="702" y="263"/>
                  </a:lnTo>
                  <a:lnTo>
                    <a:pt x="710" y="269"/>
                  </a:lnTo>
                  <a:lnTo>
                    <a:pt x="715" y="275"/>
                  </a:lnTo>
                  <a:lnTo>
                    <a:pt x="721" y="282"/>
                  </a:lnTo>
                  <a:lnTo>
                    <a:pt x="727" y="289"/>
                  </a:lnTo>
                  <a:lnTo>
                    <a:pt x="733" y="296"/>
                  </a:lnTo>
                  <a:lnTo>
                    <a:pt x="740" y="302"/>
                  </a:lnTo>
                  <a:lnTo>
                    <a:pt x="746" y="308"/>
                  </a:lnTo>
                  <a:lnTo>
                    <a:pt x="750" y="314"/>
                  </a:lnTo>
                  <a:lnTo>
                    <a:pt x="758" y="320"/>
                  </a:lnTo>
                  <a:lnTo>
                    <a:pt x="764" y="327"/>
                  </a:lnTo>
                  <a:lnTo>
                    <a:pt x="769" y="333"/>
                  </a:lnTo>
                  <a:lnTo>
                    <a:pt x="775" y="339"/>
                  </a:lnTo>
                  <a:lnTo>
                    <a:pt x="783" y="345"/>
                  </a:lnTo>
                  <a:lnTo>
                    <a:pt x="788" y="351"/>
                  </a:lnTo>
                  <a:lnTo>
                    <a:pt x="794" y="356"/>
                  </a:lnTo>
                  <a:lnTo>
                    <a:pt x="802" y="361"/>
                  </a:lnTo>
                  <a:lnTo>
                    <a:pt x="808" y="367"/>
                  </a:lnTo>
                  <a:lnTo>
                    <a:pt x="814" y="372"/>
                  </a:lnTo>
                  <a:lnTo>
                    <a:pt x="820" y="375"/>
                  </a:lnTo>
                  <a:lnTo>
                    <a:pt x="828" y="379"/>
                  </a:lnTo>
                  <a:lnTo>
                    <a:pt x="836" y="384"/>
                  </a:lnTo>
                  <a:lnTo>
                    <a:pt x="842" y="387"/>
                  </a:lnTo>
                  <a:lnTo>
                    <a:pt x="848" y="392"/>
                  </a:lnTo>
                  <a:lnTo>
                    <a:pt x="856" y="395"/>
                  </a:lnTo>
                  <a:lnTo>
                    <a:pt x="863" y="398"/>
                  </a:lnTo>
                  <a:lnTo>
                    <a:pt x="871" y="399"/>
                  </a:lnTo>
                  <a:lnTo>
                    <a:pt x="881" y="403"/>
                  </a:lnTo>
                  <a:lnTo>
                    <a:pt x="884" y="403"/>
                  </a:lnTo>
                  <a:lnTo>
                    <a:pt x="888" y="404"/>
                  </a:lnTo>
                  <a:lnTo>
                    <a:pt x="893" y="404"/>
                  </a:lnTo>
                  <a:lnTo>
                    <a:pt x="898" y="406"/>
                  </a:lnTo>
                  <a:lnTo>
                    <a:pt x="896" y="401"/>
                  </a:lnTo>
                  <a:lnTo>
                    <a:pt x="894" y="396"/>
                  </a:lnTo>
                  <a:lnTo>
                    <a:pt x="893" y="392"/>
                  </a:lnTo>
                  <a:lnTo>
                    <a:pt x="891" y="389"/>
                  </a:lnTo>
                  <a:lnTo>
                    <a:pt x="890" y="384"/>
                  </a:lnTo>
                  <a:lnTo>
                    <a:pt x="888" y="379"/>
                  </a:lnTo>
                  <a:lnTo>
                    <a:pt x="888" y="375"/>
                  </a:lnTo>
                  <a:lnTo>
                    <a:pt x="888" y="370"/>
                  </a:lnTo>
                  <a:lnTo>
                    <a:pt x="882" y="367"/>
                  </a:lnTo>
                  <a:lnTo>
                    <a:pt x="877" y="362"/>
                  </a:lnTo>
                  <a:lnTo>
                    <a:pt x="871" y="359"/>
                  </a:lnTo>
                  <a:lnTo>
                    <a:pt x="867" y="356"/>
                  </a:lnTo>
                  <a:lnTo>
                    <a:pt x="862" y="353"/>
                  </a:lnTo>
                  <a:lnTo>
                    <a:pt x="857" y="350"/>
                  </a:lnTo>
                  <a:lnTo>
                    <a:pt x="853" y="345"/>
                  </a:lnTo>
                  <a:lnTo>
                    <a:pt x="848" y="342"/>
                  </a:lnTo>
                  <a:lnTo>
                    <a:pt x="843" y="337"/>
                  </a:lnTo>
                  <a:lnTo>
                    <a:pt x="839" y="334"/>
                  </a:lnTo>
                  <a:lnTo>
                    <a:pt x="834" y="331"/>
                  </a:lnTo>
                  <a:lnTo>
                    <a:pt x="829" y="327"/>
                  </a:lnTo>
                  <a:lnTo>
                    <a:pt x="825" y="323"/>
                  </a:lnTo>
                  <a:lnTo>
                    <a:pt x="822" y="319"/>
                  </a:lnTo>
                  <a:lnTo>
                    <a:pt x="817" y="316"/>
                  </a:lnTo>
                  <a:lnTo>
                    <a:pt x="812" y="313"/>
                  </a:lnTo>
                  <a:lnTo>
                    <a:pt x="808" y="308"/>
                  </a:lnTo>
                  <a:lnTo>
                    <a:pt x="805" y="303"/>
                  </a:lnTo>
                  <a:lnTo>
                    <a:pt x="800" y="299"/>
                  </a:lnTo>
                  <a:lnTo>
                    <a:pt x="795" y="296"/>
                  </a:lnTo>
                  <a:lnTo>
                    <a:pt x="791" y="291"/>
                  </a:lnTo>
                  <a:lnTo>
                    <a:pt x="786" y="286"/>
                  </a:lnTo>
                  <a:lnTo>
                    <a:pt x="783" y="282"/>
                  </a:lnTo>
                  <a:lnTo>
                    <a:pt x="780" y="279"/>
                  </a:lnTo>
                  <a:lnTo>
                    <a:pt x="775" y="274"/>
                  </a:lnTo>
                  <a:lnTo>
                    <a:pt x="771" y="269"/>
                  </a:lnTo>
                  <a:lnTo>
                    <a:pt x="767" y="265"/>
                  </a:lnTo>
                  <a:lnTo>
                    <a:pt x="764" y="260"/>
                  </a:lnTo>
                  <a:lnTo>
                    <a:pt x="760" y="257"/>
                  </a:lnTo>
                  <a:lnTo>
                    <a:pt x="755" y="252"/>
                  </a:lnTo>
                  <a:lnTo>
                    <a:pt x="752" y="248"/>
                  </a:lnTo>
                  <a:lnTo>
                    <a:pt x="747" y="243"/>
                  </a:lnTo>
                  <a:lnTo>
                    <a:pt x="744" y="238"/>
                  </a:lnTo>
                  <a:lnTo>
                    <a:pt x="740" y="234"/>
                  </a:lnTo>
                  <a:lnTo>
                    <a:pt x="736" y="229"/>
                  </a:lnTo>
                  <a:lnTo>
                    <a:pt x="732" y="224"/>
                  </a:lnTo>
                  <a:lnTo>
                    <a:pt x="729" y="220"/>
                  </a:lnTo>
                  <a:lnTo>
                    <a:pt x="724" y="215"/>
                  </a:lnTo>
                  <a:lnTo>
                    <a:pt x="721" y="210"/>
                  </a:lnTo>
                  <a:lnTo>
                    <a:pt x="718" y="206"/>
                  </a:lnTo>
                  <a:lnTo>
                    <a:pt x="713" y="201"/>
                  </a:lnTo>
                  <a:lnTo>
                    <a:pt x="710" y="195"/>
                  </a:lnTo>
                  <a:lnTo>
                    <a:pt x="705" y="190"/>
                  </a:lnTo>
                  <a:lnTo>
                    <a:pt x="702" y="186"/>
                  </a:lnTo>
                  <a:lnTo>
                    <a:pt x="698" y="181"/>
                  </a:lnTo>
                  <a:lnTo>
                    <a:pt x="695" y="176"/>
                  </a:lnTo>
                  <a:lnTo>
                    <a:pt x="691" y="172"/>
                  </a:lnTo>
                  <a:lnTo>
                    <a:pt x="688" y="167"/>
                  </a:lnTo>
                  <a:lnTo>
                    <a:pt x="684" y="161"/>
                  </a:lnTo>
                  <a:lnTo>
                    <a:pt x="679" y="156"/>
                  </a:lnTo>
                  <a:lnTo>
                    <a:pt x="676" y="151"/>
                  </a:lnTo>
                  <a:lnTo>
                    <a:pt x="673" y="147"/>
                  </a:lnTo>
                  <a:lnTo>
                    <a:pt x="668" y="142"/>
                  </a:lnTo>
                  <a:lnTo>
                    <a:pt x="665" y="137"/>
                  </a:lnTo>
                  <a:lnTo>
                    <a:pt x="661" y="131"/>
                  </a:lnTo>
                  <a:lnTo>
                    <a:pt x="657" y="127"/>
                  </a:lnTo>
                  <a:lnTo>
                    <a:pt x="654" y="122"/>
                  </a:lnTo>
                  <a:lnTo>
                    <a:pt x="650" y="117"/>
                  </a:lnTo>
                  <a:lnTo>
                    <a:pt x="647" y="113"/>
                  </a:lnTo>
                  <a:lnTo>
                    <a:pt x="643" y="108"/>
                  </a:lnTo>
                  <a:lnTo>
                    <a:pt x="639" y="103"/>
                  </a:lnTo>
                  <a:lnTo>
                    <a:pt x="636" y="97"/>
                  </a:lnTo>
                  <a:lnTo>
                    <a:pt x="631" y="93"/>
                  </a:lnTo>
                  <a:lnTo>
                    <a:pt x="628" y="88"/>
                  </a:lnTo>
                  <a:lnTo>
                    <a:pt x="622" y="80"/>
                  </a:lnTo>
                  <a:lnTo>
                    <a:pt x="616" y="74"/>
                  </a:lnTo>
                  <a:lnTo>
                    <a:pt x="609" y="68"/>
                  </a:lnTo>
                  <a:lnTo>
                    <a:pt x="602" y="63"/>
                  </a:lnTo>
                  <a:lnTo>
                    <a:pt x="595" y="58"/>
                  </a:lnTo>
                  <a:lnTo>
                    <a:pt x="588" y="54"/>
                  </a:lnTo>
                  <a:lnTo>
                    <a:pt x="580" y="49"/>
                  </a:lnTo>
                  <a:lnTo>
                    <a:pt x="574" y="46"/>
                  </a:lnTo>
                  <a:lnTo>
                    <a:pt x="566" y="41"/>
                  </a:lnTo>
                  <a:lnTo>
                    <a:pt x="558" y="38"/>
                  </a:lnTo>
                  <a:lnTo>
                    <a:pt x="551" y="34"/>
                  </a:lnTo>
                  <a:lnTo>
                    <a:pt x="543" y="31"/>
                  </a:lnTo>
                  <a:lnTo>
                    <a:pt x="537" y="26"/>
                  </a:lnTo>
                  <a:lnTo>
                    <a:pt x="529" y="21"/>
                  </a:lnTo>
                  <a:lnTo>
                    <a:pt x="523" y="17"/>
                  </a:lnTo>
                  <a:lnTo>
                    <a:pt x="515" y="12"/>
                  </a:lnTo>
                  <a:lnTo>
                    <a:pt x="515" y="12"/>
                  </a:lnTo>
                  <a:close/>
                </a:path>
              </a:pathLst>
            </a:custGeom>
            <a:solidFill>
              <a:srgbClr val="BD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61" name="Freeform 313"/>
            <p:cNvSpPr>
              <a:spLocks/>
            </p:cNvSpPr>
            <p:nvPr/>
          </p:nvSpPr>
          <p:spPr bwMode="auto">
            <a:xfrm>
              <a:off x="4277" y="811"/>
              <a:ext cx="285" cy="478"/>
            </a:xfrm>
            <a:custGeom>
              <a:avLst/>
              <a:gdLst/>
              <a:ahLst/>
              <a:cxnLst>
                <a:cxn ang="0">
                  <a:pos x="391" y="28"/>
                </a:cxn>
                <a:cxn ang="0">
                  <a:pos x="367" y="79"/>
                </a:cxn>
                <a:cxn ang="0">
                  <a:pos x="346" y="134"/>
                </a:cxn>
                <a:cxn ang="0">
                  <a:pos x="310" y="180"/>
                </a:cxn>
                <a:cxn ang="0">
                  <a:pos x="279" y="219"/>
                </a:cxn>
                <a:cxn ang="0">
                  <a:pos x="245" y="253"/>
                </a:cxn>
                <a:cxn ang="0">
                  <a:pos x="206" y="284"/>
                </a:cxn>
                <a:cxn ang="0">
                  <a:pos x="164" y="313"/>
                </a:cxn>
                <a:cxn ang="0">
                  <a:pos x="123" y="343"/>
                </a:cxn>
                <a:cxn ang="0">
                  <a:pos x="85" y="375"/>
                </a:cxn>
                <a:cxn ang="0">
                  <a:pos x="56" y="413"/>
                </a:cxn>
                <a:cxn ang="0">
                  <a:pos x="36" y="459"/>
                </a:cxn>
                <a:cxn ang="0">
                  <a:pos x="11" y="518"/>
                </a:cxn>
                <a:cxn ang="0">
                  <a:pos x="0" y="580"/>
                </a:cxn>
                <a:cxn ang="0">
                  <a:pos x="8" y="645"/>
                </a:cxn>
                <a:cxn ang="0">
                  <a:pos x="30" y="707"/>
                </a:cxn>
                <a:cxn ang="0">
                  <a:pos x="64" y="763"/>
                </a:cxn>
                <a:cxn ang="0">
                  <a:pos x="110" y="809"/>
                </a:cxn>
                <a:cxn ang="0">
                  <a:pos x="166" y="847"/>
                </a:cxn>
                <a:cxn ang="0">
                  <a:pos x="228" y="867"/>
                </a:cxn>
                <a:cxn ang="0">
                  <a:pos x="273" y="879"/>
                </a:cxn>
                <a:cxn ang="0">
                  <a:pos x="316" y="890"/>
                </a:cxn>
                <a:cxn ang="0">
                  <a:pos x="358" y="898"/>
                </a:cxn>
                <a:cxn ang="0">
                  <a:pos x="403" y="907"/>
                </a:cxn>
                <a:cxn ang="0">
                  <a:pos x="445" y="915"/>
                </a:cxn>
                <a:cxn ang="0">
                  <a:pos x="487" y="926"/>
                </a:cxn>
                <a:cxn ang="0">
                  <a:pos x="527" y="938"/>
                </a:cxn>
                <a:cxn ang="0">
                  <a:pos x="566" y="954"/>
                </a:cxn>
                <a:cxn ang="0">
                  <a:pos x="542" y="918"/>
                </a:cxn>
                <a:cxn ang="0">
                  <a:pos x="487" y="892"/>
                </a:cxn>
                <a:cxn ang="0">
                  <a:pos x="450" y="881"/>
                </a:cxn>
                <a:cxn ang="0">
                  <a:pos x="415" y="873"/>
                </a:cxn>
                <a:cxn ang="0">
                  <a:pos x="372" y="864"/>
                </a:cxn>
                <a:cxn ang="0">
                  <a:pos x="318" y="848"/>
                </a:cxn>
                <a:cxn ang="0">
                  <a:pos x="265" y="834"/>
                </a:cxn>
                <a:cxn ang="0">
                  <a:pos x="214" y="816"/>
                </a:cxn>
                <a:cxn ang="0">
                  <a:pos x="166" y="791"/>
                </a:cxn>
                <a:cxn ang="0">
                  <a:pos x="123" y="761"/>
                </a:cxn>
                <a:cxn ang="0">
                  <a:pos x="87" y="724"/>
                </a:cxn>
                <a:cxn ang="0">
                  <a:pos x="64" y="679"/>
                </a:cxn>
                <a:cxn ang="0">
                  <a:pos x="51" y="627"/>
                </a:cxn>
                <a:cxn ang="0">
                  <a:pos x="51" y="574"/>
                </a:cxn>
                <a:cxn ang="0">
                  <a:pos x="59" y="526"/>
                </a:cxn>
                <a:cxn ang="0">
                  <a:pos x="73" y="481"/>
                </a:cxn>
                <a:cxn ang="0">
                  <a:pos x="96" y="441"/>
                </a:cxn>
                <a:cxn ang="0">
                  <a:pos x="126" y="400"/>
                </a:cxn>
                <a:cxn ang="0">
                  <a:pos x="160" y="366"/>
                </a:cxn>
                <a:cxn ang="0">
                  <a:pos x="202" y="335"/>
                </a:cxn>
                <a:cxn ang="0">
                  <a:pos x="247" y="306"/>
                </a:cxn>
                <a:cxn ang="0">
                  <a:pos x="285" y="273"/>
                </a:cxn>
                <a:cxn ang="0">
                  <a:pos x="326" y="222"/>
                </a:cxn>
                <a:cxn ang="0">
                  <a:pos x="353" y="179"/>
                </a:cxn>
                <a:cxn ang="0">
                  <a:pos x="374" y="140"/>
                </a:cxn>
                <a:cxn ang="0">
                  <a:pos x="388" y="106"/>
                </a:cxn>
                <a:cxn ang="0">
                  <a:pos x="402" y="72"/>
                </a:cxn>
                <a:cxn ang="0">
                  <a:pos x="412" y="34"/>
                </a:cxn>
                <a:cxn ang="0">
                  <a:pos x="428" y="2"/>
                </a:cxn>
              </a:cxnLst>
              <a:rect l="0" t="0" r="r" b="b"/>
              <a:pathLst>
                <a:path w="570" h="957">
                  <a:moveTo>
                    <a:pt x="428" y="0"/>
                  </a:moveTo>
                  <a:lnTo>
                    <a:pt x="420" y="2"/>
                  </a:lnTo>
                  <a:lnTo>
                    <a:pt x="414" y="7"/>
                  </a:lnTo>
                  <a:lnTo>
                    <a:pt x="408" y="10"/>
                  </a:lnTo>
                  <a:lnTo>
                    <a:pt x="403" y="14"/>
                  </a:lnTo>
                  <a:lnTo>
                    <a:pt x="398" y="19"/>
                  </a:lnTo>
                  <a:lnTo>
                    <a:pt x="394" y="24"/>
                  </a:lnTo>
                  <a:lnTo>
                    <a:pt x="391" y="28"/>
                  </a:lnTo>
                  <a:lnTo>
                    <a:pt x="388" y="34"/>
                  </a:lnTo>
                  <a:lnTo>
                    <a:pt x="383" y="41"/>
                  </a:lnTo>
                  <a:lnTo>
                    <a:pt x="380" y="47"/>
                  </a:lnTo>
                  <a:lnTo>
                    <a:pt x="377" y="53"/>
                  </a:lnTo>
                  <a:lnTo>
                    <a:pt x="374" y="59"/>
                  </a:lnTo>
                  <a:lnTo>
                    <a:pt x="372" y="65"/>
                  </a:lnTo>
                  <a:lnTo>
                    <a:pt x="369" y="73"/>
                  </a:lnTo>
                  <a:lnTo>
                    <a:pt x="367" y="79"/>
                  </a:lnTo>
                  <a:lnTo>
                    <a:pt x="364" y="87"/>
                  </a:lnTo>
                  <a:lnTo>
                    <a:pt x="361" y="93"/>
                  </a:lnTo>
                  <a:lnTo>
                    <a:pt x="360" y="100"/>
                  </a:lnTo>
                  <a:lnTo>
                    <a:pt x="357" y="107"/>
                  </a:lnTo>
                  <a:lnTo>
                    <a:pt x="353" y="113"/>
                  </a:lnTo>
                  <a:lnTo>
                    <a:pt x="352" y="121"/>
                  </a:lnTo>
                  <a:lnTo>
                    <a:pt x="349" y="127"/>
                  </a:lnTo>
                  <a:lnTo>
                    <a:pt x="346" y="134"/>
                  </a:lnTo>
                  <a:lnTo>
                    <a:pt x="343" y="141"/>
                  </a:lnTo>
                  <a:lnTo>
                    <a:pt x="340" y="148"/>
                  </a:lnTo>
                  <a:lnTo>
                    <a:pt x="336" y="152"/>
                  </a:lnTo>
                  <a:lnTo>
                    <a:pt x="332" y="158"/>
                  </a:lnTo>
                  <a:lnTo>
                    <a:pt x="327" y="165"/>
                  </a:lnTo>
                  <a:lnTo>
                    <a:pt x="321" y="171"/>
                  </a:lnTo>
                  <a:lnTo>
                    <a:pt x="316" y="175"/>
                  </a:lnTo>
                  <a:lnTo>
                    <a:pt x="310" y="180"/>
                  </a:lnTo>
                  <a:lnTo>
                    <a:pt x="304" y="186"/>
                  </a:lnTo>
                  <a:lnTo>
                    <a:pt x="301" y="189"/>
                  </a:lnTo>
                  <a:lnTo>
                    <a:pt x="298" y="196"/>
                  </a:lnTo>
                  <a:lnTo>
                    <a:pt x="295" y="200"/>
                  </a:lnTo>
                  <a:lnTo>
                    <a:pt x="292" y="206"/>
                  </a:lnTo>
                  <a:lnTo>
                    <a:pt x="287" y="210"/>
                  </a:lnTo>
                  <a:lnTo>
                    <a:pt x="284" y="214"/>
                  </a:lnTo>
                  <a:lnTo>
                    <a:pt x="279" y="219"/>
                  </a:lnTo>
                  <a:lnTo>
                    <a:pt x="276" y="225"/>
                  </a:lnTo>
                  <a:lnTo>
                    <a:pt x="271" y="228"/>
                  </a:lnTo>
                  <a:lnTo>
                    <a:pt x="267" y="233"/>
                  </a:lnTo>
                  <a:lnTo>
                    <a:pt x="262" y="237"/>
                  </a:lnTo>
                  <a:lnTo>
                    <a:pt x="259" y="242"/>
                  </a:lnTo>
                  <a:lnTo>
                    <a:pt x="254" y="245"/>
                  </a:lnTo>
                  <a:lnTo>
                    <a:pt x="250" y="250"/>
                  </a:lnTo>
                  <a:lnTo>
                    <a:pt x="245" y="253"/>
                  </a:lnTo>
                  <a:lnTo>
                    <a:pt x="242" y="258"/>
                  </a:lnTo>
                  <a:lnTo>
                    <a:pt x="236" y="261"/>
                  </a:lnTo>
                  <a:lnTo>
                    <a:pt x="231" y="265"/>
                  </a:lnTo>
                  <a:lnTo>
                    <a:pt x="225" y="268"/>
                  </a:lnTo>
                  <a:lnTo>
                    <a:pt x="222" y="273"/>
                  </a:lnTo>
                  <a:lnTo>
                    <a:pt x="216" y="276"/>
                  </a:lnTo>
                  <a:lnTo>
                    <a:pt x="211" y="281"/>
                  </a:lnTo>
                  <a:lnTo>
                    <a:pt x="206" y="284"/>
                  </a:lnTo>
                  <a:lnTo>
                    <a:pt x="202" y="289"/>
                  </a:lnTo>
                  <a:lnTo>
                    <a:pt x="195" y="290"/>
                  </a:lnTo>
                  <a:lnTo>
                    <a:pt x="189" y="295"/>
                  </a:lnTo>
                  <a:lnTo>
                    <a:pt x="185" y="298"/>
                  </a:lnTo>
                  <a:lnTo>
                    <a:pt x="180" y="303"/>
                  </a:lnTo>
                  <a:lnTo>
                    <a:pt x="174" y="306"/>
                  </a:lnTo>
                  <a:lnTo>
                    <a:pt x="169" y="310"/>
                  </a:lnTo>
                  <a:lnTo>
                    <a:pt x="164" y="313"/>
                  </a:lnTo>
                  <a:lnTo>
                    <a:pt x="160" y="318"/>
                  </a:lnTo>
                  <a:lnTo>
                    <a:pt x="154" y="321"/>
                  </a:lnTo>
                  <a:lnTo>
                    <a:pt x="149" y="324"/>
                  </a:lnTo>
                  <a:lnTo>
                    <a:pt x="143" y="327"/>
                  </a:lnTo>
                  <a:lnTo>
                    <a:pt x="138" y="332"/>
                  </a:lnTo>
                  <a:lnTo>
                    <a:pt x="132" y="335"/>
                  </a:lnTo>
                  <a:lnTo>
                    <a:pt x="127" y="340"/>
                  </a:lnTo>
                  <a:lnTo>
                    <a:pt x="123" y="343"/>
                  </a:lnTo>
                  <a:lnTo>
                    <a:pt x="118" y="348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4" y="358"/>
                  </a:lnTo>
                  <a:lnTo>
                    <a:pt x="99" y="363"/>
                  </a:lnTo>
                  <a:lnTo>
                    <a:pt x="95" y="366"/>
                  </a:lnTo>
                  <a:lnTo>
                    <a:pt x="90" y="371"/>
                  </a:lnTo>
                  <a:lnTo>
                    <a:pt x="85" y="375"/>
                  </a:lnTo>
                  <a:lnTo>
                    <a:pt x="82" y="380"/>
                  </a:lnTo>
                  <a:lnTo>
                    <a:pt x="78" y="385"/>
                  </a:lnTo>
                  <a:lnTo>
                    <a:pt x="73" y="389"/>
                  </a:lnTo>
                  <a:lnTo>
                    <a:pt x="70" y="394"/>
                  </a:lnTo>
                  <a:lnTo>
                    <a:pt x="67" y="399"/>
                  </a:lnTo>
                  <a:lnTo>
                    <a:pt x="62" y="403"/>
                  </a:lnTo>
                  <a:lnTo>
                    <a:pt x="59" y="408"/>
                  </a:lnTo>
                  <a:lnTo>
                    <a:pt x="56" y="413"/>
                  </a:lnTo>
                  <a:lnTo>
                    <a:pt x="53" y="419"/>
                  </a:lnTo>
                  <a:lnTo>
                    <a:pt x="50" y="423"/>
                  </a:lnTo>
                  <a:lnTo>
                    <a:pt x="47" y="430"/>
                  </a:lnTo>
                  <a:lnTo>
                    <a:pt x="45" y="434"/>
                  </a:lnTo>
                  <a:lnTo>
                    <a:pt x="42" y="441"/>
                  </a:lnTo>
                  <a:lnTo>
                    <a:pt x="41" y="445"/>
                  </a:lnTo>
                  <a:lnTo>
                    <a:pt x="37" y="451"/>
                  </a:lnTo>
                  <a:lnTo>
                    <a:pt x="36" y="459"/>
                  </a:lnTo>
                  <a:lnTo>
                    <a:pt x="36" y="465"/>
                  </a:lnTo>
                  <a:lnTo>
                    <a:pt x="31" y="472"/>
                  </a:lnTo>
                  <a:lnTo>
                    <a:pt x="27" y="479"/>
                  </a:lnTo>
                  <a:lnTo>
                    <a:pt x="22" y="487"/>
                  </a:lnTo>
                  <a:lnTo>
                    <a:pt x="19" y="495"/>
                  </a:lnTo>
                  <a:lnTo>
                    <a:pt x="16" y="501"/>
                  </a:lnTo>
                  <a:lnTo>
                    <a:pt x="13" y="510"/>
                  </a:lnTo>
                  <a:lnTo>
                    <a:pt x="11" y="518"/>
                  </a:lnTo>
                  <a:lnTo>
                    <a:pt x="10" y="526"/>
                  </a:lnTo>
                  <a:lnTo>
                    <a:pt x="6" y="534"/>
                  </a:lnTo>
                  <a:lnTo>
                    <a:pt x="5" y="541"/>
                  </a:lnTo>
                  <a:lnTo>
                    <a:pt x="3" y="549"/>
                  </a:lnTo>
                  <a:lnTo>
                    <a:pt x="2" y="557"/>
                  </a:lnTo>
                  <a:lnTo>
                    <a:pt x="2" y="565"/>
                  </a:lnTo>
                  <a:lnTo>
                    <a:pt x="0" y="574"/>
                  </a:lnTo>
                  <a:lnTo>
                    <a:pt x="0" y="580"/>
                  </a:lnTo>
                  <a:lnTo>
                    <a:pt x="2" y="589"/>
                  </a:lnTo>
                  <a:lnTo>
                    <a:pt x="2" y="597"/>
                  </a:lnTo>
                  <a:lnTo>
                    <a:pt x="2" y="605"/>
                  </a:lnTo>
                  <a:lnTo>
                    <a:pt x="2" y="614"/>
                  </a:lnTo>
                  <a:lnTo>
                    <a:pt x="3" y="622"/>
                  </a:lnTo>
                  <a:lnTo>
                    <a:pt x="5" y="630"/>
                  </a:lnTo>
                  <a:lnTo>
                    <a:pt x="6" y="637"/>
                  </a:lnTo>
                  <a:lnTo>
                    <a:pt x="8" y="645"/>
                  </a:lnTo>
                  <a:lnTo>
                    <a:pt x="11" y="654"/>
                  </a:lnTo>
                  <a:lnTo>
                    <a:pt x="13" y="661"/>
                  </a:lnTo>
                  <a:lnTo>
                    <a:pt x="14" y="668"/>
                  </a:lnTo>
                  <a:lnTo>
                    <a:pt x="17" y="676"/>
                  </a:lnTo>
                  <a:lnTo>
                    <a:pt x="20" y="684"/>
                  </a:lnTo>
                  <a:lnTo>
                    <a:pt x="22" y="692"/>
                  </a:lnTo>
                  <a:lnTo>
                    <a:pt x="27" y="699"/>
                  </a:lnTo>
                  <a:lnTo>
                    <a:pt x="30" y="707"/>
                  </a:lnTo>
                  <a:lnTo>
                    <a:pt x="34" y="715"/>
                  </a:lnTo>
                  <a:lnTo>
                    <a:pt x="37" y="721"/>
                  </a:lnTo>
                  <a:lnTo>
                    <a:pt x="41" y="729"/>
                  </a:lnTo>
                  <a:lnTo>
                    <a:pt x="45" y="735"/>
                  </a:lnTo>
                  <a:lnTo>
                    <a:pt x="50" y="743"/>
                  </a:lnTo>
                  <a:lnTo>
                    <a:pt x="54" y="749"/>
                  </a:lnTo>
                  <a:lnTo>
                    <a:pt x="59" y="755"/>
                  </a:lnTo>
                  <a:lnTo>
                    <a:pt x="64" y="763"/>
                  </a:lnTo>
                  <a:lnTo>
                    <a:pt x="70" y="769"/>
                  </a:lnTo>
                  <a:lnTo>
                    <a:pt x="75" y="775"/>
                  </a:lnTo>
                  <a:lnTo>
                    <a:pt x="81" y="782"/>
                  </a:lnTo>
                  <a:lnTo>
                    <a:pt x="85" y="788"/>
                  </a:lnTo>
                  <a:lnTo>
                    <a:pt x="93" y="792"/>
                  </a:lnTo>
                  <a:lnTo>
                    <a:pt x="98" y="799"/>
                  </a:lnTo>
                  <a:lnTo>
                    <a:pt x="104" y="805"/>
                  </a:lnTo>
                  <a:lnTo>
                    <a:pt x="110" y="809"/>
                  </a:lnTo>
                  <a:lnTo>
                    <a:pt x="116" y="816"/>
                  </a:lnTo>
                  <a:lnTo>
                    <a:pt x="123" y="820"/>
                  </a:lnTo>
                  <a:lnTo>
                    <a:pt x="130" y="825"/>
                  </a:lnTo>
                  <a:lnTo>
                    <a:pt x="137" y="828"/>
                  </a:lnTo>
                  <a:lnTo>
                    <a:pt x="144" y="834"/>
                  </a:lnTo>
                  <a:lnTo>
                    <a:pt x="151" y="837"/>
                  </a:lnTo>
                  <a:lnTo>
                    <a:pt x="158" y="842"/>
                  </a:lnTo>
                  <a:lnTo>
                    <a:pt x="166" y="847"/>
                  </a:lnTo>
                  <a:lnTo>
                    <a:pt x="174" y="850"/>
                  </a:lnTo>
                  <a:lnTo>
                    <a:pt x="180" y="853"/>
                  </a:lnTo>
                  <a:lnTo>
                    <a:pt x="188" y="856"/>
                  </a:lnTo>
                  <a:lnTo>
                    <a:pt x="195" y="857"/>
                  </a:lnTo>
                  <a:lnTo>
                    <a:pt x="205" y="861"/>
                  </a:lnTo>
                  <a:lnTo>
                    <a:pt x="212" y="864"/>
                  </a:lnTo>
                  <a:lnTo>
                    <a:pt x="220" y="865"/>
                  </a:lnTo>
                  <a:lnTo>
                    <a:pt x="228" y="867"/>
                  </a:lnTo>
                  <a:lnTo>
                    <a:pt x="237" y="868"/>
                  </a:lnTo>
                  <a:lnTo>
                    <a:pt x="242" y="870"/>
                  </a:lnTo>
                  <a:lnTo>
                    <a:pt x="247" y="871"/>
                  </a:lnTo>
                  <a:lnTo>
                    <a:pt x="253" y="873"/>
                  </a:lnTo>
                  <a:lnTo>
                    <a:pt x="257" y="875"/>
                  </a:lnTo>
                  <a:lnTo>
                    <a:pt x="262" y="876"/>
                  </a:lnTo>
                  <a:lnTo>
                    <a:pt x="267" y="878"/>
                  </a:lnTo>
                  <a:lnTo>
                    <a:pt x="273" y="879"/>
                  </a:lnTo>
                  <a:lnTo>
                    <a:pt x="279" y="881"/>
                  </a:lnTo>
                  <a:lnTo>
                    <a:pt x="282" y="882"/>
                  </a:lnTo>
                  <a:lnTo>
                    <a:pt x="288" y="884"/>
                  </a:lnTo>
                  <a:lnTo>
                    <a:pt x="293" y="885"/>
                  </a:lnTo>
                  <a:lnTo>
                    <a:pt x="299" y="885"/>
                  </a:lnTo>
                  <a:lnTo>
                    <a:pt x="304" y="887"/>
                  </a:lnTo>
                  <a:lnTo>
                    <a:pt x="310" y="888"/>
                  </a:lnTo>
                  <a:lnTo>
                    <a:pt x="316" y="890"/>
                  </a:lnTo>
                  <a:lnTo>
                    <a:pt x="321" y="892"/>
                  </a:lnTo>
                  <a:lnTo>
                    <a:pt x="326" y="892"/>
                  </a:lnTo>
                  <a:lnTo>
                    <a:pt x="332" y="893"/>
                  </a:lnTo>
                  <a:lnTo>
                    <a:pt x="336" y="893"/>
                  </a:lnTo>
                  <a:lnTo>
                    <a:pt x="343" y="895"/>
                  </a:lnTo>
                  <a:lnTo>
                    <a:pt x="347" y="896"/>
                  </a:lnTo>
                  <a:lnTo>
                    <a:pt x="353" y="898"/>
                  </a:lnTo>
                  <a:lnTo>
                    <a:pt x="358" y="898"/>
                  </a:lnTo>
                  <a:lnTo>
                    <a:pt x="364" y="899"/>
                  </a:lnTo>
                  <a:lnTo>
                    <a:pt x="369" y="901"/>
                  </a:lnTo>
                  <a:lnTo>
                    <a:pt x="375" y="902"/>
                  </a:lnTo>
                  <a:lnTo>
                    <a:pt x="380" y="902"/>
                  </a:lnTo>
                  <a:lnTo>
                    <a:pt x="386" y="904"/>
                  </a:lnTo>
                  <a:lnTo>
                    <a:pt x="392" y="906"/>
                  </a:lnTo>
                  <a:lnTo>
                    <a:pt x="397" y="906"/>
                  </a:lnTo>
                  <a:lnTo>
                    <a:pt x="403" y="907"/>
                  </a:lnTo>
                  <a:lnTo>
                    <a:pt x="409" y="909"/>
                  </a:lnTo>
                  <a:lnTo>
                    <a:pt x="412" y="909"/>
                  </a:lnTo>
                  <a:lnTo>
                    <a:pt x="419" y="910"/>
                  </a:lnTo>
                  <a:lnTo>
                    <a:pt x="423" y="910"/>
                  </a:lnTo>
                  <a:lnTo>
                    <a:pt x="429" y="912"/>
                  </a:lnTo>
                  <a:lnTo>
                    <a:pt x="434" y="913"/>
                  </a:lnTo>
                  <a:lnTo>
                    <a:pt x="440" y="915"/>
                  </a:lnTo>
                  <a:lnTo>
                    <a:pt x="445" y="915"/>
                  </a:lnTo>
                  <a:lnTo>
                    <a:pt x="450" y="916"/>
                  </a:lnTo>
                  <a:lnTo>
                    <a:pt x="454" y="918"/>
                  </a:lnTo>
                  <a:lnTo>
                    <a:pt x="460" y="919"/>
                  </a:lnTo>
                  <a:lnTo>
                    <a:pt x="465" y="919"/>
                  </a:lnTo>
                  <a:lnTo>
                    <a:pt x="471" y="921"/>
                  </a:lnTo>
                  <a:lnTo>
                    <a:pt x="476" y="923"/>
                  </a:lnTo>
                  <a:lnTo>
                    <a:pt x="482" y="924"/>
                  </a:lnTo>
                  <a:lnTo>
                    <a:pt x="487" y="926"/>
                  </a:lnTo>
                  <a:lnTo>
                    <a:pt x="493" y="927"/>
                  </a:lnTo>
                  <a:lnTo>
                    <a:pt x="498" y="927"/>
                  </a:lnTo>
                  <a:lnTo>
                    <a:pt x="502" y="929"/>
                  </a:lnTo>
                  <a:lnTo>
                    <a:pt x="507" y="930"/>
                  </a:lnTo>
                  <a:lnTo>
                    <a:pt x="512" y="932"/>
                  </a:lnTo>
                  <a:lnTo>
                    <a:pt x="516" y="933"/>
                  </a:lnTo>
                  <a:lnTo>
                    <a:pt x="522" y="935"/>
                  </a:lnTo>
                  <a:lnTo>
                    <a:pt x="527" y="938"/>
                  </a:lnTo>
                  <a:lnTo>
                    <a:pt x="532" y="940"/>
                  </a:lnTo>
                  <a:lnTo>
                    <a:pt x="536" y="941"/>
                  </a:lnTo>
                  <a:lnTo>
                    <a:pt x="542" y="943"/>
                  </a:lnTo>
                  <a:lnTo>
                    <a:pt x="546" y="944"/>
                  </a:lnTo>
                  <a:lnTo>
                    <a:pt x="552" y="947"/>
                  </a:lnTo>
                  <a:lnTo>
                    <a:pt x="556" y="949"/>
                  </a:lnTo>
                  <a:lnTo>
                    <a:pt x="561" y="952"/>
                  </a:lnTo>
                  <a:lnTo>
                    <a:pt x="566" y="954"/>
                  </a:lnTo>
                  <a:lnTo>
                    <a:pt x="570" y="957"/>
                  </a:lnTo>
                  <a:lnTo>
                    <a:pt x="567" y="949"/>
                  </a:lnTo>
                  <a:lnTo>
                    <a:pt x="564" y="943"/>
                  </a:lnTo>
                  <a:lnTo>
                    <a:pt x="561" y="937"/>
                  </a:lnTo>
                  <a:lnTo>
                    <a:pt x="558" y="932"/>
                  </a:lnTo>
                  <a:lnTo>
                    <a:pt x="553" y="926"/>
                  </a:lnTo>
                  <a:lnTo>
                    <a:pt x="549" y="923"/>
                  </a:lnTo>
                  <a:lnTo>
                    <a:pt x="542" y="918"/>
                  </a:lnTo>
                  <a:lnTo>
                    <a:pt x="538" y="913"/>
                  </a:lnTo>
                  <a:lnTo>
                    <a:pt x="530" y="909"/>
                  </a:lnTo>
                  <a:lnTo>
                    <a:pt x="524" y="906"/>
                  </a:lnTo>
                  <a:lnTo>
                    <a:pt x="516" y="902"/>
                  </a:lnTo>
                  <a:lnTo>
                    <a:pt x="510" y="899"/>
                  </a:lnTo>
                  <a:lnTo>
                    <a:pt x="502" y="896"/>
                  </a:lnTo>
                  <a:lnTo>
                    <a:pt x="494" y="893"/>
                  </a:lnTo>
                  <a:lnTo>
                    <a:pt x="487" y="892"/>
                  </a:lnTo>
                  <a:lnTo>
                    <a:pt x="479" y="888"/>
                  </a:lnTo>
                  <a:lnTo>
                    <a:pt x="474" y="887"/>
                  </a:lnTo>
                  <a:lnTo>
                    <a:pt x="470" y="887"/>
                  </a:lnTo>
                  <a:lnTo>
                    <a:pt x="467" y="885"/>
                  </a:lnTo>
                  <a:lnTo>
                    <a:pt x="462" y="885"/>
                  </a:lnTo>
                  <a:lnTo>
                    <a:pt x="457" y="884"/>
                  </a:lnTo>
                  <a:lnTo>
                    <a:pt x="453" y="882"/>
                  </a:lnTo>
                  <a:lnTo>
                    <a:pt x="450" y="881"/>
                  </a:lnTo>
                  <a:lnTo>
                    <a:pt x="445" y="881"/>
                  </a:lnTo>
                  <a:lnTo>
                    <a:pt x="440" y="879"/>
                  </a:lnTo>
                  <a:lnTo>
                    <a:pt x="436" y="878"/>
                  </a:lnTo>
                  <a:lnTo>
                    <a:pt x="431" y="878"/>
                  </a:lnTo>
                  <a:lnTo>
                    <a:pt x="428" y="876"/>
                  </a:lnTo>
                  <a:lnTo>
                    <a:pt x="423" y="875"/>
                  </a:lnTo>
                  <a:lnTo>
                    <a:pt x="420" y="875"/>
                  </a:lnTo>
                  <a:lnTo>
                    <a:pt x="415" y="873"/>
                  </a:lnTo>
                  <a:lnTo>
                    <a:pt x="412" y="873"/>
                  </a:lnTo>
                  <a:lnTo>
                    <a:pt x="408" y="871"/>
                  </a:lnTo>
                  <a:lnTo>
                    <a:pt x="403" y="871"/>
                  </a:lnTo>
                  <a:lnTo>
                    <a:pt x="398" y="870"/>
                  </a:lnTo>
                  <a:lnTo>
                    <a:pt x="394" y="868"/>
                  </a:lnTo>
                  <a:lnTo>
                    <a:pt x="386" y="867"/>
                  </a:lnTo>
                  <a:lnTo>
                    <a:pt x="378" y="865"/>
                  </a:lnTo>
                  <a:lnTo>
                    <a:pt x="372" y="864"/>
                  </a:lnTo>
                  <a:lnTo>
                    <a:pt x="364" y="861"/>
                  </a:lnTo>
                  <a:lnTo>
                    <a:pt x="357" y="859"/>
                  </a:lnTo>
                  <a:lnTo>
                    <a:pt x="350" y="856"/>
                  </a:lnTo>
                  <a:lnTo>
                    <a:pt x="344" y="854"/>
                  </a:lnTo>
                  <a:lnTo>
                    <a:pt x="336" y="853"/>
                  </a:lnTo>
                  <a:lnTo>
                    <a:pt x="330" y="851"/>
                  </a:lnTo>
                  <a:lnTo>
                    <a:pt x="324" y="850"/>
                  </a:lnTo>
                  <a:lnTo>
                    <a:pt x="318" y="848"/>
                  </a:lnTo>
                  <a:lnTo>
                    <a:pt x="312" y="847"/>
                  </a:lnTo>
                  <a:lnTo>
                    <a:pt x="304" y="845"/>
                  </a:lnTo>
                  <a:lnTo>
                    <a:pt x="299" y="845"/>
                  </a:lnTo>
                  <a:lnTo>
                    <a:pt x="292" y="842"/>
                  </a:lnTo>
                  <a:lnTo>
                    <a:pt x="285" y="840"/>
                  </a:lnTo>
                  <a:lnTo>
                    <a:pt x="279" y="839"/>
                  </a:lnTo>
                  <a:lnTo>
                    <a:pt x="273" y="837"/>
                  </a:lnTo>
                  <a:lnTo>
                    <a:pt x="265" y="834"/>
                  </a:lnTo>
                  <a:lnTo>
                    <a:pt x="261" y="833"/>
                  </a:lnTo>
                  <a:lnTo>
                    <a:pt x="253" y="830"/>
                  </a:lnTo>
                  <a:lnTo>
                    <a:pt x="247" y="828"/>
                  </a:lnTo>
                  <a:lnTo>
                    <a:pt x="240" y="826"/>
                  </a:lnTo>
                  <a:lnTo>
                    <a:pt x="234" y="823"/>
                  </a:lnTo>
                  <a:lnTo>
                    <a:pt x="226" y="820"/>
                  </a:lnTo>
                  <a:lnTo>
                    <a:pt x="220" y="819"/>
                  </a:lnTo>
                  <a:lnTo>
                    <a:pt x="214" y="816"/>
                  </a:lnTo>
                  <a:lnTo>
                    <a:pt x="208" y="813"/>
                  </a:lnTo>
                  <a:lnTo>
                    <a:pt x="202" y="809"/>
                  </a:lnTo>
                  <a:lnTo>
                    <a:pt x="195" y="808"/>
                  </a:lnTo>
                  <a:lnTo>
                    <a:pt x="189" y="805"/>
                  </a:lnTo>
                  <a:lnTo>
                    <a:pt x="183" y="802"/>
                  </a:lnTo>
                  <a:lnTo>
                    <a:pt x="177" y="799"/>
                  </a:lnTo>
                  <a:lnTo>
                    <a:pt x="171" y="795"/>
                  </a:lnTo>
                  <a:lnTo>
                    <a:pt x="166" y="791"/>
                  </a:lnTo>
                  <a:lnTo>
                    <a:pt x="160" y="789"/>
                  </a:lnTo>
                  <a:lnTo>
                    <a:pt x="154" y="785"/>
                  </a:lnTo>
                  <a:lnTo>
                    <a:pt x="149" y="782"/>
                  </a:lnTo>
                  <a:lnTo>
                    <a:pt x="144" y="777"/>
                  </a:lnTo>
                  <a:lnTo>
                    <a:pt x="138" y="774"/>
                  </a:lnTo>
                  <a:lnTo>
                    <a:pt x="132" y="769"/>
                  </a:lnTo>
                  <a:lnTo>
                    <a:pt x="129" y="766"/>
                  </a:lnTo>
                  <a:lnTo>
                    <a:pt x="123" y="761"/>
                  </a:lnTo>
                  <a:lnTo>
                    <a:pt x="118" y="757"/>
                  </a:lnTo>
                  <a:lnTo>
                    <a:pt x="113" y="752"/>
                  </a:lnTo>
                  <a:lnTo>
                    <a:pt x="110" y="749"/>
                  </a:lnTo>
                  <a:lnTo>
                    <a:pt x="104" y="743"/>
                  </a:lnTo>
                  <a:lnTo>
                    <a:pt x="99" y="738"/>
                  </a:lnTo>
                  <a:lnTo>
                    <a:pt x="95" y="733"/>
                  </a:lnTo>
                  <a:lnTo>
                    <a:pt x="92" y="729"/>
                  </a:lnTo>
                  <a:lnTo>
                    <a:pt x="87" y="724"/>
                  </a:lnTo>
                  <a:lnTo>
                    <a:pt x="84" y="718"/>
                  </a:lnTo>
                  <a:lnTo>
                    <a:pt x="81" y="713"/>
                  </a:lnTo>
                  <a:lnTo>
                    <a:pt x="78" y="709"/>
                  </a:lnTo>
                  <a:lnTo>
                    <a:pt x="75" y="702"/>
                  </a:lnTo>
                  <a:lnTo>
                    <a:pt x="71" y="696"/>
                  </a:lnTo>
                  <a:lnTo>
                    <a:pt x="68" y="692"/>
                  </a:lnTo>
                  <a:lnTo>
                    <a:pt x="65" y="685"/>
                  </a:lnTo>
                  <a:lnTo>
                    <a:pt x="64" y="679"/>
                  </a:lnTo>
                  <a:lnTo>
                    <a:pt x="61" y="673"/>
                  </a:lnTo>
                  <a:lnTo>
                    <a:pt x="59" y="667"/>
                  </a:lnTo>
                  <a:lnTo>
                    <a:pt x="58" y="661"/>
                  </a:lnTo>
                  <a:lnTo>
                    <a:pt x="56" y="654"/>
                  </a:lnTo>
                  <a:lnTo>
                    <a:pt x="54" y="648"/>
                  </a:lnTo>
                  <a:lnTo>
                    <a:pt x="53" y="640"/>
                  </a:lnTo>
                  <a:lnTo>
                    <a:pt x="53" y="634"/>
                  </a:lnTo>
                  <a:lnTo>
                    <a:pt x="51" y="627"/>
                  </a:lnTo>
                  <a:lnTo>
                    <a:pt x="51" y="619"/>
                  </a:lnTo>
                  <a:lnTo>
                    <a:pt x="51" y="613"/>
                  </a:lnTo>
                  <a:lnTo>
                    <a:pt x="53" y="605"/>
                  </a:lnTo>
                  <a:lnTo>
                    <a:pt x="51" y="599"/>
                  </a:lnTo>
                  <a:lnTo>
                    <a:pt x="51" y="592"/>
                  </a:lnTo>
                  <a:lnTo>
                    <a:pt x="51" y="586"/>
                  </a:lnTo>
                  <a:lnTo>
                    <a:pt x="51" y="580"/>
                  </a:lnTo>
                  <a:lnTo>
                    <a:pt x="51" y="574"/>
                  </a:lnTo>
                  <a:lnTo>
                    <a:pt x="53" y="568"/>
                  </a:lnTo>
                  <a:lnTo>
                    <a:pt x="53" y="561"/>
                  </a:lnTo>
                  <a:lnTo>
                    <a:pt x="54" y="557"/>
                  </a:lnTo>
                  <a:lnTo>
                    <a:pt x="54" y="549"/>
                  </a:lnTo>
                  <a:lnTo>
                    <a:pt x="56" y="543"/>
                  </a:lnTo>
                  <a:lnTo>
                    <a:pt x="56" y="538"/>
                  </a:lnTo>
                  <a:lnTo>
                    <a:pt x="58" y="532"/>
                  </a:lnTo>
                  <a:lnTo>
                    <a:pt x="59" y="526"/>
                  </a:lnTo>
                  <a:lnTo>
                    <a:pt x="61" y="521"/>
                  </a:lnTo>
                  <a:lnTo>
                    <a:pt x="62" y="515"/>
                  </a:lnTo>
                  <a:lnTo>
                    <a:pt x="64" y="510"/>
                  </a:lnTo>
                  <a:lnTo>
                    <a:pt x="65" y="503"/>
                  </a:lnTo>
                  <a:lnTo>
                    <a:pt x="67" y="498"/>
                  </a:lnTo>
                  <a:lnTo>
                    <a:pt x="70" y="492"/>
                  </a:lnTo>
                  <a:lnTo>
                    <a:pt x="71" y="487"/>
                  </a:lnTo>
                  <a:lnTo>
                    <a:pt x="73" y="481"/>
                  </a:lnTo>
                  <a:lnTo>
                    <a:pt x="76" y="476"/>
                  </a:lnTo>
                  <a:lnTo>
                    <a:pt x="79" y="470"/>
                  </a:lnTo>
                  <a:lnTo>
                    <a:pt x="82" y="465"/>
                  </a:lnTo>
                  <a:lnTo>
                    <a:pt x="84" y="461"/>
                  </a:lnTo>
                  <a:lnTo>
                    <a:pt x="87" y="454"/>
                  </a:lnTo>
                  <a:lnTo>
                    <a:pt x="90" y="450"/>
                  </a:lnTo>
                  <a:lnTo>
                    <a:pt x="93" y="445"/>
                  </a:lnTo>
                  <a:lnTo>
                    <a:pt x="96" y="441"/>
                  </a:lnTo>
                  <a:lnTo>
                    <a:pt x="99" y="434"/>
                  </a:lnTo>
                  <a:lnTo>
                    <a:pt x="102" y="430"/>
                  </a:lnTo>
                  <a:lnTo>
                    <a:pt x="107" y="425"/>
                  </a:lnTo>
                  <a:lnTo>
                    <a:pt x="110" y="420"/>
                  </a:lnTo>
                  <a:lnTo>
                    <a:pt x="113" y="416"/>
                  </a:lnTo>
                  <a:lnTo>
                    <a:pt x="116" y="410"/>
                  </a:lnTo>
                  <a:lnTo>
                    <a:pt x="121" y="405"/>
                  </a:lnTo>
                  <a:lnTo>
                    <a:pt x="126" y="400"/>
                  </a:lnTo>
                  <a:lnTo>
                    <a:pt x="129" y="397"/>
                  </a:lnTo>
                  <a:lnTo>
                    <a:pt x="133" y="392"/>
                  </a:lnTo>
                  <a:lnTo>
                    <a:pt x="138" y="388"/>
                  </a:lnTo>
                  <a:lnTo>
                    <a:pt x="143" y="383"/>
                  </a:lnTo>
                  <a:lnTo>
                    <a:pt x="147" y="379"/>
                  </a:lnTo>
                  <a:lnTo>
                    <a:pt x="151" y="374"/>
                  </a:lnTo>
                  <a:lnTo>
                    <a:pt x="155" y="371"/>
                  </a:lnTo>
                  <a:lnTo>
                    <a:pt x="160" y="366"/>
                  </a:lnTo>
                  <a:lnTo>
                    <a:pt x="166" y="363"/>
                  </a:lnTo>
                  <a:lnTo>
                    <a:pt x="171" y="358"/>
                  </a:lnTo>
                  <a:lnTo>
                    <a:pt x="175" y="355"/>
                  </a:lnTo>
                  <a:lnTo>
                    <a:pt x="180" y="351"/>
                  </a:lnTo>
                  <a:lnTo>
                    <a:pt x="186" y="346"/>
                  </a:lnTo>
                  <a:lnTo>
                    <a:pt x="191" y="343"/>
                  </a:lnTo>
                  <a:lnTo>
                    <a:pt x="195" y="338"/>
                  </a:lnTo>
                  <a:lnTo>
                    <a:pt x="202" y="335"/>
                  </a:lnTo>
                  <a:lnTo>
                    <a:pt x="206" y="330"/>
                  </a:lnTo>
                  <a:lnTo>
                    <a:pt x="212" y="327"/>
                  </a:lnTo>
                  <a:lnTo>
                    <a:pt x="219" y="324"/>
                  </a:lnTo>
                  <a:lnTo>
                    <a:pt x="223" y="320"/>
                  </a:lnTo>
                  <a:lnTo>
                    <a:pt x="230" y="317"/>
                  </a:lnTo>
                  <a:lnTo>
                    <a:pt x="234" y="313"/>
                  </a:lnTo>
                  <a:lnTo>
                    <a:pt x="242" y="310"/>
                  </a:lnTo>
                  <a:lnTo>
                    <a:pt x="247" y="306"/>
                  </a:lnTo>
                  <a:lnTo>
                    <a:pt x="253" y="304"/>
                  </a:lnTo>
                  <a:lnTo>
                    <a:pt x="259" y="301"/>
                  </a:lnTo>
                  <a:lnTo>
                    <a:pt x="265" y="298"/>
                  </a:lnTo>
                  <a:lnTo>
                    <a:pt x="268" y="293"/>
                  </a:lnTo>
                  <a:lnTo>
                    <a:pt x="273" y="290"/>
                  </a:lnTo>
                  <a:lnTo>
                    <a:pt x="276" y="286"/>
                  </a:lnTo>
                  <a:lnTo>
                    <a:pt x="279" y="282"/>
                  </a:lnTo>
                  <a:lnTo>
                    <a:pt x="285" y="273"/>
                  </a:lnTo>
                  <a:lnTo>
                    <a:pt x="293" y="267"/>
                  </a:lnTo>
                  <a:lnTo>
                    <a:pt x="299" y="258"/>
                  </a:lnTo>
                  <a:lnTo>
                    <a:pt x="305" y="250"/>
                  </a:lnTo>
                  <a:lnTo>
                    <a:pt x="312" y="242"/>
                  </a:lnTo>
                  <a:lnTo>
                    <a:pt x="318" y="234"/>
                  </a:lnTo>
                  <a:lnTo>
                    <a:pt x="319" y="230"/>
                  </a:lnTo>
                  <a:lnTo>
                    <a:pt x="322" y="227"/>
                  </a:lnTo>
                  <a:lnTo>
                    <a:pt x="326" y="222"/>
                  </a:lnTo>
                  <a:lnTo>
                    <a:pt x="329" y="219"/>
                  </a:lnTo>
                  <a:lnTo>
                    <a:pt x="333" y="210"/>
                  </a:lnTo>
                  <a:lnTo>
                    <a:pt x="340" y="203"/>
                  </a:lnTo>
                  <a:lnTo>
                    <a:pt x="341" y="199"/>
                  </a:lnTo>
                  <a:lnTo>
                    <a:pt x="344" y="194"/>
                  </a:lnTo>
                  <a:lnTo>
                    <a:pt x="346" y="189"/>
                  </a:lnTo>
                  <a:lnTo>
                    <a:pt x="349" y="186"/>
                  </a:lnTo>
                  <a:lnTo>
                    <a:pt x="353" y="179"/>
                  </a:lnTo>
                  <a:lnTo>
                    <a:pt x="358" y="171"/>
                  </a:lnTo>
                  <a:lnTo>
                    <a:pt x="360" y="166"/>
                  </a:lnTo>
                  <a:lnTo>
                    <a:pt x="363" y="162"/>
                  </a:lnTo>
                  <a:lnTo>
                    <a:pt x="364" y="157"/>
                  </a:lnTo>
                  <a:lnTo>
                    <a:pt x="367" y="154"/>
                  </a:lnTo>
                  <a:lnTo>
                    <a:pt x="369" y="149"/>
                  </a:lnTo>
                  <a:lnTo>
                    <a:pt x="371" y="144"/>
                  </a:lnTo>
                  <a:lnTo>
                    <a:pt x="374" y="140"/>
                  </a:lnTo>
                  <a:lnTo>
                    <a:pt x="375" y="137"/>
                  </a:lnTo>
                  <a:lnTo>
                    <a:pt x="377" y="132"/>
                  </a:lnTo>
                  <a:lnTo>
                    <a:pt x="378" y="127"/>
                  </a:lnTo>
                  <a:lnTo>
                    <a:pt x="380" y="123"/>
                  </a:lnTo>
                  <a:lnTo>
                    <a:pt x="383" y="120"/>
                  </a:lnTo>
                  <a:lnTo>
                    <a:pt x="384" y="115"/>
                  </a:lnTo>
                  <a:lnTo>
                    <a:pt x="386" y="110"/>
                  </a:lnTo>
                  <a:lnTo>
                    <a:pt x="388" y="106"/>
                  </a:lnTo>
                  <a:lnTo>
                    <a:pt x="391" y="103"/>
                  </a:lnTo>
                  <a:lnTo>
                    <a:pt x="392" y="98"/>
                  </a:lnTo>
                  <a:lnTo>
                    <a:pt x="392" y="93"/>
                  </a:lnTo>
                  <a:lnTo>
                    <a:pt x="394" y="89"/>
                  </a:lnTo>
                  <a:lnTo>
                    <a:pt x="397" y="84"/>
                  </a:lnTo>
                  <a:lnTo>
                    <a:pt x="398" y="79"/>
                  </a:lnTo>
                  <a:lnTo>
                    <a:pt x="400" y="75"/>
                  </a:lnTo>
                  <a:lnTo>
                    <a:pt x="402" y="72"/>
                  </a:lnTo>
                  <a:lnTo>
                    <a:pt x="403" y="67"/>
                  </a:lnTo>
                  <a:lnTo>
                    <a:pt x="405" y="61"/>
                  </a:lnTo>
                  <a:lnTo>
                    <a:pt x="406" y="56"/>
                  </a:lnTo>
                  <a:lnTo>
                    <a:pt x="408" y="53"/>
                  </a:lnTo>
                  <a:lnTo>
                    <a:pt x="409" y="48"/>
                  </a:lnTo>
                  <a:lnTo>
                    <a:pt x="411" y="44"/>
                  </a:lnTo>
                  <a:lnTo>
                    <a:pt x="412" y="39"/>
                  </a:lnTo>
                  <a:lnTo>
                    <a:pt x="412" y="34"/>
                  </a:lnTo>
                  <a:lnTo>
                    <a:pt x="415" y="30"/>
                  </a:lnTo>
                  <a:lnTo>
                    <a:pt x="414" y="27"/>
                  </a:lnTo>
                  <a:lnTo>
                    <a:pt x="415" y="24"/>
                  </a:lnTo>
                  <a:lnTo>
                    <a:pt x="419" y="19"/>
                  </a:lnTo>
                  <a:lnTo>
                    <a:pt x="422" y="14"/>
                  </a:lnTo>
                  <a:lnTo>
                    <a:pt x="423" y="10"/>
                  </a:lnTo>
                  <a:lnTo>
                    <a:pt x="426" y="5"/>
                  </a:lnTo>
                  <a:lnTo>
                    <a:pt x="428" y="2"/>
                  </a:lnTo>
                  <a:lnTo>
                    <a:pt x="428" y="0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E6CC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62" name="Freeform 314"/>
            <p:cNvSpPr>
              <a:spLocks/>
            </p:cNvSpPr>
            <p:nvPr/>
          </p:nvSpPr>
          <p:spPr bwMode="auto">
            <a:xfrm>
              <a:off x="4965" y="907"/>
              <a:ext cx="29" cy="109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0" y="12"/>
                </a:cxn>
                <a:cxn ang="0">
                  <a:pos x="0" y="23"/>
                </a:cxn>
                <a:cxn ang="0">
                  <a:pos x="3" y="35"/>
                </a:cxn>
                <a:cxn ang="0">
                  <a:pos x="9" y="48"/>
                </a:cxn>
                <a:cxn ang="0">
                  <a:pos x="16" y="60"/>
                </a:cxn>
                <a:cxn ang="0">
                  <a:pos x="20" y="74"/>
                </a:cxn>
                <a:cxn ang="0">
                  <a:pos x="23" y="85"/>
                </a:cxn>
                <a:cxn ang="0">
                  <a:pos x="26" y="97"/>
                </a:cxn>
                <a:cxn ang="0">
                  <a:pos x="28" y="111"/>
                </a:cxn>
                <a:cxn ang="0">
                  <a:pos x="29" y="125"/>
                </a:cxn>
                <a:cxn ang="0">
                  <a:pos x="31" y="141"/>
                </a:cxn>
                <a:cxn ang="0">
                  <a:pos x="31" y="155"/>
                </a:cxn>
                <a:cxn ang="0">
                  <a:pos x="29" y="168"/>
                </a:cxn>
                <a:cxn ang="0">
                  <a:pos x="28" y="182"/>
                </a:cxn>
                <a:cxn ang="0">
                  <a:pos x="26" y="198"/>
                </a:cxn>
                <a:cxn ang="0">
                  <a:pos x="28" y="207"/>
                </a:cxn>
                <a:cxn ang="0">
                  <a:pos x="34" y="215"/>
                </a:cxn>
                <a:cxn ang="0">
                  <a:pos x="40" y="213"/>
                </a:cxn>
                <a:cxn ang="0">
                  <a:pos x="45" y="206"/>
                </a:cxn>
                <a:cxn ang="0">
                  <a:pos x="48" y="195"/>
                </a:cxn>
                <a:cxn ang="0">
                  <a:pos x="53" y="187"/>
                </a:cxn>
                <a:cxn ang="0">
                  <a:pos x="54" y="176"/>
                </a:cxn>
                <a:cxn ang="0">
                  <a:pos x="56" y="167"/>
                </a:cxn>
                <a:cxn ang="0">
                  <a:pos x="57" y="156"/>
                </a:cxn>
                <a:cxn ang="0">
                  <a:pos x="57" y="147"/>
                </a:cxn>
                <a:cxn ang="0">
                  <a:pos x="57" y="136"/>
                </a:cxn>
                <a:cxn ang="0">
                  <a:pos x="56" y="125"/>
                </a:cxn>
                <a:cxn ang="0">
                  <a:pos x="56" y="114"/>
                </a:cxn>
                <a:cxn ang="0">
                  <a:pos x="54" y="105"/>
                </a:cxn>
                <a:cxn ang="0">
                  <a:pos x="51" y="96"/>
                </a:cxn>
                <a:cxn ang="0">
                  <a:pos x="48" y="85"/>
                </a:cxn>
                <a:cxn ang="0">
                  <a:pos x="47" y="75"/>
                </a:cxn>
                <a:cxn ang="0">
                  <a:pos x="43" y="66"/>
                </a:cxn>
                <a:cxn ang="0">
                  <a:pos x="40" y="58"/>
                </a:cxn>
                <a:cxn ang="0">
                  <a:pos x="37" y="49"/>
                </a:cxn>
                <a:cxn ang="0">
                  <a:pos x="34" y="41"/>
                </a:cxn>
                <a:cxn ang="0">
                  <a:pos x="31" y="32"/>
                </a:cxn>
                <a:cxn ang="0">
                  <a:pos x="26" y="20"/>
                </a:cxn>
                <a:cxn ang="0">
                  <a:pos x="19" y="6"/>
                </a:cxn>
                <a:cxn ang="0">
                  <a:pos x="12" y="0"/>
                </a:cxn>
              </a:cxnLst>
              <a:rect l="0" t="0" r="r" b="b"/>
              <a:pathLst>
                <a:path w="59" h="218">
                  <a:moveTo>
                    <a:pt x="12" y="0"/>
                  </a:moveTo>
                  <a:lnTo>
                    <a:pt x="6" y="3"/>
                  </a:lnTo>
                  <a:lnTo>
                    <a:pt x="3" y="7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2" y="29"/>
                  </a:lnTo>
                  <a:lnTo>
                    <a:pt x="3" y="35"/>
                  </a:lnTo>
                  <a:lnTo>
                    <a:pt x="6" y="41"/>
                  </a:lnTo>
                  <a:lnTo>
                    <a:pt x="9" y="48"/>
                  </a:lnTo>
                  <a:lnTo>
                    <a:pt x="12" y="55"/>
                  </a:lnTo>
                  <a:lnTo>
                    <a:pt x="16" y="60"/>
                  </a:lnTo>
                  <a:lnTo>
                    <a:pt x="19" y="68"/>
                  </a:lnTo>
                  <a:lnTo>
                    <a:pt x="20" y="74"/>
                  </a:lnTo>
                  <a:lnTo>
                    <a:pt x="23" y="79"/>
                  </a:lnTo>
                  <a:lnTo>
                    <a:pt x="23" y="85"/>
                  </a:lnTo>
                  <a:lnTo>
                    <a:pt x="25" y="91"/>
                  </a:lnTo>
                  <a:lnTo>
                    <a:pt x="26" y="97"/>
                  </a:lnTo>
                  <a:lnTo>
                    <a:pt x="26" y="105"/>
                  </a:lnTo>
                  <a:lnTo>
                    <a:pt x="28" y="111"/>
                  </a:lnTo>
                  <a:lnTo>
                    <a:pt x="29" y="119"/>
                  </a:lnTo>
                  <a:lnTo>
                    <a:pt x="29" y="125"/>
                  </a:lnTo>
                  <a:lnTo>
                    <a:pt x="31" y="133"/>
                  </a:lnTo>
                  <a:lnTo>
                    <a:pt x="31" y="141"/>
                  </a:lnTo>
                  <a:lnTo>
                    <a:pt x="31" y="148"/>
                  </a:lnTo>
                  <a:lnTo>
                    <a:pt x="31" y="155"/>
                  </a:lnTo>
                  <a:lnTo>
                    <a:pt x="31" y="161"/>
                  </a:lnTo>
                  <a:lnTo>
                    <a:pt x="29" y="168"/>
                  </a:lnTo>
                  <a:lnTo>
                    <a:pt x="29" y="176"/>
                  </a:lnTo>
                  <a:lnTo>
                    <a:pt x="28" y="182"/>
                  </a:lnTo>
                  <a:lnTo>
                    <a:pt x="28" y="190"/>
                  </a:lnTo>
                  <a:lnTo>
                    <a:pt x="26" y="198"/>
                  </a:lnTo>
                  <a:lnTo>
                    <a:pt x="26" y="207"/>
                  </a:lnTo>
                  <a:lnTo>
                    <a:pt x="28" y="207"/>
                  </a:lnTo>
                  <a:lnTo>
                    <a:pt x="31" y="212"/>
                  </a:lnTo>
                  <a:lnTo>
                    <a:pt x="34" y="215"/>
                  </a:lnTo>
                  <a:lnTo>
                    <a:pt x="37" y="218"/>
                  </a:lnTo>
                  <a:lnTo>
                    <a:pt x="40" y="213"/>
                  </a:lnTo>
                  <a:lnTo>
                    <a:pt x="43" y="210"/>
                  </a:lnTo>
                  <a:lnTo>
                    <a:pt x="45" y="206"/>
                  </a:lnTo>
                  <a:lnTo>
                    <a:pt x="47" y="201"/>
                  </a:lnTo>
                  <a:lnTo>
                    <a:pt x="48" y="195"/>
                  </a:lnTo>
                  <a:lnTo>
                    <a:pt x="51" y="190"/>
                  </a:lnTo>
                  <a:lnTo>
                    <a:pt x="53" y="187"/>
                  </a:lnTo>
                  <a:lnTo>
                    <a:pt x="54" y="182"/>
                  </a:lnTo>
                  <a:lnTo>
                    <a:pt x="54" y="176"/>
                  </a:lnTo>
                  <a:lnTo>
                    <a:pt x="56" y="172"/>
                  </a:lnTo>
                  <a:lnTo>
                    <a:pt x="56" y="167"/>
                  </a:lnTo>
                  <a:lnTo>
                    <a:pt x="57" y="162"/>
                  </a:lnTo>
                  <a:lnTo>
                    <a:pt x="57" y="156"/>
                  </a:lnTo>
                  <a:lnTo>
                    <a:pt x="57" y="151"/>
                  </a:lnTo>
                  <a:lnTo>
                    <a:pt x="57" y="147"/>
                  </a:lnTo>
                  <a:lnTo>
                    <a:pt x="59" y="142"/>
                  </a:lnTo>
                  <a:lnTo>
                    <a:pt x="57" y="136"/>
                  </a:lnTo>
                  <a:lnTo>
                    <a:pt x="57" y="131"/>
                  </a:lnTo>
                  <a:lnTo>
                    <a:pt x="56" y="125"/>
                  </a:lnTo>
                  <a:lnTo>
                    <a:pt x="56" y="120"/>
                  </a:lnTo>
                  <a:lnTo>
                    <a:pt x="56" y="114"/>
                  </a:lnTo>
                  <a:lnTo>
                    <a:pt x="54" y="110"/>
                  </a:lnTo>
                  <a:lnTo>
                    <a:pt x="54" y="105"/>
                  </a:lnTo>
                  <a:lnTo>
                    <a:pt x="53" y="100"/>
                  </a:lnTo>
                  <a:lnTo>
                    <a:pt x="51" y="96"/>
                  </a:lnTo>
                  <a:lnTo>
                    <a:pt x="50" y="89"/>
                  </a:lnTo>
                  <a:lnTo>
                    <a:pt x="48" y="85"/>
                  </a:lnTo>
                  <a:lnTo>
                    <a:pt x="48" y="80"/>
                  </a:lnTo>
                  <a:lnTo>
                    <a:pt x="47" y="75"/>
                  </a:lnTo>
                  <a:lnTo>
                    <a:pt x="45" y="71"/>
                  </a:lnTo>
                  <a:lnTo>
                    <a:pt x="43" y="66"/>
                  </a:lnTo>
                  <a:lnTo>
                    <a:pt x="43" y="63"/>
                  </a:lnTo>
                  <a:lnTo>
                    <a:pt x="40" y="58"/>
                  </a:lnTo>
                  <a:lnTo>
                    <a:pt x="39" y="54"/>
                  </a:lnTo>
                  <a:lnTo>
                    <a:pt x="37" y="49"/>
                  </a:lnTo>
                  <a:lnTo>
                    <a:pt x="37" y="46"/>
                  </a:lnTo>
                  <a:lnTo>
                    <a:pt x="34" y="41"/>
                  </a:lnTo>
                  <a:lnTo>
                    <a:pt x="34" y="37"/>
                  </a:lnTo>
                  <a:lnTo>
                    <a:pt x="31" y="32"/>
                  </a:lnTo>
                  <a:lnTo>
                    <a:pt x="31" y="29"/>
                  </a:lnTo>
                  <a:lnTo>
                    <a:pt x="26" y="20"/>
                  </a:lnTo>
                  <a:lnTo>
                    <a:pt x="23" y="13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0FA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  <p:sp>
          <p:nvSpPr>
            <p:cNvPr id="2363" name="Freeform 315"/>
            <p:cNvSpPr>
              <a:spLocks/>
            </p:cNvSpPr>
            <p:nvPr/>
          </p:nvSpPr>
          <p:spPr bwMode="auto">
            <a:xfrm>
              <a:off x="4749" y="828"/>
              <a:ext cx="108" cy="26"/>
            </a:xfrm>
            <a:custGeom>
              <a:avLst/>
              <a:gdLst/>
              <a:ahLst/>
              <a:cxnLst>
                <a:cxn ang="0">
                  <a:pos x="210" y="5"/>
                </a:cxn>
                <a:cxn ang="0">
                  <a:pos x="197" y="4"/>
                </a:cxn>
                <a:cxn ang="0">
                  <a:pos x="183" y="2"/>
                </a:cxn>
                <a:cxn ang="0">
                  <a:pos x="170" y="0"/>
                </a:cxn>
                <a:cxn ang="0">
                  <a:pos x="158" y="0"/>
                </a:cxn>
                <a:cxn ang="0">
                  <a:pos x="144" y="0"/>
                </a:cxn>
                <a:cxn ang="0">
                  <a:pos x="131" y="0"/>
                </a:cxn>
                <a:cxn ang="0">
                  <a:pos x="121" y="0"/>
                </a:cxn>
                <a:cxn ang="0">
                  <a:pos x="107" y="0"/>
                </a:cxn>
                <a:cxn ang="0">
                  <a:pos x="94" y="4"/>
                </a:cxn>
                <a:cxn ang="0">
                  <a:pos x="82" y="4"/>
                </a:cxn>
                <a:cxn ang="0">
                  <a:pos x="69" y="7"/>
                </a:cxn>
                <a:cxn ang="0">
                  <a:pos x="57" y="10"/>
                </a:cxn>
                <a:cxn ang="0">
                  <a:pos x="46" y="13"/>
                </a:cxn>
                <a:cxn ang="0">
                  <a:pos x="32" y="17"/>
                </a:cxn>
                <a:cxn ang="0">
                  <a:pos x="21" y="21"/>
                </a:cxn>
                <a:cxn ang="0">
                  <a:pos x="11" y="27"/>
                </a:cxn>
                <a:cxn ang="0">
                  <a:pos x="3" y="35"/>
                </a:cxn>
                <a:cxn ang="0">
                  <a:pos x="1" y="42"/>
                </a:cxn>
                <a:cxn ang="0">
                  <a:pos x="8" y="48"/>
                </a:cxn>
                <a:cxn ang="0">
                  <a:pos x="15" y="48"/>
                </a:cxn>
                <a:cxn ang="0">
                  <a:pos x="28" y="41"/>
                </a:cxn>
                <a:cxn ang="0">
                  <a:pos x="40" y="36"/>
                </a:cxn>
                <a:cxn ang="0">
                  <a:pos x="54" y="31"/>
                </a:cxn>
                <a:cxn ang="0">
                  <a:pos x="66" y="28"/>
                </a:cxn>
                <a:cxn ang="0">
                  <a:pos x="79" y="25"/>
                </a:cxn>
                <a:cxn ang="0">
                  <a:pos x="93" y="24"/>
                </a:cxn>
                <a:cxn ang="0">
                  <a:pos x="105" y="22"/>
                </a:cxn>
                <a:cxn ang="0">
                  <a:pos x="119" y="22"/>
                </a:cxn>
                <a:cxn ang="0">
                  <a:pos x="131" y="22"/>
                </a:cxn>
                <a:cxn ang="0">
                  <a:pos x="144" y="22"/>
                </a:cxn>
                <a:cxn ang="0">
                  <a:pos x="158" y="22"/>
                </a:cxn>
                <a:cxn ang="0">
                  <a:pos x="170" y="22"/>
                </a:cxn>
                <a:cxn ang="0">
                  <a:pos x="184" y="22"/>
                </a:cxn>
                <a:cxn ang="0">
                  <a:pos x="198" y="22"/>
                </a:cxn>
                <a:cxn ang="0">
                  <a:pos x="210" y="22"/>
                </a:cxn>
                <a:cxn ang="0">
                  <a:pos x="217" y="19"/>
                </a:cxn>
                <a:cxn ang="0">
                  <a:pos x="217" y="11"/>
                </a:cxn>
                <a:cxn ang="0">
                  <a:pos x="217" y="8"/>
                </a:cxn>
              </a:cxnLst>
              <a:rect l="0" t="0" r="r" b="b"/>
              <a:pathLst>
                <a:path w="217" h="53">
                  <a:moveTo>
                    <a:pt x="217" y="8"/>
                  </a:moveTo>
                  <a:lnTo>
                    <a:pt x="210" y="5"/>
                  </a:lnTo>
                  <a:lnTo>
                    <a:pt x="203" y="5"/>
                  </a:lnTo>
                  <a:lnTo>
                    <a:pt x="197" y="4"/>
                  </a:lnTo>
                  <a:lnTo>
                    <a:pt x="190" y="4"/>
                  </a:lnTo>
                  <a:lnTo>
                    <a:pt x="183" y="2"/>
                  </a:lnTo>
                  <a:lnTo>
                    <a:pt x="176" y="0"/>
                  </a:lnTo>
                  <a:lnTo>
                    <a:pt x="170" y="0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44" y="0"/>
                  </a:lnTo>
                  <a:lnTo>
                    <a:pt x="139" y="0"/>
                  </a:lnTo>
                  <a:lnTo>
                    <a:pt x="131" y="0"/>
                  </a:lnTo>
                  <a:lnTo>
                    <a:pt x="125" y="0"/>
                  </a:lnTo>
                  <a:lnTo>
                    <a:pt x="121" y="0"/>
                  </a:lnTo>
                  <a:lnTo>
                    <a:pt x="114" y="0"/>
                  </a:lnTo>
                  <a:lnTo>
                    <a:pt x="107" y="0"/>
                  </a:lnTo>
                  <a:lnTo>
                    <a:pt x="100" y="2"/>
                  </a:lnTo>
                  <a:lnTo>
                    <a:pt x="94" y="4"/>
                  </a:lnTo>
                  <a:lnTo>
                    <a:pt x="88" y="4"/>
                  </a:lnTo>
                  <a:lnTo>
                    <a:pt x="82" y="4"/>
                  </a:lnTo>
                  <a:lnTo>
                    <a:pt x="76" y="5"/>
                  </a:lnTo>
                  <a:lnTo>
                    <a:pt x="69" y="7"/>
                  </a:lnTo>
                  <a:lnTo>
                    <a:pt x="65" y="8"/>
                  </a:lnTo>
                  <a:lnTo>
                    <a:pt x="57" y="10"/>
                  </a:lnTo>
                  <a:lnTo>
                    <a:pt x="51" y="11"/>
                  </a:lnTo>
                  <a:lnTo>
                    <a:pt x="46" y="13"/>
                  </a:lnTo>
                  <a:lnTo>
                    <a:pt x="40" y="16"/>
                  </a:lnTo>
                  <a:lnTo>
                    <a:pt x="32" y="17"/>
                  </a:lnTo>
                  <a:lnTo>
                    <a:pt x="28" y="19"/>
                  </a:lnTo>
                  <a:lnTo>
                    <a:pt x="21" y="21"/>
                  </a:lnTo>
                  <a:lnTo>
                    <a:pt x="15" y="24"/>
                  </a:lnTo>
                  <a:lnTo>
                    <a:pt x="11" y="27"/>
                  </a:lnTo>
                  <a:lnTo>
                    <a:pt x="8" y="31"/>
                  </a:lnTo>
                  <a:lnTo>
                    <a:pt x="3" y="35"/>
                  </a:lnTo>
                  <a:lnTo>
                    <a:pt x="0" y="39"/>
                  </a:lnTo>
                  <a:lnTo>
                    <a:pt x="1" y="42"/>
                  </a:lnTo>
                  <a:lnTo>
                    <a:pt x="4" y="45"/>
                  </a:lnTo>
                  <a:lnTo>
                    <a:pt x="8" y="48"/>
                  </a:lnTo>
                  <a:lnTo>
                    <a:pt x="9" y="53"/>
                  </a:lnTo>
                  <a:lnTo>
                    <a:pt x="15" y="48"/>
                  </a:lnTo>
                  <a:lnTo>
                    <a:pt x="21" y="45"/>
                  </a:lnTo>
                  <a:lnTo>
                    <a:pt x="28" y="41"/>
                  </a:lnTo>
                  <a:lnTo>
                    <a:pt x="34" y="39"/>
                  </a:lnTo>
                  <a:lnTo>
                    <a:pt x="40" y="36"/>
                  </a:lnTo>
                  <a:lnTo>
                    <a:pt x="48" y="35"/>
                  </a:lnTo>
                  <a:lnTo>
                    <a:pt x="54" y="31"/>
                  </a:lnTo>
                  <a:lnTo>
                    <a:pt x="60" y="30"/>
                  </a:lnTo>
                  <a:lnTo>
                    <a:pt x="66" y="28"/>
                  </a:lnTo>
                  <a:lnTo>
                    <a:pt x="73" y="27"/>
                  </a:lnTo>
                  <a:lnTo>
                    <a:pt x="79" y="25"/>
                  </a:lnTo>
                  <a:lnTo>
                    <a:pt x="85" y="25"/>
                  </a:lnTo>
                  <a:lnTo>
                    <a:pt x="93" y="24"/>
                  </a:lnTo>
                  <a:lnTo>
                    <a:pt x="99" y="22"/>
                  </a:lnTo>
                  <a:lnTo>
                    <a:pt x="105" y="22"/>
                  </a:lnTo>
                  <a:lnTo>
                    <a:pt x="113" y="22"/>
                  </a:lnTo>
                  <a:lnTo>
                    <a:pt x="119" y="22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9" y="22"/>
                  </a:lnTo>
                  <a:lnTo>
                    <a:pt x="144" y="22"/>
                  </a:lnTo>
                  <a:lnTo>
                    <a:pt x="152" y="22"/>
                  </a:lnTo>
                  <a:lnTo>
                    <a:pt x="158" y="22"/>
                  </a:lnTo>
                  <a:lnTo>
                    <a:pt x="164" y="22"/>
                  </a:lnTo>
                  <a:lnTo>
                    <a:pt x="170" y="22"/>
                  </a:lnTo>
                  <a:lnTo>
                    <a:pt x="178" y="22"/>
                  </a:lnTo>
                  <a:lnTo>
                    <a:pt x="184" y="22"/>
                  </a:lnTo>
                  <a:lnTo>
                    <a:pt x="190" y="22"/>
                  </a:lnTo>
                  <a:lnTo>
                    <a:pt x="198" y="22"/>
                  </a:lnTo>
                  <a:lnTo>
                    <a:pt x="204" y="22"/>
                  </a:lnTo>
                  <a:lnTo>
                    <a:pt x="210" y="22"/>
                  </a:lnTo>
                  <a:lnTo>
                    <a:pt x="217" y="22"/>
                  </a:lnTo>
                  <a:lnTo>
                    <a:pt x="217" y="19"/>
                  </a:lnTo>
                  <a:lnTo>
                    <a:pt x="217" y="16"/>
                  </a:lnTo>
                  <a:lnTo>
                    <a:pt x="217" y="11"/>
                  </a:lnTo>
                  <a:lnTo>
                    <a:pt x="217" y="8"/>
                  </a:lnTo>
                  <a:lnTo>
                    <a:pt x="217" y="8"/>
                  </a:lnTo>
                  <a:close/>
                </a:path>
              </a:pathLst>
            </a:custGeom>
            <a:solidFill>
              <a:srgbClr val="CFF7A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 ESSENCE" panose="02000000000000000000" pitchFamily="2" charset="0"/>
              </a:endParaRPr>
            </a:p>
          </p:txBody>
        </p:sp>
      </p:grpSp>
      <p:sp>
        <p:nvSpPr>
          <p:cNvPr id="326" name="Rectangle 325"/>
          <p:cNvSpPr/>
          <p:nvPr/>
        </p:nvSpPr>
        <p:spPr>
          <a:xfrm rot="18323213">
            <a:off x="3371534" y="4395186"/>
            <a:ext cx="1151657" cy="1913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 ESSENCE" panose="02000000000000000000" pitchFamily="2" charset="0"/>
              </a:rPr>
              <a:t>Pack 1592</a:t>
            </a:r>
            <a:endParaRPr lang="en-US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 ESSENCE" panose="02000000000000000000" pitchFamily="2" charset="0"/>
            </a:endParaRPr>
          </a:p>
        </p:txBody>
      </p:sp>
      <p:sp>
        <p:nvSpPr>
          <p:cNvPr id="327" name="Rectangle 326"/>
          <p:cNvSpPr/>
          <p:nvPr/>
        </p:nvSpPr>
        <p:spPr>
          <a:xfrm>
            <a:off x="3587619" y="5792728"/>
            <a:ext cx="1950152" cy="2792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2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 ESSENCE" panose="02000000000000000000" pitchFamily="2" charset="0"/>
              </a:rPr>
              <a:t>Raingutter</a:t>
            </a:r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 ESSENCE" panose="02000000000000000000" pitchFamily="2" charset="0"/>
              </a:rPr>
              <a:t> Regatta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 ESSENCE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658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79B703-B42A-4132-8916-AD9048EEFC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TP030006589</Template>
  <TotalTime>0</TotalTime>
  <Words>72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 ESSENCE</vt:lpstr>
      <vt:lpstr>Arial</vt:lpstr>
      <vt:lpstr>Calibri</vt:lpstr>
      <vt:lpstr>TP030006589</vt:lpstr>
      <vt:lpstr>Cub Scout Pack 1592</vt:lpstr>
      <vt:lpstr>Cub Scout Pack 1592</vt:lpstr>
      <vt:lpstr>Cub Scout Pack 1592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2011-08-19T20:04:32Z</dcterms:created>
  <dcterms:modified xsi:type="dcterms:W3CDTF">2015-08-21T19:27:01Z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TC030006589</vt:lpwstr>
  </property>
</Properties>
</file>